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6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10287000" cx="18288000"/>
  <p:notesSz cx="6858000" cy="9144000"/>
  <p:embeddedFontLst>
    <p:embeddedFont>
      <p:font typeface="Play"/>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0" roundtripDataSignature="AMtx7mjMNYFbFmgf7nep8mALSyjS0wpY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font" Target="fonts/Play-bold.fntdata"/><Relationship Id="rId6" Type="http://schemas.openxmlformats.org/officeDocument/2006/relationships/slideMaster" Target="slideMasters/slideMaster3.xml"/><Relationship Id="rId18" Type="http://schemas.openxmlformats.org/officeDocument/2006/relationships/font" Target="fonts/Play-regular.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tr-T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tr-T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5.jpg"/><Relationship Id="rId4" Type="http://schemas.openxmlformats.org/officeDocument/2006/relationships/image" Target="../media/image5.png"/><Relationship Id="rId10" Type="http://schemas.openxmlformats.org/officeDocument/2006/relationships/image" Target="../media/image7.png"/><Relationship Id="rId9"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image" Target="../media/image4.png"/><Relationship Id="rId7" Type="http://schemas.openxmlformats.org/officeDocument/2006/relationships/image" Target="../media/image2.jpg"/><Relationship Id="rId8"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5" name="Shape 15"/>
        <p:cNvGrpSpPr/>
        <p:nvPr/>
      </p:nvGrpSpPr>
      <p:grpSpPr>
        <a:xfrm>
          <a:off x="0" y="0"/>
          <a:ext cx="0" cy="0"/>
          <a:chOff x="0" y="0"/>
          <a:chExt cx="0" cy="0"/>
        </a:xfrm>
      </p:grpSpPr>
      <p:sp>
        <p:nvSpPr>
          <p:cNvPr id="16" name="Google Shape;16;p12"/>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body"/>
          </p:nvPr>
        </p:nvSpPr>
        <p:spPr>
          <a:xfrm>
            <a:off x="1257300" y="2738438"/>
            <a:ext cx="15773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8" name="Google Shape;18;p12"/>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72" name="Shape 72"/>
        <p:cNvGrpSpPr/>
        <p:nvPr/>
      </p:nvGrpSpPr>
      <p:grpSpPr>
        <a:xfrm>
          <a:off x="0" y="0"/>
          <a:ext cx="0" cy="0"/>
          <a:chOff x="0" y="0"/>
          <a:chExt cx="0" cy="0"/>
        </a:xfrm>
      </p:grpSpPr>
      <p:sp>
        <p:nvSpPr>
          <p:cNvPr id="73" name="Google Shape;73;p35"/>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5"/>
          <p:cNvSpPr txBox="1"/>
          <p:nvPr>
            <p:ph idx="1" type="body"/>
          </p:nvPr>
        </p:nvSpPr>
        <p:spPr>
          <a:xfrm rot="5400000">
            <a:off x="5880497" y="-1884758"/>
            <a:ext cx="6527007" cy="1577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75" name="Google Shape;75;p35"/>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5"/>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5"/>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78" name="Shape 78"/>
        <p:cNvGrpSpPr/>
        <p:nvPr/>
      </p:nvGrpSpPr>
      <p:grpSpPr>
        <a:xfrm>
          <a:off x="0" y="0"/>
          <a:ext cx="0" cy="0"/>
          <a:chOff x="0" y="0"/>
          <a:chExt cx="0" cy="0"/>
        </a:xfrm>
      </p:grpSpPr>
      <p:sp>
        <p:nvSpPr>
          <p:cNvPr id="79" name="Google Shape;79;p36"/>
          <p:cNvSpPr txBox="1"/>
          <p:nvPr>
            <p:ph type="title"/>
          </p:nvPr>
        </p:nvSpPr>
        <p:spPr>
          <a:xfrm rot="5400000">
            <a:off x="10700147" y="2934892"/>
            <a:ext cx="8717757" cy="39433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6"/>
          <p:cNvSpPr txBox="1"/>
          <p:nvPr>
            <p:ph idx="1" type="body"/>
          </p:nvPr>
        </p:nvSpPr>
        <p:spPr>
          <a:xfrm rot="5400000">
            <a:off x="2699146" y="-894158"/>
            <a:ext cx="8717757" cy="116014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81" name="Google Shape;81;p36"/>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6"/>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6"/>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87" name="Shape 87"/>
        <p:cNvGrpSpPr/>
        <p:nvPr/>
      </p:nvGrpSpPr>
      <p:grpSpPr>
        <a:xfrm>
          <a:off x="0" y="0"/>
          <a:ext cx="0" cy="0"/>
          <a:chOff x="0" y="0"/>
          <a:chExt cx="0" cy="0"/>
        </a:xfrm>
      </p:grpSpPr>
      <p:sp>
        <p:nvSpPr>
          <p:cNvPr id="88" name="Google Shape;88;p14"/>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72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4"/>
          <p:cNvSpPr txBox="1"/>
          <p:nvPr>
            <p:ph idx="1" type="body"/>
          </p:nvPr>
        </p:nvSpPr>
        <p:spPr>
          <a:xfrm>
            <a:off x="1257300" y="2738438"/>
            <a:ext cx="15773400" cy="6527007"/>
          </a:xfrm>
          <a:prstGeom prst="rect">
            <a:avLst/>
          </a:prstGeom>
          <a:noFill/>
          <a:ln>
            <a:noFill/>
          </a:ln>
        </p:spPr>
        <p:txBody>
          <a:bodyPr anchorCtr="0" anchor="t" bIns="45700" lIns="91425" spcFirstLastPara="1" rIns="91425" wrap="square" tIns="45700">
            <a:normAutofit/>
          </a:bodyPr>
          <a:lstStyle>
            <a:lvl1pPr indent="-495300" lvl="0" marL="457200" algn="l">
              <a:lnSpc>
                <a:spcPct val="90000"/>
              </a:lnSpc>
              <a:spcBef>
                <a:spcPts val="1500"/>
              </a:spcBef>
              <a:spcAft>
                <a:spcPts val="0"/>
              </a:spcAft>
              <a:buSzPts val="4200"/>
              <a:buChar char="❑"/>
              <a:defRPr>
                <a:latin typeface="Arial"/>
                <a:ea typeface="Arial"/>
                <a:cs typeface="Arial"/>
                <a:sym typeface="Arial"/>
              </a:defRPr>
            </a:lvl1pPr>
            <a:lvl2pPr indent="-457200" lvl="1" marL="914400" algn="l">
              <a:lnSpc>
                <a:spcPct val="90000"/>
              </a:lnSpc>
              <a:spcBef>
                <a:spcPts val="750"/>
              </a:spcBef>
              <a:spcAft>
                <a:spcPts val="0"/>
              </a:spcAft>
              <a:buClr>
                <a:schemeClr val="dk1"/>
              </a:buClr>
              <a:buSzPts val="3600"/>
              <a:buChar char="•"/>
              <a:defRPr>
                <a:latin typeface="Arial"/>
                <a:ea typeface="Arial"/>
                <a:cs typeface="Arial"/>
                <a:sym typeface="Arial"/>
              </a:defRPr>
            </a:lvl2pPr>
            <a:lvl3pPr indent="-419100" lvl="2" marL="1371600" algn="l">
              <a:lnSpc>
                <a:spcPct val="90000"/>
              </a:lnSpc>
              <a:spcBef>
                <a:spcPts val="750"/>
              </a:spcBef>
              <a:spcAft>
                <a:spcPts val="0"/>
              </a:spcAft>
              <a:buClr>
                <a:schemeClr val="dk1"/>
              </a:buClr>
              <a:buSzPts val="3000"/>
              <a:buChar char="•"/>
              <a:defRPr>
                <a:latin typeface="Arial"/>
                <a:ea typeface="Arial"/>
                <a:cs typeface="Arial"/>
                <a:sym typeface="Arial"/>
              </a:defRPr>
            </a:lvl3pPr>
            <a:lvl4pPr indent="-400050" lvl="3" marL="1828800" algn="l">
              <a:lnSpc>
                <a:spcPct val="90000"/>
              </a:lnSpc>
              <a:spcBef>
                <a:spcPts val="750"/>
              </a:spcBef>
              <a:spcAft>
                <a:spcPts val="0"/>
              </a:spcAft>
              <a:buClr>
                <a:schemeClr val="dk1"/>
              </a:buClr>
              <a:buSzPts val="2700"/>
              <a:buChar char="•"/>
              <a:defRPr>
                <a:latin typeface="Arial"/>
                <a:ea typeface="Arial"/>
                <a:cs typeface="Arial"/>
                <a:sym typeface="Arial"/>
              </a:defRPr>
            </a:lvl4pPr>
            <a:lvl5pPr indent="-400050" lvl="4" marL="2286000" algn="l">
              <a:lnSpc>
                <a:spcPct val="90000"/>
              </a:lnSpc>
              <a:spcBef>
                <a:spcPts val="750"/>
              </a:spcBef>
              <a:spcAft>
                <a:spcPts val="0"/>
              </a:spcAft>
              <a:buClr>
                <a:schemeClr val="dk1"/>
              </a:buClr>
              <a:buSzPts val="2700"/>
              <a:buChar char="•"/>
              <a:defRPr>
                <a:latin typeface="Arial"/>
                <a:ea typeface="Arial"/>
                <a:cs typeface="Arial"/>
                <a:sym typeface="Arial"/>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90" name="Shape 90"/>
        <p:cNvGrpSpPr/>
        <p:nvPr/>
      </p:nvGrpSpPr>
      <p:grpSpPr>
        <a:xfrm>
          <a:off x="0" y="0"/>
          <a:ext cx="0" cy="0"/>
          <a:chOff x="0" y="0"/>
          <a:chExt cx="0" cy="0"/>
        </a:xfrm>
      </p:grpSpPr>
      <p:sp>
        <p:nvSpPr>
          <p:cNvPr id="91" name="Google Shape;91;p37"/>
          <p:cNvSpPr txBox="1"/>
          <p:nvPr/>
        </p:nvSpPr>
        <p:spPr>
          <a:xfrm>
            <a:off x="2286000" y="3974221"/>
            <a:ext cx="13716000" cy="1117970"/>
          </a:xfrm>
          <a:prstGeom prst="rect">
            <a:avLst/>
          </a:prstGeom>
          <a:noFill/>
          <a:ln>
            <a:noFill/>
          </a:ln>
        </p:spPr>
        <p:txBody>
          <a:bodyPr anchorCtr="0" anchor="b" bIns="68575" lIns="137150" spcFirstLastPara="1" rIns="137150" wrap="square" tIns="68575">
            <a:normAutofit/>
          </a:bodyPr>
          <a:lstStyle/>
          <a:p>
            <a:pPr indent="0" lvl="0" marL="0" marR="0" rtl="0" algn="ctr">
              <a:lnSpc>
                <a:spcPct val="100000"/>
              </a:lnSpc>
              <a:spcBef>
                <a:spcPts val="0"/>
              </a:spcBef>
              <a:spcAft>
                <a:spcPts val="0"/>
              </a:spcAft>
              <a:buClr>
                <a:srgbClr val="FFAA5A"/>
              </a:buClr>
              <a:buSzPts val="3000"/>
              <a:buFont typeface="Cambria"/>
              <a:buNone/>
            </a:pPr>
            <a:r>
              <a:rPr b="1" i="0" lang="tr-TR" sz="3000" u="none" cap="none" strike="noStrike">
                <a:solidFill>
                  <a:srgbClr val="FFAA5A"/>
                </a:solidFill>
                <a:latin typeface="Cambria"/>
                <a:ea typeface="Cambria"/>
                <a:cs typeface="Cambria"/>
                <a:sym typeface="Cambria"/>
              </a:rPr>
              <a:t>ERASMUS+KA220-ADU - Cooperation partnerships in adult education</a:t>
            </a:r>
            <a:endParaRPr b="1" i="0" sz="3000" u="none" cap="none" strike="noStrike">
              <a:solidFill>
                <a:srgbClr val="FFAA5A"/>
              </a:solidFill>
              <a:latin typeface="Cambria"/>
              <a:ea typeface="Cambria"/>
              <a:cs typeface="Cambria"/>
              <a:sym typeface="Cambria"/>
            </a:endParaRPr>
          </a:p>
          <a:p>
            <a:pPr indent="0" lvl="0" marL="0" marR="0" rtl="0" algn="ctr">
              <a:lnSpc>
                <a:spcPct val="100000"/>
              </a:lnSpc>
              <a:spcBef>
                <a:spcPts val="0"/>
              </a:spcBef>
              <a:spcAft>
                <a:spcPts val="0"/>
              </a:spcAft>
              <a:buClr>
                <a:srgbClr val="FFAA5A"/>
              </a:buClr>
              <a:buSzPts val="3000"/>
              <a:buFont typeface="Cambria"/>
              <a:buNone/>
            </a:pPr>
            <a:r>
              <a:rPr b="1" i="0" lang="tr-TR" sz="3000" u="none" cap="none" strike="noStrike">
                <a:solidFill>
                  <a:srgbClr val="FFAA5A"/>
                </a:solidFill>
                <a:latin typeface="Cambria"/>
                <a:ea typeface="Cambria"/>
                <a:cs typeface="Cambria"/>
                <a:sym typeface="Cambria"/>
              </a:rPr>
              <a:t>KA220-ADU-2BF13E10 </a:t>
            </a:r>
            <a:endParaRPr b="1" i="0" sz="3000" u="none" cap="none" strike="noStrike">
              <a:solidFill>
                <a:srgbClr val="FFAA5A"/>
              </a:solidFill>
              <a:latin typeface="Cambria"/>
              <a:ea typeface="Cambria"/>
              <a:cs typeface="Cambria"/>
              <a:sym typeface="Cambria"/>
            </a:endParaRPr>
          </a:p>
        </p:txBody>
      </p:sp>
      <p:sp>
        <p:nvSpPr>
          <p:cNvPr id="92" name="Google Shape;92;p37"/>
          <p:cNvSpPr txBox="1"/>
          <p:nvPr/>
        </p:nvSpPr>
        <p:spPr>
          <a:xfrm>
            <a:off x="1945758" y="1563092"/>
            <a:ext cx="14396484" cy="18928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tr-TR" sz="3900" u="none" cap="none" strike="noStrike">
                <a:solidFill>
                  <a:srgbClr val="92BAB5"/>
                </a:solidFill>
                <a:latin typeface="Cambria"/>
                <a:ea typeface="Cambria"/>
                <a:cs typeface="Cambria"/>
                <a:sym typeface="Cambria"/>
              </a:rPr>
              <a:t>Building Digital Resilience by Making Digital Wellbeing and</a:t>
            </a:r>
            <a:br>
              <a:rPr b="1" i="0" lang="tr-TR" sz="3900" u="none" cap="none" strike="noStrike">
                <a:solidFill>
                  <a:srgbClr val="92BAB5"/>
                </a:solidFill>
                <a:latin typeface="Cambria"/>
                <a:ea typeface="Cambria"/>
                <a:cs typeface="Cambria"/>
                <a:sym typeface="Cambria"/>
              </a:rPr>
            </a:br>
            <a:r>
              <a:rPr b="1" i="0" lang="tr-TR" sz="3900" u="none" cap="none" strike="noStrike">
                <a:solidFill>
                  <a:srgbClr val="92BAB5"/>
                </a:solidFill>
                <a:latin typeface="Cambria"/>
                <a:ea typeface="Cambria"/>
                <a:cs typeface="Cambria"/>
                <a:sym typeface="Cambria"/>
              </a:rPr>
              <a:t>Security Accessible to All</a:t>
            </a:r>
            <a:br>
              <a:rPr b="1" i="0" lang="tr-TR" sz="3900" u="none" cap="none" strike="noStrike">
                <a:solidFill>
                  <a:srgbClr val="92BAB5"/>
                </a:solidFill>
                <a:latin typeface="Cambria"/>
                <a:ea typeface="Cambria"/>
                <a:cs typeface="Cambria"/>
                <a:sym typeface="Cambria"/>
              </a:rPr>
            </a:br>
            <a:r>
              <a:rPr b="1" i="0" lang="tr-TR" sz="3900" u="none" cap="none" strike="noStrike">
                <a:solidFill>
                  <a:srgbClr val="92BAB5"/>
                </a:solidFill>
                <a:latin typeface="Cambria"/>
                <a:ea typeface="Cambria"/>
                <a:cs typeface="Cambria"/>
                <a:sym typeface="Cambria"/>
              </a:rPr>
              <a:t>&lt;&lt;DigiWELL&gt;&gt;</a:t>
            </a:r>
            <a:endParaRPr b="0" i="0" sz="3900" u="none" cap="none" strike="noStrike">
              <a:solidFill>
                <a:schemeClr val="dk1"/>
              </a:solidFill>
              <a:latin typeface="Calibri"/>
              <a:ea typeface="Calibri"/>
              <a:cs typeface="Calibri"/>
              <a:sym typeface="Calibri"/>
            </a:endParaRPr>
          </a:p>
        </p:txBody>
      </p:sp>
      <p:grpSp>
        <p:nvGrpSpPr>
          <p:cNvPr id="93" name="Google Shape;93;p37"/>
          <p:cNvGrpSpPr/>
          <p:nvPr/>
        </p:nvGrpSpPr>
        <p:grpSpPr>
          <a:xfrm>
            <a:off x="606056" y="8872697"/>
            <a:ext cx="17403866" cy="1185078"/>
            <a:chOff x="435935" y="5851336"/>
            <a:chExt cx="11602577" cy="790052"/>
          </a:xfrm>
        </p:grpSpPr>
        <p:pic>
          <p:nvPicPr>
            <p:cNvPr descr="Obrázok, na ktorom je text" id="94" name="Google Shape;94;p37"/>
            <p:cNvPicPr preferRelativeResize="0"/>
            <p:nvPr/>
          </p:nvPicPr>
          <p:blipFill rotWithShape="1">
            <a:blip r:embed="rId2">
              <a:alphaModFix/>
            </a:blip>
            <a:srcRect b="0" l="0" r="0" t="0"/>
            <a:stretch/>
          </p:blipFill>
          <p:spPr>
            <a:xfrm>
              <a:off x="435935" y="5963498"/>
              <a:ext cx="2290456" cy="529376"/>
            </a:xfrm>
            <a:prstGeom prst="rect">
              <a:avLst/>
            </a:prstGeom>
            <a:noFill/>
            <a:ln>
              <a:noFill/>
            </a:ln>
          </p:spPr>
        </p:pic>
        <p:pic>
          <p:nvPicPr>
            <p:cNvPr id="95" name="Google Shape;95;p37"/>
            <p:cNvPicPr preferRelativeResize="0"/>
            <p:nvPr/>
          </p:nvPicPr>
          <p:blipFill rotWithShape="1">
            <a:blip r:embed="rId3">
              <a:alphaModFix/>
            </a:blip>
            <a:srcRect b="0" l="0" r="0" t="0"/>
            <a:stretch/>
          </p:blipFill>
          <p:spPr>
            <a:xfrm>
              <a:off x="10212223" y="5851336"/>
              <a:ext cx="1826289" cy="737473"/>
            </a:xfrm>
            <a:prstGeom prst="rect">
              <a:avLst/>
            </a:prstGeom>
            <a:noFill/>
            <a:ln>
              <a:noFill/>
            </a:ln>
          </p:spPr>
        </p:pic>
        <p:pic>
          <p:nvPicPr>
            <p:cNvPr id="96" name="Google Shape;96;p37"/>
            <p:cNvPicPr preferRelativeResize="0"/>
            <p:nvPr/>
          </p:nvPicPr>
          <p:blipFill rotWithShape="1">
            <a:blip r:embed="rId4">
              <a:alphaModFix/>
            </a:blip>
            <a:srcRect b="0" l="0" r="0" t="0"/>
            <a:stretch/>
          </p:blipFill>
          <p:spPr>
            <a:xfrm>
              <a:off x="2726391" y="5863719"/>
              <a:ext cx="777669" cy="777669"/>
            </a:xfrm>
            <a:prstGeom prst="rect">
              <a:avLst/>
            </a:prstGeom>
            <a:noFill/>
            <a:ln>
              <a:noFill/>
            </a:ln>
          </p:spPr>
        </p:pic>
        <p:pic>
          <p:nvPicPr>
            <p:cNvPr descr="Slovenská poľnohospodárska univerzita v Nitre" id="97" name="Google Shape;97;p37"/>
            <p:cNvPicPr preferRelativeResize="0"/>
            <p:nvPr/>
          </p:nvPicPr>
          <p:blipFill rotWithShape="1">
            <a:blip r:embed="rId5">
              <a:alphaModFix/>
            </a:blip>
            <a:srcRect b="0" l="0" r="0" t="0"/>
            <a:stretch/>
          </p:blipFill>
          <p:spPr>
            <a:xfrm>
              <a:off x="3589235" y="5963498"/>
              <a:ext cx="1128044" cy="504492"/>
            </a:xfrm>
            <a:prstGeom prst="rect">
              <a:avLst/>
            </a:prstGeom>
            <a:noFill/>
            <a:ln>
              <a:noFill/>
            </a:ln>
          </p:spPr>
        </p:pic>
        <p:pic>
          <p:nvPicPr>
            <p:cNvPr descr="Logo" id="98" name="Google Shape;98;p37"/>
            <p:cNvPicPr preferRelativeResize="0"/>
            <p:nvPr/>
          </p:nvPicPr>
          <p:blipFill rotWithShape="1">
            <a:blip r:embed="rId6">
              <a:alphaModFix/>
            </a:blip>
            <a:srcRect b="0" l="0" r="0" t="0"/>
            <a:stretch/>
          </p:blipFill>
          <p:spPr>
            <a:xfrm>
              <a:off x="4717279" y="5963498"/>
              <a:ext cx="968299" cy="504492"/>
            </a:xfrm>
            <a:prstGeom prst="rect">
              <a:avLst/>
            </a:prstGeom>
            <a:noFill/>
            <a:ln>
              <a:noFill/>
            </a:ln>
          </p:spPr>
        </p:pic>
        <p:pic>
          <p:nvPicPr>
            <p:cNvPr id="99" name="Google Shape;99;p37"/>
            <p:cNvPicPr preferRelativeResize="0"/>
            <p:nvPr/>
          </p:nvPicPr>
          <p:blipFill rotWithShape="1">
            <a:blip r:embed="rId7">
              <a:alphaModFix/>
            </a:blip>
            <a:srcRect b="0" l="0" r="0" t="0"/>
            <a:stretch/>
          </p:blipFill>
          <p:spPr>
            <a:xfrm>
              <a:off x="5685578" y="5945929"/>
              <a:ext cx="1156727" cy="564513"/>
            </a:xfrm>
            <a:prstGeom prst="rect">
              <a:avLst/>
            </a:prstGeom>
            <a:noFill/>
            <a:ln>
              <a:noFill/>
            </a:ln>
          </p:spPr>
        </p:pic>
        <p:pic>
          <p:nvPicPr>
            <p:cNvPr descr="AIFED - Formación, cultura y empleo en Granada" id="100" name="Google Shape;100;p37"/>
            <p:cNvPicPr preferRelativeResize="0"/>
            <p:nvPr/>
          </p:nvPicPr>
          <p:blipFill rotWithShape="1">
            <a:blip r:embed="rId8">
              <a:alphaModFix/>
            </a:blip>
            <a:srcRect b="0" l="0" r="0" t="0"/>
            <a:stretch/>
          </p:blipFill>
          <p:spPr>
            <a:xfrm>
              <a:off x="6898797" y="5968999"/>
              <a:ext cx="1521023" cy="523875"/>
            </a:xfrm>
            <a:prstGeom prst="rect">
              <a:avLst/>
            </a:prstGeom>
            <a:noFill/>
            <a:ln>
              <a:noFill/>
            </a:ln>
          </p:spPr>
        </p:pic>
        <p:pic>
          <p:nvPicPr>
            <p:cNvPr id="101" name="Google Shape;101;p37"/>
            <p:cNvPicPr preferRelativeResize="0"/>
            <p:nvPr/>
          </p:nvPicPr>
          <p:blipFill rotWithShape="1">
            <a:blip r:embed="rId9">
              <a:alphaModFix/>
            </a:blip>
            <a:srcRect b="0" l="0" r="0" t="0"/>
            <a:stretch/>
          </p:blipFill>
          <p:spPr>
            <a:xfrm>
              <a:off x="8566511" y="5945929"/>
              <a:ext cx="1499020" cy="228600"/>
            </a:xfrm>
            <a:prstGeom prst="rect">
              <a:avLst/>
            </a:prstGeom>
            <a:noFill/>
            <a:ln>
              <a:noFill/>
            </a:ln>
          </p:spPr>
        </p:pic>
        <p:pic>
          <p:nvPicPr>
            <p:cNvPr descr="Syzygia Foundation" id="102" name="Google Shape;102;p37"/>
            <p:cNvPicPr preferRelativeResize="0"/>
            <p:nvPr/>
          </p:nvPicPr>
          <p:blipFill rotWithShape="1">
            <a:blip r:embed="rId10">
              <a:alphaModFix/>
            </a:blip>
            <a:srcRect b="0" l="0" r="0" t="0"/>
            <a:stretch/>
          </p:blipFill>
          <p:spPr>
            <a:xfrm>
              <a:off x="8606409" y="6252553"/>
              <a:ext cx="1419225" cy="282282"/>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103" name="Shape 103"/>
        <p:cNvGrpSpPr/>
        <p:nvPr/>
      </p:nvGrpSpPr>
      <p:grpSpPr>
        <a:xfrm>
          <a:off x="0" y="0"/>
          <a:ext cx="0" cy="0"/>
          <a:chOff x="0" y="0"/>
          <a:chExt cx="0" cy="0"/>
        </a:xfrm>
      </p:grpSpPr>
      <p:sp>
        <p:nvSpPr>
          <p:cNvPr id="104" name="Google Shape;104;p38"/>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72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38"/>
          <p:cNvSpPr txBox="1"/>
          <p:nvPr>
            <p:ph idx="1" type="body"/>
          </p:nvPr>
        </p:nvSpPr>
        <p:spPr>
          <a:xfrm>
            <a:off x="1257300" y="2738438"/>
            <a:ext cx="7772400" cy="6527007"/>
          </a:xfrm>
          <a:prstGeom prst="rect">
            <a:avLst/>
          </a:prstGeom>
          <a:noFill/>
          <a:ln>
            <a:noFill/>
          </a:ln>
        </p:spPr>
        <p:txBody>
          <a:bodyPr anchorCtr="0" anchor="t" bIns="45700" lIns="91425" spcFirstLastPara="1" rIns="91425" wrap="square" tIns="45700">
            <a:normAutofit/>
          </a:bodyPr>
          <a:lstStyle>
            <a:lvl1pPr indent="-495300" lvl="0" marL="457200" algn="l">
              <a:lnSpc>
                <a:spcPct val="90000"/>
              </a:lnSpc>
              <a:spcBef>
                <a:spcPts val="1500"/>
              </a:spcBef>
              <a:spcAft>
                <a:spcPts val="0"/>
              </a:spcAft>
              <a:buSzPts val="4200"/>
              <a:buChar char="❑"/>
              <a:defRPr>
                <a:latin typeface="Arial"/>
                <a:ea typeface="Arial"/>
                <a:cs typeface="Arial"/>
                <a:sym typeface="Arial"/>
              </a:defRPr>
            </a:lvl1pPr>
            <a:lvl2pPr indent="-457200" lvl="1" marL="914400" algn="l">
              <a:lnSpc>
                <a:spcPct val="90000"/>
              </a:lnSpc>
              <a:spcBef>
                <a:spcPts val="750"/>
              </a:spcBef>
              <a:spcAft>
                <a:spcPts val="0"/>
              </a:spcAft>
              <a:buClr>
                <a:schemeClr val="dk1"/>
              </a:buClr>
              <a:buSzPts val="3600"/>
              <a:buChar char="•"/>
              <a:defRPr>
                <a:latin typeface="Arial"/>
                <a:ea typeface="Arial"/>
                <a:cs typeface="Arial"/>
                <a:sym typeface="Arial"/>
              </a:defRPr>
            </a:lvl2pPr>
            <a:lvl3pPr indent="-419100" lvl="2" marL="1371600" algn="l">
              <a:lnSpc>
                <a:spcPct val="90000"/>
              </a:lnSpc>
              <a:spcBef>
                <a:spcPts val="750"/>
              </a:spcBef>
              <a:spcAft>
                <a:spcPts val="0"/>
              </a:spcAft>
              <a:buClr>
                <a:schemeClr val="dk1"/>
              </a:buClr>
              <a:buSzPts val="3000"/>
              <a:buChar char="•"/>
              <a:defRPr>
                <a:latin typeface="Arial"/>
                <a:ea typeface="Arial"/>
                <a:cs typeface="Arial"/>
                <a:sym typeface="Arial"/>
              </a:defRPr>
            </a:lvl3pPr>
            <a:lvl4pPr indent="-400050" lvl="3" marL="1828800" algn="l">
              <a:lnSpc>
                <a:spcPct val="90000"/>
              </a:lnSpc>
              <a:spcBef>
                <a:spcPts val="750"/>
              </a:spcBef>
              <a:spcAft>
                <a:spcPts val="0"/>
              </a:spcAft>
              <a:buClr>
                <a:schemeClr val="dk1"/>
              </a:buClr>
              <a:buSzPts val="2700"/>
              <a:buChar char="•"/>
              <a:defRPr>
                <a:latin typeface="Arial"/>
                <a:ea typeface="Arial"/>
                <a:cs typeface="Arial"/>
                <a:sym typeface="Arial"/>
              </a:defRPr>
            </a:lvl4pPr>
            <a:lvl5pPr indent="-400050" lvl="4" marL="2286000" algn="l">
              <a:lnSpc>
                <a:spcPct val="90000"/>
              </a:lnSpc>
              <a:spcBef>
                <a:spcPts val="750"/>
              </a:spcBef>
              <a:spcAft>
                <a:spcPts val="0"/>
              </a:spcAft>
              <a:buClr>
                <a:schemeClr val="dk1"/>
              </a:buClr>
              <a:buSzPts val="2700"/>
              <a:buChar char="•"/>
              <a:defRPr>
                <a:latin typeface="Arial"/>
                <a:ea typeface="Arial"/>
                <a:cs typeface="Arial"/>
                <a:sym typeface="Arial"/>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06" name="Google Shape;106;p38"/>
          <p:cNvSpPr txBox="1"/>
          <p:nvPr>
            <p:ph idx="2" type="body"/>
          </p:nvPr>
        </p:nvSpPr>
        <p:spPr>
          <a:xfrm>
            <a:off x="9258300" y="2738438"/>
            <a:ext cx="7772400" cy="6527007"/>
          </a:xfrm>
          <a:prstGeom prst="rect">
            <a:avLst/>
          </a:prstGeom>
          <a:noFill/>
          <a:ln>
            <a:noFill/>
          </a:ln>
        </p:spPr>
        <p:txBody>
          <a:bodyPr anchorCtr="0" anchor="t" bIns="45700" lIns="91425" spcFirstLastPara="1" rIns="91425" wrap="square" tIns="45700">
            <a:normAutofit/>
          </a:bodyPr>
          <a:lstStyle>
            <a:lvl1pPr indent="-495300" lvl="0" marL="457200" algn="l">
              <a:lnSpc>
                <a:spcPct val="90000"/>
              </a:lnSpc>
              <a:spcBef>
                <a:spcPts val="1500"/>
              </a:spcBef>
              <a:spcAft>
                <a:spcPts val="0"/>
              </a:spcAft>
              <a:buSzPts val="4200"/>
              <a:buChar char="❑"/>
              <a:defRPr>
                <a:latin typeface="Arial"/>
                <a:ea typeface="Arial"/>
                <a:cs typeface="Arial"/>
                <a:sym typeface="Arial"/>
              </a:defRPr>
            </a:lvl1pPr>
            <a:lvl2pPr indent="-457200" lvl="1" marL="914400" algn="l">
              <a:lnSpc>
                <a:spcPct val="90000"/>
              </a:lnSpc>
              <a:spcBef>
                <a:spcPts val="750"/>
              </a:spcBef>
              <a:spcAft>
                <a:spcPts val="0"/>
              </a:spcAft>
              <a:buClr>
                <a:schemeClr val="dk1"/>
              </a:buClr>
              <a:buSzPts val="3600"/>
              <a:buChar char="•"/>
              <a:defRPr>
                <a:latin typeface="Arial"/>
                <a:ea typeface="Arial"/>
                <a:cs typeface="Arial"/>
                <a:sym typeface="Arial"/>
              </a:defRPr>
            </a:lvl2pPr>
            <a:lvl3pPr indent="-419100" lvl="2" marL="1371600" algn="l">
              <a:lnSpc>
                <a:spcPct val="90000"/>
              </a:lnSpc>
              <a:spcBef>
                <a:spcPts val="750"/>
              </a:spcBef>
              <a:spcAft>
                <a:spcPts val="0"/>
              </a:spcAft>
              <a:buClr>
                <a:schemeClr val="dk1"/>
              </a:buClr>
              <a:buSzPts val="3000"/>
              <a:buChar char="•"/>
              <a:defRPr>
                <a:latin typeface="Arial"/>
                <a:ea typeface="Arial"/>
                <a:cs typeface="Arial"/>
                <a:sym typeface="Arial"/>
              </a:defRPr>
            </a:lvl3pPr>
            <a:lvl4pPr indent="-400050" lvl="3" marL="1828800" algn="l">
              <a:lnSpc>
                <a:spcPct val="90000"/>
              </a:lnSpc>
              <a:spcBef>
                <a:spcPts val="750"/>
              </a:spcBef>
              <a:spcAft>
                <a:spcPts val="0"/>
              </a:spcAft>
              <a:buClr>
                <a:schemeClr val="dk1"/>
              </a:buClr>
              <a:buSzPts val="2700"/>
              <a:buChar char="•"/>
              <a:defRPr>
                <a:latin typeface="Arial"/>
                <a:ea typeface="Arial"/>
                <a:cs typeface="Arial"/>
                <a:sym typeface="Arial"/>
              </a:defRPr>
            </a:lvl4pPr>
            <a:lvl5pPr indent="-400050" lvl="4" marL="2286000" algn="l">
              <a:lnSpc>
                <a:spcPct val="90000"/>
              </a:lnSpc>
              <a:spcBef>
                <a:spcPts val="750"/>
              </a:spcBef>
              <a:spcAft>
                <a:spcPts val="0"/>
              </a:spcAft>
              <a:buClr>
                <a:schemeClr val="dk1"/>
              </a:buClr>
              <a:buSzPts val="2700"/>
              <a:buChar char="•"/>
              <a:defRPr>
                <a:latin typeface="Arial"/>
                <a:ea typeface="Arial"/>
                <a:cs typeface="Arial"/>
                <a:sym typeface="Arial"/>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107" name="Shape 107"/>
        <p:cNvGrpSpPr/>
        <p:nvPr/>
      </p:nvGrpSpPr>
      <p:grpSpPr>
        <a:xfrm>
          <a:off x="0" y="0"/>
          <a:ext cx="0" cy="0"/>
          <a:chOff x="0" y="0"/>
          <a:chExt cx="0" cy="0"/>
        </a:xfrm>
      </p:grpSpPr>
      <p:sp>
        <p:nvSpPr>
          <p:cNvPr id="108" name="Google Shape;108;p39"/>
          <p:cNvSpPr txBox="1"/>
          <p:nvPr>
            <p:ph type="title"/>
          </p:nvPr>
        </p:nvSpPr>
        <p:spPr>
          <a:xfrm>
            <a:off x="1259682" y="547688"/>
            <a:ext cx="15773400" cy="198834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39"/>
          <p:cNvSpPr txBox="1"/>
          <p:nvPr>
            <p:ph idx="1" type="body"/>
          </p:nvPr>
        </p:nvSpPr>
        <p:spPr>
          <a:xfrm>
            <a:off x="1259683" y="2521745"/>
            <a:ext cx="7736681"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110" name="Google Shape;110;p39"/>
          <p:cNvSpPr txBox="1"/>
          <p:nvPr>
            <p:ph idx="2" type="body"/>
          </p:nvPr>
        </p:nvSpPr>
        <p:spPr>
          <a:xfrm>
            <a:off x="1259683" y="3757613"/>
            <a:ext cx="7736681"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11" name="Google Shape;111;p39"/>
          <p:cNvSpPr txBox="1"/>
          <p:nvPr>
            <p:ph idx="3" type="body"/>
          </p:nvPr>
        </p:nvSpPr>
        <p:spPr>
          <a:xfrm>
            <a:off x="9258300" y="2521745"/>
            <a:ext cx="7774782"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112" name="Google Shape;112;p39"/>
          <p:cNvSpPr txBox="1"/>
          <p:nvPr>
            <p:ph idx="4" type="body"/>
          </p:nvPr>
        </p:nvSpPr>
        <p:spPr>
          <a:xfrm>
            <a:off x="9258300" y="3757613"/>
            <a:ext cx="7774782"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113" name="Shape 113"/>
        <p:cNvGrpSpPr/>
        <p:nvPr/>
      </p:nvGrpSpPr>
      <p:grpSpPr>
        <a:xfrm>
          <a:off x="0" y="0"/>
          <a:ext cx="0" cy="0"/>
          <a:chOff x="0" y="0"/>
          <a:chExt cx="0" cy="0"/>
        </a:xfrm>
      </p:grpSpPr>
      <p:sp>
        <p:nvSpPr>
          <p:cNvPr id="114" name="Google Shape;114;p40"/>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115" name="Shape 115"/>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116" name="Shape 116"/>
        <p:cNvGrpSpPr/>
        <p:nvPr/>
      </p:nvGrpSpPr>
      <p:grpSpPr>
        <a:xfrm>
          <a:off x="0" y="0"/>
          <a:ext cx="0" cy="0"/>
          <a:chOff x="0" y="0"/>
          <a:chExt cx="0" cy="0"/>
        </a:xfrm>
      </p:grpSpPr>
      <p:sp>
        <p:nvSpPr>
          <p:cNvPr id="117" name="Google Shape;117;p42"/>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4800"/>
              <a:buFont typeface="Cambri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42"/>
          <p:cNvSpPr txBox="1"/>
          <p:nvPr>
            <p:ph idx="1" type="body"/>
          </p:nvPr>
        </p:nvSpPr>
        <p:spPr>
          <a:xfrm>
            <a:off x="7774782" y="1481138"/>
            <a:ext cx="9258300" cy="7310438"/>
          </a:xfrm>
          <a:prstGeom prst="rect">
            <a:avLst/>
          </a:prstGeom>
          <a:noFill/>
          <a:ln>
            <a:noFill/>
          </a:ln>
        </p:spPr>
        <p:txBody>
          <a:bodyPr anchorCtr="0" anchor="t" bIns="45700" lIns="91425" spcFirstLastPara="1" rIns="91425" wrap="square" tIns="45700">
            <a:normAutofit/>
          </a:bodyPr>
          <a:lstStyle>
            <a:lvl1pPr indent="-533400" lvl="0" marL="457200" algn="l">
              <a:lnSpc>
                <a:spcPct val="90000"/>
              </a:lnSpc>
              <a:spcBef>
                <a:spcPts val="1500"/>
              </a:spcBef>
              <a:spcAft>
                <a:spcPts val="0"/>
              </a:spcAft>
              <a:buSzPts val="4800"/>
              <a:buChar char="❑"/>
              <a:defRPr sz="4800"/>
            </a:lvl1pPr>
            <a:lvl2pPr indent="-495300" lvl="1" marL="914400" algn="l">
              <a:lnSpc>
                <a:spcPct val="90000"/>
              </a:lnSpc>
              <a:spcBef>
                <a:spcPts val="750"/>
              </a:spcBef>
              <a:spcAft>
                <a:spcPts val="0"/>
              </a:spcAft>
              <a:buClr>
                <a:schemeClr val="dk1"/>
              </a:buClr>
              <a:buSzPts val="4200"/>
              <a:buChar char="•"/>
              <a:defRPr sz="4200"/>
            </a:lvl2pPr>
            <a:lvl3pPr indent="-457200" lvl="2" marL="1371600" algn="l">
              <a:lnSpc>
                <a:spcPct val="90000"/>
              </a:lnSpc>
              <a:spcBef>
                <a:spcPts val="750"/>
              </a:spcBef>
              <a:spcAft>
                <a:spcPts val="0"/>
              </a:spcAft>
              <a:buClr>
                <a:schemeClr val="dk1"/>
              </a:buClr>
              <a:buSzPts val="3600"/>
              <a:buChar char="•"/>
              <a:defRPr sz="3600"/>
            </a:lvl3pPr>
            <a:lvl4pPr indent="-419100" lvl="3" marL="1828800" algn="l">
              <a:lnSpc>
                <a:spcPct val="90000"/>
              </a:lnSpc>
              <a:spcBef>
                <a:spcPts val="750"/>
              </a:spcBef>
              <a:spcAft>
                <a:spcPts val="0"/>
              </a:spcAft>
              <a:buClr>
                <a:schemeClr val="dk1"/>
              </a:buClr>
              <a:buSzPts val="3000"/>
              <a:buChar char="•"/>
              <a:defRPr sz="3000"/>
            </a:lvl4pPr>
            <a:lvl5pPr indent="-419100" lvl="4" marL="2286000" algn="l">
              <a:lnSpc>
                <a:spcPct val="90000"/>
              </a:lnSpc>
              <a:spcBef>
                <a:spcPts val="750"/>
              </a:spcBef>
              <a:spcAft>
                <a:spcPts val="0"/>
              </a:spcAft>
              <a:buClr>
                <a:schemeClr val="dk1"/>
              </a:buClr>
              <a:buSzPts val="3000"/>
              <a:buChar char="•"/>
              <a:defRPr sz="3000"/>
            </a:lvl5pPr>
            <a:lvl6pPr indent="-419100" lvl="5" marL="2743200" algn="l">
              <a:lnSpc>
                <a:spcPct val="90000"/>
              </a:lnSpc>
              <a:spcBef>
                <a:spcPts val="750"/>
              </a:spcBef>
              <a:spcAft>
                <a:spcPts val="0"/>
              </a:spcAft>
              <a:buClr>
                <a:schemeClr val="dk1"/>
              </a:buClr>
              <a:buSzPts val="3000"/>
              <a:buChar char="•"/>
              <a:defRPr sz="3000"/>
            </a:lvl6pPr>
            <a:lvl7pPr indent="-419100" lvl="6" marL="3200400" algn="l">
              <a:lnSpc>
                <a:spcPct val="90000"/>
              </a:lnSpc>
              <a:spcBef>
                <a:spcPts val="750"/>
              </a:spcBef>
              <a:spcAft>
                <a:spcPts val="0"/>
              </a:spcAft>
              <a:buClr>
                <a:schemeClr val="dk1"/>
              </a:buClr>
              <a:buSzPts val="3000"/>
              <a:buChar char="•"/>
              <a:defRPr sz="3000"/>
            </a:lvl7pPr>
            <a:lvl8pPr indent="-419100" lvl="7" marL="3657600" algn="l">
              <a:lnSpc>
                <a:spcPct val="90000"/>
              </a:lnSpc>
              <a:spcBef>
                <a:spcPts val="750"/>
              </a:spcBef>
              <a:spcAft>
                <a:spcPts val="0"/>
              </a:spcAft>
              <a:buClr>
                <a:schemeClr val="dk1"/>
              </a:buClr>
              <a:buSzPts val="3000"/>
              <a:buChar char="•"/>
              <a:defRPr sz="3000"/>
            </a:lvl8pPr>
            <a:lvl9pPr indent="-419100" lvl="8" marL="4114800" algn="l">
              <a:lnSpc>
                <a:spcPct val="90000"/>
              </a:lnSpc>
              <a:spcBef>
                <a:spcPts val="750"/>
              </a:spcBef>
              <a:spcAft>
                <a:spcPts val="0"/>
              </a:spcAft>
              <a:buClr>
                <a:schemeClr val="dk1"/>
              </a:buClr>
              <a:buSzPts val="3000"/>
              <a:buChar char="•"/>
              <a:defRPr sz="3000"/>
            </a:lvl9pPr>
          </a:lstStyle>
          <a:p/>
        </p:txBody>
      </p:sp>
      <p:sp>
        <p:nvSpPr>
          <p:cNvPr id="119" name="Google Shape;119;p42"/>
          <p:cNvSpPr txBox="1"/>
          <p:nvPr>
            <p:ph idx="2"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120" name="Google Shape;120;p42"/>
          <p:cNvSpPr txBox="1"/>
          <p:nvPr>
            <p:ph idx="10" type="dt"/>
          </p:nvPr>
        </p:nvSpPr>
        <p:spPr>
          <a:xfrm>
            <a:off x="1257300" y="9534526"/>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42"/>
          <p:cNvSpPr txBox="1"/>
          <p:nvPr>
            <p:ph idx="11" type="ftr"/>
          </p:nvPr>
        </p:nvSpPr>
        <p:spPr>
          <a:xfrm>
            <a:off x="6057900" y="9534526"/>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2" name="Google Shape;122;p42"/>
          <p:cNvSpPr txBox="1"/>
          <p:nvPr>
            <p:ph idx="12" type="sldNum"/>
          </p:nvPr>
        </p:nvSpPr>
        <p:spPr>
          <a:xfrm>
            <a:off x="12915900" y="9534526"/>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123" name="Shape 123"/>
        <p:cNvGrpSpPr/>
        <p:nvPr/>
      </p:nvGrpSpPr>
      <p:grpSpPr>
        <a:xfrm>
          <a:off x="0" y="0"/>
          <a:ext cx="0" cy="0"/>
          <a:chOff x="0" y="0"/>
          <a:chExt cx="0" cy="0"/>
        </a:xfrm>
      </p:grpSpPr>
      <p:sp>
        <p:nvSpPr>
          <p:cNvPr id="124" name="Google Shape;124;p43"/>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4800"/>
              <a:buFont typeface="Cambri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43"/>
          <p:cNvSpPr/>
          <p:nvPr>
            <p:ph idx="2" type="pic"/>
          </p:nvPr>
        </p:nvSpPr>
        <p:spPr>
          <a:xfrm>
            <a:off x="7774782" y="1481138"/>
            <a:ext cx="9258300" cy="7310438"/>
          </a:xfrm>
          <a:prstGeom prst="rect">
            <a:avLst/>
          </a:prstGeom>
          <a:noFill/>
          <a:ln>
            <a:noFill/>
          </a:ln>
        </p:spPr>
      </p:sp>
      <p:sp>
        <p:nvSpPr>
          <p:cNvPr id="126" name="Google Shape;126;p43"/>
          <p:cNvSpPr txBox="1"/>
          <p:nvPr>
            <p:ph idx="1"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127" name="Google Shape;127;p43"/>
          <p:cNvSpPr txBox="1"/>
          <p:nvPr>
            <p:ph idx="10" type="dt"/>
          </p:nvPr>
        </p:nvSpPr>
        <p:spPr>
          <a:xfrm>
            <a:off x="1257300" y="9534526"/>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8" name="Google Shape;128;p43"/>
          <p:cNvSpPr txBox="1"/>
          <p:nvPr>
            <p:ph idx="11" type="ftr"/>
          </p:nvPr>
        </p:nvSpPr>
        <p:spPr>
          <a:xfrm>
            <a:off x="6057900" y="9534526"/>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 name="Google Shape;129;p43"/>
          <p:cNvSpPr txBox="1"/>
          <p:nvPr>
            <p:ph idx="12" type="sldNum"/>
          </p:nvPr>
        </p:nvSpPr>
        <p:spPr>
          <a:xfrm>
            <a:off x="12915900" y="9534526"/>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type="title">
  <p:cSld name="TITLE">
    <p:spTree>
      <p:nvGrpSpPr>
        <p:cNvPr id="21" name="Shape 21"/>
        <p:cNvGrpSpPr/>
        <p:nvPr/>
      </p:nvGrpSpPr>
      <p:grpSpPr>
        <a:xfrm>
          <a:off x="0" y="0"/>
          <a:ext cx="0" cy="0"/>
          <a:chOff x="0" y="0"/>
          <a:chExt cx="0" cy="0"/>
        </a:xfrm>
      </p:grpSpPr>
      <p:sp>
        <p:nvSpPr>
          <p:cNvPr id="22" name="Google Shape;22;p27"/>
          <p:cNvSpPr txBox="1"/>
          <p:nvPr>
            <p:ph type="ctrTitle"/>
          </p:nvPr>
        </p:nvSpPr>
        <p:spPr>
          <a:xfrm>
            <a:off x="2286000" y="1683545"/>
            <a:ext cx="13716000" cy="3581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9000"/>
              <a:buFont typeface="Play"/>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7"/>
          <p:cNvSpPr txBox="1"/>
          <p:nvPr>
            <p:ph idx="1" type="subTitle"/>
          </p:nvPr>
        </p:nvSpPr>
        <p:spPr>
          <a:xfrm>
            <a:off x="2286000" y="5403057"/>
            <a:ext cx="13716000" cy="248364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p:txBody>
      </p:sp>
      <p:sp>
        <p:nvSpPr>
          <p:cNvPr id="24" name="Google Shape;24;p27"/>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7"/>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6" name="Shape 136"/>
        <p:cNvGrpSpPr/>
        <p:nvPr/>
      </p:nvGrpSpPr>
      <p:grpSpPr>
        <a:xfrm>
          <a:off x="0" y="0"/>
          <a:ext cx="0" cy="0"/>
          <a:chOff x="0" y="0"/>
          <a:chExt cx="0" cy="0"/>
        </a:xfrm>
      </p:grpSpPr>
      <p:sp>
        <p:nvSpPr>
          <p:cNvPr id="137" name="Google Shape;137;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0" name="Shape 140"/>
        <p:cNvGrpSpPr/>
        <p:nvPr/>
      </p:nvGrpSpPr>
      <p:grpSpPr>
        <a:xfrm>
          <a:off x="0" y="0"/>
          <a:ext cx="0" cy="0"/>
          <a:chOff x="0" y="0"/>
          <a:chExt cx="0" cy="0"/>
        </a:xfrm>
      </p:grpSpPr>
      <p:sp>
        <p:nvSpPr>
          <p:cNvPr id="141" name="Google Shape;141;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3" name="Google Shape;143;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6" name="Shape 146"/>
        <p:cNvGrpSpPr/>
        <p:nvPr/>
      </p:nvGrpSpPr>
      <p:grpSpPr>
        <a:xfrm>
          <a:off x="0" y="0"/>
          <a:ext cx="0" cy="0"/>
          <a:chOff x="0" y="0"/>
          <a:chExt cx="0" cy="0"/>
        </a:xfrm>
      </p:grpSpPr>
      <p:sp>
        <p:nvSpPr>
          <p:cNvPr id="147" name="Google Shape;147;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9" name="Google Shape;149;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2" name="Shape 152"/>
        <p:cNvGrpSpPr/>
        <p:nvPr/>
      </p:nvGrpSpPr>
      <p:grpSpPr>
        <a:xfrm>
          <a:off x="0" y="0"/>
          <a:ext cx="0" cy="0"/>
          <a:chOff x="0" y="0"/>
          <a:chExt cx="0" cy="0"/>
        </a:xfrm>
      </p:grpSpPr>
      <p:sp>
        <p:nvSpPr>
          <p:cNvPr id="153" name="Google Shape;153;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55" name="Google Shape;155;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8" name="Shape 158"/>
        <p:cNvGrpSpPr/>
        <p:nvPr/>
      </p:nvGrpSpPr>
      <p:grpSpPr>
        <a:xfrm>
          <a:off x="0" y="0"/>
          <a:ext cx="0" cy="0"/>
          <a:chOff x="0" y="0"/>
          <a:chExt cx="0" cy="0"/>
        </a:xfrm>
      </p:grpSpPr>
      <p:sp>
        <p:nvSpPr>
          <p:cNvPr id="159" name="Google Shape;159;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61" name="Google Shape;161;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62" name="Google Shape;162;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5" name="Shape 165"/>
        <p:cNvGrpSpPr/>
        <p:nvPr/>
      </p:nvGrpSpPr>
      <p:grpSpPr>
        <a:xfrm>
          <a:off x="0" y="0"/>
          <a:ext cx="0" cy="0"/>
          <a:chOff x="0" y="0"/>
          <a:chExt cx="0" cy="0"/>
        </a:xfrm>
      </p:grpSpPr>
      <p:sp>
        <p:nvSpPr>
          <p:cNvPr id="166" name="Google Shape;166;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68" name="Google Shape;168;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69" name="Google Shape;169;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70" name="Google Shape;170;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71" name="Google Shape;17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4" name="Shape 174"/>
        <p:cNvGrpSpPr/>
        <p:nvPr/>
      </p:nvGrpSpPr>
      <p:grpSpPr>
        <a:xfrm>
          <a:off x="0" y="0"/>
          <a:ext cx="0" cy="0"/>
          <a:chOff x="0" y="0"/>
          <a:chExt cx="0" cy="0"/>
        </a:xfrm>
      </p:grpSpPr>
      <p:sp>
        <p:nvSpPr>
          <p:cNvPr id="175" name="Google Shape;175;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9" name="Shape 179"/>
        <p:cNvGrpSpPr/>
        <p:nvPr/>
      </p:nvGrpSpPr>
      <p:grpSpPr>
        <a:xfrm>
          <a:off x="0" y="0"/>
          <a:ext cx="0" cy="0"/>
          <a:chOff x="0" y="0"/>
          <a:chExt cx="0" cy="0"/>
        </a:xfrm>
      </p:grpSpPr>
      <p:sp>
        <p:nvSpPr>
          <p:cNvPr id="180" name="Google Shape;180;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82" name="Google Shape;182;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83" name="Google Shape;183;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6" name="Shape 186"/>
        <p:cNvGrpSpPr/>
        <p:nvPr/>
      </p:nvGrpSpPr>
      <p:grpSpPr>
        <a:xfrm>
          <a:off x="0" y="0"/>
          <a:ext cx="0" cy="0"/>
          <a:chOff x="0" y="0"/>
          <a:chExt cx="0" cy="0"/>
        </a:xfrm>
      </p:grpSpPr>
      <p:sp>
        <p:nvSpPr>
          <p:cNvPr id="187" name="Google Shape;187;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24"/>
          <p:cNvSpPr/>
          <p:nvPr>
            <p:ph idx="2" type="pic"/>
          </p:nvPr>
        </p:nvSpPr>
        <p:spPr>
          <a:xfrm>
            <a:off x="1792288" y="612775"/>
            <a:ext cx="5486400" cy="4114800"/>
          </a:xfrm>
          <a:prstGeom prst="rect">
            <a:avLst/>
          </a:prstGeom>
          <a:noFill/>
          <a:ln>
            <a:noFill/>
          </a:ln>
        </p:spPr>
      </p:sp>
      <p:sp>
        <p:nvSpPr>
          <p:cNvPr id="189" name="Google Shape;189;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90" name="Google Shape;190;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3" name="Shape 193"/>
        <p:cNvGrpSpPr/>
        <p:nvPr/>
      </p:nvGrpSpPr>
      <p:grpSpPr>
        <a:xfrm>
          <a:off x="0" y="0"/>
          <a:ext cx="0" cy="0"/>
          <a:chOff x="0" y="0"/>
          <a:chExt cx="0" cy="0"/>
        </a:xfrm>
      </p:grpSpPr>
      <p:sp>
        <p:nvSpPr>
          <p:cNvPr id="194" name="Google Shape;194;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6" name="Google Shape;196;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27" name="Shape 27"/>
        <p:cNvGrpSpPr/>
        <p:nvPr/>
      </p:nvGrpSpPr>
      <p:grpSpPr>
        <a:xfrm>
          <a:off x="0" y="0"/>
          <a:ext cx="0" cy="0"/>
          <a:chOff x="0" y="0"/>
          <a:chExt cx="0" cy="0"/>
        </a:xfrm>
      </p:grpSpPr>
      <p:sp>
        <p:nvSpPr>
          <p:cNvPr id="28" name="Google Shape;28;p28"/>
          <p:cNvSpPr txBox="1"/>
          <p:nvPr>
            <p:ph type="title"/>
          </p:nvPr>
        </p:nvSpPr>
        <p:spPr>
          <a:xfrm>
            <a:off x="1247775" y="2564608"/>
            <a:ext cx="15773400" cy="427910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9000"/>
              <a:buFont typeface="Play"/>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8"/>
          <p:cNvSpPr txBox="1"/>
          <p:nvPr>
            <p:ph idx="1" type="body"/>
          </p:nvPr>
        </p:nvSpPr>
        <p:spPr>
          <a:xfrm>
            <a:off x="1247775" y="6884195"/>
            <a:ext cx="15773400" cy="225028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757575"/>
              </a:buClr>
              <a:buSzPts val="3600"/>
              <a:buNone/>
              <a:defRPr sz="3600">
                <a:solidFill>
                  <a:srgbClr val="757575"/>
                </a:solidFill>
              </a:defRPr>
            </a:lvl1pPr>
            <a:lvl2pPr indent="-228600" lvl="1" marL="914400" algn="l">
              <a:lnSpc>
                <a:spcPct val="90000"/>
              </a:lnSpc>
              <a:spcBef>
                <a:spcPts val="750"/>
              </a:spcBef>
              <a:spcAft>
                <a:spcPts val="0"/>
              </a:spcAft>
              <a:buClr>
                <a:srgbClr val="757575"/>
              </a:buClr>
              <a:buSzPts val="3000"/>
              <a:buNone/>
              <a:defRPr sz="3000">
                <a:solidFill>
                  <a:srgbClr val="757575"/>
                </a:solidFill>
              </a:defRPr>
            </a:lvl2pPr>
            <a:lvl3pPr indent="-228600" lvl="2" marL="1371600" algn="l">
              <a:lnSpc>
                <a:spcPct val="90000"/>
              </a:lnSpc>
              <a:spcBef>
                <a:spcPts val="750"/>
              </a:spcBef>
              <a:spcAft>
                <a:spcPts val="0"/>
              </a:spcAft>
              <a:buClr>
                <a:srgbClr val="757575"/>
              </a:buClr>
              <a:buSzPts val="2700"/>
              <a:buNone/>
              <a:defRPr sz="2700">
                <a:solidFill>
                  <a:srgbClr val="757575"/>
                </a:solidFill>
              </a:defRPr>
            </a:lvl3pPr>
            <a:lvl4pPr indent="-228600" lvl="3" marL="1828800" algn="l">
              <a:lnSpc>
                <a:spcPct val="90000"/>
              </a:lnSpc>
              <a:spcBef>
                <a:spcPts val="750"/>
              </a:spcBef>
              <a:spcAft>
                <a:spcPts val="0"/>
              </a:spcAft>
              <a:buClr>
                <a:srgbClr val="757575"/>
              </a:buClr>
              <a:buSzPts val="2400"/>
              <a:buNone/>
              <a:defRPr sz="2400">
                <a:solidFill>
                  <a:srgbClr val="757575"/>
                </a:solidFill>
              </a:defRPr>
            </a:lvl4pPr>
            <a:lvl5pPr indent="-228600" lvl="4" marL="2286000" algn="l">
              <a:lnSpc>
                <a:spcPct val="90000"/>
              </a:lnSpc>
              <a:spcBef>
                <a:spcPts val="750"/>
              </a:spcBef>
              <a:spcAft>
                <a:spcPts val="0"/>
              </a:spcAft>
              <a:buClr>
                <a:srgbClr val="757575"/>
              </a:buClr>
              <a:buSzPts val="2400"/>
              <a:buNone/>
              <a:defRPr sz="2400">
                <a:solidFill>
                  <a:srgbClr val="757575"/>
                </a:solidFill>
              </a:defRPr>
            </a:lvl5pPr>
            <a:lvl6pPr indent="-228600" lvl="5" marL="2743200" algn="l">
              <a:lnSpc>
                <a:spcPct val="90000"/>
              </a:lnSpc>
              <a:spcBef>
                <a:spcPts val="750"/>
              </a:spcBef>
              <a:spcAft>
                <a:spcPts val="0"/>
              </a:spcAft>
              <a:buClr>
                <a:srgbClr val="757575"/>
              </a:buClr>
              <a:buSzPts val="2400"/>
              <a:buNone/>
              <a:defRPr sz="2400">
                <a:solidFill>
                  <a:srgbClr val="757575"/>
                </a:solidFill>
              </a:defRPr>
            </a:lvl6pPr>
            <a:lvl7pPr indent="-228600" lvl="6" marL="3200400" algn="l">
              <a:lnSpc>
                <a:spcPct val="90000"/>
              </a:lnSpc>
              <a:spcBef>
                <a:spcPts val="750"/>
              </a:spcBef>
              <a:spcAft>
                <a:spcPts val="0"/>
              </a:spcAft>
              <a:buClr>
                <a:srgbClr val="757575"/>
              </a:buClr>
              <a:buSzPts val="2400"/>
              <a:buNone/>
              <a:defRPr sz="2400">
                <a:solidFill>
                  <a:srgbClr val="757575"/>
                </a:solidFill>
              </a:defRPr>
            </a:lvl7pPr>
            <a:lvl8pPr indent="-228600" lvl="7" marL="3657600" algn="l">
              <a:lnSpc>
                <a:spcPct val="90000"/>
              </a:lnSpc>
              <a:spcBef>
                <a:spcPts val="750"/>
              </a:spcBef>
              <a:spcAft>
                <a:spcPts val="0"/>
              </a:spcAft>
              <a:buClr>
                <a:srgbClr val="757575"/>
              </a:buClr>
              <a:buSzPts val="2400"/>
              <a:buNone/>
              <a:defRPr sz="2400">
                <a:solidFill>
                  <a:srgbClr val="757575"/>
                </a:solidFill>
              </a:defRPr>
            </a:lvl8pPr>
            <a:lvl9pPr indent="-228600" lvl="8" marL="4114800" algn="l">
              <a:lnSpc>
                <a:spcPct val="90000"/>
              </a:lnSpc>
              <a:spcBef>
                <a:spcPts val="750"/>
              </a:spcBef>
              <a:spcAft>
                <a:spcPts val="0"/>
              </a:spcAft>
              <a:buClr>
                <a:srgbClr val="757575"/>
              </a:buClr>
              <a:buSzPts val="2400"/>
              <a:buNone/>
              <a:defRPr sz="2400">
                <a:solidFill>
                  <a:srgbClr val="757575"/>
                </a:solidFill>
              </a:defRPr>
            </a:lvl9pPr>
          </a:lstStyle>
          <a:p/>
        </p:txBody>
      </p:sp>
      <p:sp>
        <p:nvSpPr>
          <p:cNvPr id="30" name="Google Shape;30;p28"/>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8"/>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9" name="Shape 199"/>
        <p:cNvGrpSpPr/>
        <p:nvPr/>
      </p:nvGrpSpPr>
      <p:grpSpPr>
        <a:xfrm>
          <a:off x="0" y="0"/>
          <a:ext cx="0" cy="0"/>
          <a:chOff x="0" y="0"/>
          <a:chExt cx="0" cy="0"/>
        </a:xfrm>
      </p:grpSpPr>
      <p:sp>
        <p:nvSpPr>
          <p:cNvPr id="200" name="Google Shape;200;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2" name="Google Shape;20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33" name="Shape 33"/>
        <p:cNvGrpSpPr/>
        <p:nvPr/>
      </p:nvGrpSpPr>
      <p:grpSpPr>
        <a:xfrm>
          <a:off x="0" y="0"/>
          <a:ext cx="0" cy="0"/>
          <a:chOff x="0" y="0"/>
          <a:chExt cx="0" cy="0"/>
        </a:xfrm>
      </p:grpSpPr>
      <p:sp>
        <p:nvSpPr>
          <p:cNvPr id="34" name="Google Shape;34;p29"/>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9"/>
          <p:cNvSpPr txBox="1"/>
          <p:nvPr>
            <p:ph idx="1" type="body"/>
          </p:nvPr>
        </p:nvSpPr>
        <p:spPr>
          <a:xfrm>
            <a:off x="1257300" y="2738438"/>
            <a:ext cx="7772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6" name="Google Shape;36;p29"/>
          <p:cNvSpPr txBox="1"/>
          <p:nvPr>
            <p:ph idx="2" type="body"/>
          </p:nvPr>
        </p:nvSpPr>
        <p:spPr>
          <a:xfrm>
            <a:off x="9258300" y="2738438"/>
            <a:ext cx="7772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7" name="Google Shape;37;p29"/>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40" name="Shape 40"/>
        <p:cNvGrpSpPr/>
        <p:nvPr/>
      </p:nvGrpSpPr>
      <p:grpSpPr>
        <a:xfrm>
          <a:off x="0" y="0"/>
          <a:ext cx="0" cy="0"/>
          <a:chOff x="0" y="0"/>
          <a:chExt cx="0" cy="0"/>
        </a:xfrm>
      </p:grpSpPr>
      <p:sp>
        <p:nvSpPr>
          <p:cNvPr id="41" name="Google Shape;41;p30"/>
          <p:cNvSpPr txBox="1"/>
          <p:nvPr>
            <p:ph type="title"/>
          </p:nvPr>
        </p:nvSpPr>
        <p:spPr>
          <a:xfrm>
            <a:off x="1259682"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0"/>
          <p:cNvSpPr txBox="1"/>
          <p:nvPr>
            <p:ph idx="1" type="body"/>
          </p:nvPr>
        </p:nvSpPr>
        <p:spPr>
          <a:xfrm>
            <a:off x="1259683" y="2521745"/>
            <a:ext cx="7736681"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43" name="Google Shape;43;p30"/>
          <p:cNvSpPr txBox="1"/>
          <p:nvPr>
            <p:ph idx="2" type="body"/>
          </p:nvPr>
        </p:nvSpPr>
        <p:spPr>
          <a:xfrm>
            <a:off x="1259683" y="3757613"/>
            <a:ext cx="7736681"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4" name="Google Shape;44;p30"/>
          <p:cNvSpPr txBox="1"/>
          <p:nvPr>
            <p:ph idx="3" type="body"/>
          </p:nvPr>
        </p:nvSpPr>
        <p:spPr>
          <a:xfrm>
            <a:off x="9258300" y="2521745"/>
            <a:ext cx="7774782"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45" name="Google Shape;45;p30"/>
          <p:cNvSpPr txBox="1"/>
          <p:nvPr>
            <p:ph idx="4" type="body"/>
          </p:nvPr>
        </p:nvSpPr>
        <p:spPr>
          <a:xfrm>
            <a:off x="9258300" y="3757613"/>
            <a:ext cx="7774782"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6" name="Google Shape;46;p30"/>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0"/>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49" name="Shape 49"/>
        <p:cNvGrpSpPr/>
        <p:nvPr/>
      </p:nvGrpSpPr>
      <p:grpSpPr>
        <a:xfrm>
          <a:off x="0" y="0"/>
          <a:ext cx="0" cy="0"/>
          <a:chOff x="0" y="0"/>
          <a:chExt cx="0" cy="0"/>
        </a:xfrm>
      </p:grpSpPr>
      <p:sp>
        <p:nvSpPr>
          <p:cNvPr id="50" name="Google Shape;50;p31"/>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1"/>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1"/>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54" name="Shape 54"/>
        <p:cNvGrpSpPr/>
        <p:nvPr/>
      </p:nvGrpSpPr>
      <p:grpSpPr>
        <a:xfrm>
          <a:off x="0" y="0"/>
          <a:ext cx="0" cy="0"/>
          <a:chOff x="0" y="0"/>
          <a:chExt cx="0" cy="0"/>
        </a:xfrm>
      </p:grpSpPr>
      <p:sp>
        <p:nvSpPr>
          <p:cNvPr id="55" name="Google Shape;55;p32"/>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2"/>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2"/>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58" name="Shape 58"/>
        <p:cNvGrpSpPr/>
        <p:nvPr/>
      </p:nvGrpSpPr>
      <p:grpSpPr>
        <a:xfrm>
          <a:off x="0" y="0"/>
          <a:ext cx="0" cy="0"/>
          <a:chOff x="0" y="0"/>
          <a:chExt cx="0" cy="0"/>
        </a:xfrm>
      </p:grpSpPr>
      <p:sp>
        <p:nvSpPr>
          <p:cNvPr id="59" name="Google Shape;59;p33"/>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Pla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3"/>
          <p:cNvSpPr txBox="1"/>
          <p:nvPr>
            <p:ph idx="1" type="body"/>
          </p:nvPr>
        </p:nvSpPr>
        <p:spPr>
          <a:xfrm>
            <a:off x="7774782" y="1481138"/>
            <a:ext cx="9258300" cy="7310438"/>
          </a:xfrm>
          <a:prstGeom prst="rect">
            <a:avLst/>
          </a:prstGeom>
          <a:noFill/>
          <a:ln>
            <a:noFill/>
          </a:ln>
        </p:spPr>
        <p:txBody>
          <a:bodyPr anchorCtr="0" anchor="t" bIns="45700" lIns="91425" spcFirstLastPara="1" rIns="91425" wrap="square" tIns="45700">
            <a:normAutofit/>
          </a:bodyPr>
          <a:lstStyle>
            <a:lvl1pPr indent="-533400" lvl="0" marL="457200" algn="l">
              <a:lnSpc>
                <a:spcPct val="90000"/>
              </a:lnSpc>
              <a:spcBef>
                <a:spcPts val="1500"/>
              </a:spcBef>
              <a:spcAft>
                <a:spcPts val="0"/>
              </a:spcAft>
              <a:buClr>
                <a:schemeClr val="dk1"/>
              </a:buClr>
              <a:buSzPts val="4800"/>
              <a:buChar char="•"/>
              <a:defRPr sz="4800"/>
            </a:lvl1pPr>
            <a:lvl2pPr indent="-495300" lvl="1" marL="914400" algn="l">
              <a:lnSpc>
                <a:spcPct val="90000"/>
              </a:lnSpc>
              <a:spcBef>
                <a:spcPts val="750"/>
              </a:spcBef>
              <a:spcAft>
                <a:spcPts val="0"/>
              </a:spcAft>
              <a:buClr>
                <a:schemeClr val="dk1"/>
              </a:buClr>
              <a:buSzPts val="4200"/>
              <a:buChar char="•"/>
              <a:defRPr sz="4200"/>
            </a:lvl2pPr>
            <a:lvl3pPr indent="-457200" lvl="2" marL="1371600" algn="l">
              <a:lnSpc>
                <a:spcPct val="90000"/>
              </a:lnSpc>
              <a:spcBef>
                <a:spcPts val="750"/>
              </a:spcBef>
              <a:spcAft>
                <a:spcPts val="0"/>
              </a:spcAft>
              <a:buClr>
                <a:schemeClr val="dk1"/>
              </a:buClr>
              <a:buSzPts val="3600"/>
              <a:buChar char="•"/>
              <a:defRPr sz="3600"/>
            </a:lvl3pPr>
            <a:lvl4pPr indent="-419100" lvl="3" marL="1828800" algn="l">
              <a:lnSpc>
                <a:spcPct val="90000"/>
              </a:lnSpc>
              <a:spcBef>
                <a:spcPts val="750"/>
              </a:spcBef>
              <a:spcAft>
                <a:spcPts val="0"/>
              </a:spcAft>
              <a:buClr>
                <a:schemeClr val="dk1"/>
              </a:buClr>
              <a:buSzPts val="3000"/>
              <a:buChar char="•"/>
              <a:defRPr sz="3000"/>
            </a:lvl4pPr>
            <a:lvl5pPr indent="-419100" lvl="4" marL="2286000" algn="l">
              <a:lnSpc>
                <a:spcPct val="90000"/>
              </a:lnSpc>
              <a:spcBef>
                <a:spcPts val="750"/>
              </a:spcBef>
              <a:spcAft>
                <a:spcPts val="0"/>
              </a:spcAft>
              <a:buClr>
                <a:schemeClr val="dk1"/>
              </a:buClr>
              <a:buSzPts val="3000"/>
              <a:buChar char="•"/>
              <a:defRPr sz="3000"/>
            </a:lvl5pPr>
            <a:lvl6pPr indent="-419100" lvl="5" marL="2743200" algn="l">
              <a:lnSpc>
                <a:spcPct val="90000"/>
              </a:lnSpc>
              <a:spcBef>
                <a:spcPts val="750"/>
              </a:spcBef>
              <a:spcAft>
                <a:spcPts val="0"/>
              </a:spcAft>
              <a:buClr>
                <a:schemeClr val="dk1"/>
              </a:buClr>
              <a:buSzPts val="3000"/>
              <a:buChar char="•"/>
              <a:defRPr sz="3000"/>
            </a:lvl6pPr>
            <a:lvl7pPr indent="-419100" lvl="6" marL="3200400" algn="l">
              <a:lnSpc>
                <a:spcPct val="90000"/>
              </a:lnSpc>
              <a:spcBef>
                <a:spcPts val="750"/>
              </a:spcBef>
              <a:spcAft>
                <a:spcPts val="0"/>
              </a:spcAft>
              <a:buClr>
                <a:schemeClr val="dk1"/>
              </a:buClr>
              <a:buSzPts val="3000"/>
              <a:buChar char="•"/>
              <a:defRPr sz="3000"/>
            </a:lvl7pPr>
            <a:lvl8pPr indent="-419100" lvl="7" marL="3657600" algn="l">
              <a:lnSpc>
                <a:spcPct val="90000"/>
              </a:lnSpc>
              <a:spcBef>
                <a:spcPts val="750"/>
              </a:spcBef>
              <a:spcAft>
                <a:spcPts val="0"/>
              </a:spcAft>
              <a:buClr>
                <a:schemeClr val="dk1"/>
              </a:buClr>
              <a:buSzPts val="3000"/>
              <a:buChar char="•"/>
              <a:defRPr sz="3000"/>
            </a:lvl8pPr>
            <a:lvl9pPr indent="-419100" lvl="8" marL="4114800" algn="l">
              <a:lnSpc>
                <a:spcPct val="90000"/>
              </a:lnSpc>
              <a:spcBef>
                <a:spcPts val="750"/>
              </a:spcBef>
              <a:spcAft>
                <a:spcPts val="0"/>
              </a:spcAft>
              <a:buClr>
                <a:schemeClr val="dk1"/>
              </a:buClr>
              <a:buSzPts val="3000"/>
              <a:buChar char="•"/>
              <a:defRPr sz="3000"/>
            </a:lvl9pPr>
          </a:lstStyle>
          <a:p/>
        </p:txBody>
      </p:sp>
      <p:sp>
        <p:nvSpPr>
          <p:cNvPr id="61" name="Google Shape;61;p33"/>
          <p:cNvSpPr txBox="1"/>
          <p:nvPr>
            <p:ph idx="2"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62" name="Google Shape;62;p33"/>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3"/>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65" name="Shape 65"/>
        <p:cNvGrpSpPr/>
        <p:nvPr/>
      </p:nvGrpSpPr>
      <p:grpSpPr>
        <a:xfrm>
          <a:off x="0" y="0"/>
          <a:ext cx="0" cy="0"/>
          <a:chOff x="0" y="0"/>
          <a:chExt cx="0" cy="0"/>
        </a:xfrm>
      </p:grpSpPr>
      <p:sp>
        <p:nvSpPr>
          <p:cNvPr id="66" name="Google Shape;66;p34"/>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Pla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4"/>
          <p:cNvSpPr/>
          <p:nvPr>
            <p:ph idx="2" type="pic"/>
          </p:nvPr>
        </p:nvSpPr>
        <p:spPr>
          <a:xfrm>
            <a:off x="7774782" y="1481138"/>
            <a:ext cx="9258300" cy="7310438"/>
          </a:xfrm>
          <a:prstGeom prst="rect">
            <a:avLst/>
          </a:prstGeom>
          <a:noFill/>
          <a:ln>
            <a:noFill/>
          </a:ln>
        </p:spPr>
      </p:sp>
      <p:sp>
        <p:nvSpPr>
          <p:cNvPr id="68" name="Google Shape;68;p34"/>
          <p:cNvSpPr txBox="1"/>
          <p:nvPr>
            <p:ph idx="1"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69" name="Google Shape;69;p34"/>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4"/>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theme" Target="../theme/theme4.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2" Type="http://schemas.openxmlformats.org/officeDocument/2006/relationships/theme" Target="../theme/theme2.xml"/><Relationship Id="rId9" Type="http://schemas.openxmlformats.org/officeDocument/2006/relationships/slideLayout" Target="../slideLayouts/slideLayout28.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6600"/>
              <a:buFont typeface="Play"/>
              <a:buNone/>
              <a:defRPr b="0" i="0" sz="66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1257300" y="2738438"/>
            <a:ext cx="15773400" cy="6527007"/>
          </a:xfrm>
          <a:prstGeom prst="rect">
            <a:avLst/>
          </a:prstGeom>
          <a:noFill/>
          <a:ln>
            <a:noFill/>
          </a:ln>
        </p:spPr>
        <p:txBody>
          <a:bodyPr anchorCtr="0" anchor="t" bIns="45700" lIns="91425" spcFirstLastPara="1" rIns="91425" wrap="square" tIns="45700">
            <a:normAutofit/>
          </a:bodyPr>
          <a:lstStyle>
            <a:lvl1pPr indent="-495300" lvl="0" marL="457200" marR="0" rtl="0" algn="l">
              <a:lnSpc>
                <a:spcPct val="90000"/>
              </a:lnSpc>
              <a:spcBef>
                <a:spcPts val="1500"/>
              </a:spcBef>
              <a:spcAft>
                <a:spcPts val="0"/>
              </a:spcAft>
              <a:buClr>
                <a:schemeClr val="dk1"/>
              </a:buClr>
              <a:buSzPts val="4200"/>
              <a:buFont typeface="Arial"/>
              <a:buChar char="•"/>
              <a:defRPr b="0" i="0" sz="4200" u="none" cap="none" strike="noStrike">
                <a:solidFill>
                  <a:schemeClr val="dk1"/>
                </a:solidFill>
                <a:latin typeface="Arial"/>
                <a:ea typeface="Arial"/>
                <a:cs typeface="Arial"/>
                <a:sym typeface="Arial"/>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Arial"/>
                <a:ea typeface="Arial"/>
                <a:cs typeface="Arial"/>
                <a:sym typeface="Arial"/>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9pPr>
          </a:lstStyle>
          <a:p/>
        </p:txBody>
      </p:sp>
      <p:sp>
        <p:nvSpPr>
          <p:cNvPr id="12" name="Google Shape;12;p11"/>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1"/>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8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1"/>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800" u="none" cap="none" strike="noStrike">
                <a:solidFill>
                  <a:srgbClr val="757575"/>
                </a:solidFill>
                <a:latin typeface="Arial"/>
                <a:ea typeface="Arial"/>
                <a:cs typeface="Arial"/>
                <a:sym typeface="Arial"/>
              </a:defRPr>
            </a:lvl1pPr>
            <a:lvl2pPr indent="0" lvl="1" marL="0" marR="0" rtl="0" algn="r">
              <a:spcBef>
                <a:spcPts val="0"/>
              </a:spcBef>
              <a:buNone/>
              <a:defRPr b="0" i="0" sz="1800" u="none" cap="none" strike="noStrike">
                <a:solidFill>
                  <a:srgbClr val="757575"/>
                </a:solidFill>
                <a:latin typeface="Arial"/>
                <a:ea typeface="Arial"/>
                <a:cs typeface="Arial"/>
                <a:sym typeface="Arial"/>
              </a:defRPr>
            </a:lvl2pPr>
            <a:lvl3pPr indent="0" lvl="2" marL="0" marR="0" rtl="0" algn="r">
              <a:spcBef>
                <a:spcPts val="0"/>
              </a:spcBef>
              <a:buNone/>
              <a:defRPr b="0" i="0" sz="1800" u="none" cap="none" strike="noStrike">
                <a:solidFill>
                  <a:srgbClr val="757575"/>
                </a:solidFill>
                <a:latin typeface="Arial"/>
                <a:ea typeface="Arial"/>
                <a:cs typeface="Arial"/>
                <a:sym typeface="Arial"/>
              </a:defRPr>
            </a:lvl3pPr>
            <a:lvl4pPr indent="0" lvl="3" marL="0" marR="0" rtl="0" algn="r">
              <a:spcBef>
                <a:spcPts val="0"/>
              </a:spcBef>
              <a:buNone/>
              <a:defRPr b="0" i="0" sz="1800" u="none" cap="none" strike="noStrike">
                <a:solidFill>
                  <a:srgbClr val="757575"/>
                </a:solidFill>
                <a:latin typeface="Arial"/>
                <a:ea typeface="Arial"/>
                <a:cs typeface="Arial"/>
                <a:sym typeface="Arial"/>
              </a:defRPr>
            </a:lvl4pPr>
            <a:lvl5pPr indent="0" lvl="4" marL="0" marR="0" rtl="0" algn="r">
              <a:spcBef>
                <a:spcPts val="0"/>
              </a:spcBef>
              <a:buNone/>
              <a:defRPr b="0" i="0" sz="1800" u="none" cap="none" strike="noStrike">
                <a:solidFill>
                  <a:srgbClr val="757575"/>
                </a:solidFill>
                <a:latin typeface="Arial"/>
                <a:ea typeface="Arial"/>
                <a:cs typeface="Arial"/>
                <a:sym typeface="Arial"/>
              </a:defRPr>
            </a:lvl5pPr>
            <a:lvl6pPr indent="0" lvl="5" marL="0" marR="0" rtl="0" algn="r">
              <a:spcBef>
                <a:spcPts val="0"/>
              </a:spcBef>
              <a:buNone/>
              <a:defRPr b="0" i="0" sz="1800" u="none" cap="none" strike="noStrike">
                <a:solidFill>
                  <a:srgbClr val="757575"/>
                </a:solidFill>
                <a:latin typeface="Arial"/>
                <a:ea typeface="Arial"/>
                <a:cs typeface="Arial"/>
                <a:sym typeface="Arial"/>
              </a:defRPr>
            </a:lvl6pPr>
            <a:lvl7pPr indent="0" lvl="6" marL="0" marR="0" rtl="0" algn="r">
              <a:spcBef>
                <a:spcPts val="0"/>
              </a:spcBef>
              <a:buNone/>
              <a:defRPr b="0" i="0" sz="1800" u="none" cap="none" strike="noStrike">
                <a:solidFill>
                  <a:srgbClr val="757575"/>
                </a:solidFill>
                <a:latin typeface="Arial"/>
                <a:ea typeface="Arial"/>
                <a:cs typeface="Arial"/>
                <a:sym typeface="Arial"/>
              </a:defRPr>
            </a:lvl7pPr>
            <a:lvl8pPr indent="0" lvl="7" marL="0" marR="0" rtl="0" algn="r">
              <a:spcBef>
                <a:spcPts val="0"/>
              </a:spcBef>
              <a:buNone/>
              <a:defRPr b="0" i="0" sz="1800" u="none" cap="none" strike="noStrike">
                <a:solidFill>
                  <a:srgbClr val="757575"/>
                </a:solidFill>
                <a:latin typeface="Arial"/>
                <a:ea typeface="Arial"/>
                <a:cs typeface="Arial"/>
                <a:sym typeface="Arial"/>
              </a:defRPr>
            </a:lvl8pPr>
            <a:lvl9pPr indent="0" lvl="8" marL="0" marR="0" rtl="0" algn="r">
              <a:spcBef>
                <a:spcPts val="0"/>
              </a:spcBef>
              <a:buNone/>
              <a:defRPr b="0" i="0" sz="18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92BAB5"/>
              </a:buClr>
              <a:buSzPts val="7200"/>
              <a:buFont typeface="Cambria"/>
              <a:buNone/>
              <a:defRPr b="1" i="0" sz="7200" u="none" cap="none" strike="noStrik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3"/>
          <p:cNvSpPr txBox="1"/>
          <p:nvPr>
            <p:ph idx="1" type="body"/>
          </p:nvPr>
        </p:nvSpPr>
        <p:spPr>
          <a:xfrm>
            <a:off x="1036674" y="2488019"/>
            <a:ext cx="15994026" cy="5917019"/>
          </a:xfrm>
          <a:prstGeom prst="rect">
            <a:avLst/>
          </a:prstGeom>
          <a:noFill/>
          <a:ln>
            <a:noFill/>
          </a:ln>
        </p:spPr>
        <p:txBody>
          <a:bodyPr anchorCtr="0" anchor="t" bIns="45700" lIns="91425" spcFirstLastPara="1" rIns="91425" wrap="square" tIns="45700">
            <a:normAutofit/>
          </a:bodyPr>
          <a:lstStyle>
            <a:lvl1pPr indent="-495300" lvl="0" marL="457200" marR="0" rtl="0" algn="l">
              <a:lnSpc>
                <a:spcPct val="90000"/>
              </a:lnSpc>
              <a:spcBef>
                <a:spcPts val="1500"/>
              </a:spcBef>
              <a:spcAft>
                <a:spcPts val="0"/>
              </a:spcAft>
              <a:buClr>
                <a:srgbClr val="FFAA5A"/>
              </a:buClr>
              <a:buSzPts val="4200"/>
              <a:buFont typeface="Noto Sans Symbols"/>
              <a:buChar char="❑"/>
              <a:defRPr b="0" i="0" sz="4200" u="none" cap="none" strike="noStrike">
                <a:solidFill>
                  <a:schemeClr val="dk1"/>
                </a:solidFill>
                <a:latin typeface="Cambria"/>
                <a:ea typeface="Cambria"/>
                <a:cs typeface="Cambria"/>
                <a:sym typeface="Cambria"/>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2" name="Google Shape;132;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3" name="Google Shape;133;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4" name="Google Shape;134;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5" name="Google Shape;135;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4.jpg"/><Relationship Id="rId10" Type="http://schemas.openxmlformats.org/officeDocument/2006/relationships/image" Target="../media/image7.png"/><Relationship Id="rId13" Type="http://schemas.openxmlformats.org/officeDocument/2006/relationships/image" Target="../media/image31.png"/><Relationship Id="rId12"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6.png"/><Relationship Id="rId5" Type="http://schemas.openxmlformats.org/officeDocument/2006/relationships/image" Target="../media/image16.png"/><Relationship Id="rId6" Type="http://schemas.openxmlformats.org/officeDocument/2006/relationships/image" Target="../media/image4.png"/><Relationship Id="rId7" Type="http://schemas.openxmlformats.org/officeDocument/2006/relationships/image" Target="../media/image2.jpg"/><Relationship Id="rId8"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17.png"/><Relationship Id="rId6" Type="http://schemas.openxmlformats.org/officeDocument/2006/relationships/image" Target="../media/image27.png"/><Relationship Id="rId7" Type="http://schemas.openxmlformats.org/officeDocument/2006/relationships/image" Target="../media/image19.png"/><Relationship Id="rId8"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8.png"/><Relationship Id="rId4" Type="http://schemas.openxmlformats.org/officeDocument/2006/relationships/image" Target="../media/image22.png"/><Relationship Id="rId5"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1"/>
          <p:cNvSpPr/>
          <p:nvPr/>
        </p:nvSpPr>
        <p:spPr>
          <a:xfrm>
            <a:off x="0" y="0"/>
            <a:ext cx="18288000"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Arial"/>
              <a:ea typeface="Arial"/>
              <a:cs typeface="Arial"/>
              <a:sym typeface="Arial"/>
            </a:endParaRPr>
          </a:p>
        </p:txBody>
      </p:sp>
      <p:sp>
        <p:nvSpPr>
          <p:cNvPr id="210" name="Google Shape;210;p1"/>
          <p:cNvSpPr txBox="1"/>
          <p:nvPr>
            <p:ph type="title"/>
          </p:nvPr>
        </p:nvSpPr>
        <p:spPr>
          <a:xfrm>
            <a:off x="9404337" y="2375990"/>
            <a:ext cx="8002395" cy="2216265"/>
          </a:xfrm>
          <a:prstGeom prst="rect">
            <a:avLst/>
          </a:prstGeom>
          <a:noFill/>
          <a:ln>
            <a:noFill/>
          </a:ln>
        </p:spPr>
        <p:txBody>
          <a:bodyPr anchorCtr="0" anchor="b" bIns="68575" lIns="137150" spcFirstLastPara="1" rIns="137150" wrap="square" tIns="68575">
            <a:normAutofit/>
          </a:bodyPr>
          <a:lstStyle/>
          <a:p>
            <a:pPr indent="0" lvl="0" marL="0" rtl="0" algn="ctr">
              <a:lnSpc>
                <a:spcPct val="90000"/>
              </a:lnSpc>
              <a:spcBef>
                <a:spcPts val="0"/>
              </a:spcBef>
              <a:spcAft>
                <a:spcPts val="0"/>
              </a:spcAft>
              <a:buClr>
                <a:srgbClr val="FFAA5A"/>
              </a:buClr>
              <a:buSzPts val="6600"/>
              <a:buFont typeface="Arial"/>
              <a:buNone/>
            </a:pPr>
            <a:r>
              <a:rPr b="1" lang="tr-TR">
                <a:solidFill>
                  <a:srgbClr val="FFAA5A"/>
                </a:solidFill>
                <a:latin typeface="Arial"/>
                <a:ea typeface="Arial"/>
                <a:cs typeface="Arial"/>
                <a:sym typeface="Arial"/>
              </a:rPr>
              <a:t>Dijital Gizlilik – </a:t>
            </a:r>
            <a:br>
              <a:rPr b="1" lang="tr-TR">
                <a:solidFill>
                  <a:srgbClr val="FFAA5A"/>
                </a:solidFill>
                <a:latin typeface="Arial"/>
                <a:ea typeface="Arial"/>
                <a:cs typeface="Arial"/>
                <a:sym typeface="Arial"/>
              </a:rPr>
            </a:br>
            <a:r>
              <a:rPr b="1" lang="tr-TR">
                <a:solidFill>
                  <a:srgbClr val="FFAA5A"/>
                </a:solidFill>
                <a:latin typeface="Arial"/>
                <a:ea typeface="Arial"/>
                <a:cs typeface="Arial"/>
                <a:sym typeface="Arial"/>
              </a:rPr>
              <a:t>Giriş</a:t>
            </a:r>
            <a:endParaRPr/>
          </a:p>
        </p:txBody>
      </p:sp>
      <p:sp>
        <p:nvSpPr>
          <p:cNvPr id="211" name="Google Shape;211;p1"/>
          <p:cNvSpPr/>
          <p:nvPr/>
        </p:nvSpPr>
        <p:spPr>
          <a:xfrm flipH="1">
            <a:off x="795794" y="2"/>
            <a:ext cx="1732713" cy="886514"/>
          </a:xfrm>
          <a:custGeom>
            <a:rect b="b" l="l" r="r" t="t"/>
            <a:pathLst>
              <a:path extrusionOk="0" h="591009" w="1155142">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Arial"/>
              <a:ea typeface="Arial"/>
              <a:cs typeface="Arial"/>
              <a:sym typeface="Arial"/>
            </a:endParaRPr>
          </a:p>
        </p:txBody>
      </p:sp>
      <p:sp>
        <p:nvSpPr>
          <p:cNvPr id="212" name="Google Shape;212;p1"/>
          <p:cNvSpPr/>
          <p:nvPr/>
        </p:nvSpPr>
        <p:spPr>
          <a:xfrm flipH="1">
            <a:off x="6523579" y="0"/>
            <a:ext cx="2606102" cy="1439304"/>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700" u="none" cap="none" strike="noStrike">
              <a:solidFill>
                <a:srgbClr val="000000"/>
              </a:solidFill>
              <a:latin typeface="Arial"/>
              <a:ea typeface="Arial"/>
              <a:cs typeface="Arial"/>
              <a:sym typeface="Arial"/>
            </a:endParaRPr>
          </a:p>
        </p:txBody>
      </p:sp>
      <p:sp>
        <p:nvSpPr>
          <p:cNvPr id="213" name="Google Shape;213;p1"/>
          <p:cNvSpPr/>
          <p:nvPr/>
        </p:nvSpPr>
        <p:spPr>
          <a:xfrm flipH="1">
            <a:off x="1" y="4374368"/>
            <a:ext cx="239612" cy="829494"/>
          </a:xfrm>
          <a:custGeom>
            <a:rect b="b" l="l" r="r" t="t"/>
            <a:pathLst>
              <a:path extrusionOk="0" h="552996" w="159741">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Arial"/>
              <a:ea typeface="Arial"/>
              <a:cs typeface="Arial"/>
              <a:sym typeface="Arial"/>
            </a:endParaRPr>
          </a:p>
        </p:txBody>
      </p:sp>
      <p:sp>
        <p:nvSpPr>
          <p:cNvPr id="214" name="Google Shape;214;p1"/>
          <p:cNvSpPr/>
          <p:nvPr/>
        </p:nvSpPr>
        <p:spPr>
          <a:xfrm flipH="1">
            <a:off x="0" y="8753474"/>
            <a:ext cx="2322270" cy="1533527"/>
          </a:xfrm>
          <a:custGeom>
            <a:rect b="b" l="l" r="r" t="t"/>
            <a:pathLst>
              <a:path extrusionOk="0" h="1022351" w="154818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700" u="none" cap="none" strike="noStrike">
              <a:solidFill>
                <a:srgbClr val="000000"/>
              </a:solidFill>
              <a:latin typeface="Arial"/>
              <a:ea typeface="Arial"/>
              <a:cs typeface="Arial"/>
              <a:sym typeface="Arial"/>
            </a:endParaRPr>
          </a:p>
        </p:txBody>
      </p:sp>
      <p:sp>
        <p:nvSpPr>
          <p:cNvPr id="215" name="Google Shape;215;p1"/>
          <p:cNvSpPr/>
          <p:nvPr/>
        </p:nvSpPr>
        <p:spPr>
          <a:xfrm flipH="1">
            <a:off x="5546642" y="8576860"/>
            <a:ext cx="2657414" cy="1710143"/>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700" u="none" cap="none" strike="noStrike">
              <a:solidFill>
                <a:srgbClr val="000000"/>
              </a:solidFill>
              <a:latin typeface="Arial"/>
              <a:ea typeface="Arial"/>
              <a:cs typeface="Arial"/>
              <a:sym typeface="Arial"/>
            </a:endParaRPr>
          </a:p>
        </p:txBody>
      </p:sp>
      <p:sp>
        <p:nvSpPr>
          <p:cNvPr id="216" name="Google Shape;216;p1"/>
          <p:cNvSpPr/>
          <p:nvPr/>
        </p:nvSpPr>
        <p:spPr>
          <a:xfrm flipH="1">
            <a:off x="6780770" y="9388135"/>
            <a:ext cx="2348910" cy="898868"/>
          </a:xfrm>
          <a:custGeom>
            <a:rect b="b" l="l" r="r" t="t"/>
            <a:pathLst>
              <a:path extrusionOk="0" h="599245" w="156594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Arial"/>
              <a:ea typeface="Arial"/>
              <a:cs typeface="Arial"/>
              <a:sym typeface="Arial"/>
            </a:endParaRPr>
          </a:p>
        </p:txBody>
      </p:sp>
      <p:pic>
        <p:nvPicPr>
          <p:cNvPr id="217" name="Google Shape;217;p1"/>
          <p:cNvPicPr preferRelativeResize="0"/>
          <p:nvPr/>
        </p:nvPicPr>
        <p:blipFill rotWithShape="1">
          <a:blip r:embed="rId3">
            <a:alphaModFix/>
          </a:blip>
          <a:srcRect b="0" l="0" r="0" t="0"/>
          <a:stretch/>
        </p:blipFill>
        <p:spPr>
          <a:xfrm>
            <a:off x="8733988" y="7726580"/>
            <a:ext cx="1225763" cy="1166504"/>
          </a:xfrm>
          <a:prstGeom prst="rect">
            <a:avLst/>
          </a:prstGeom>
          <a:noFill/>
          <a:ln>
            <a:noFill/>
          </a:ln>
        </p:spPr>
      </p:pic>
      <p:pic>
        <p:nvPicPr>
          <p:cNvPr descr="Slovenská poľnohospodárska univerzita v Nitre" id="218" name="Google Shape;218;p1"/>
          <p:cNvPicPr preferRelativeResize="0"/>
          <p:nvPr/>
        </p:nvPicPr>
        <p:blipFill rotWithShape="1">
          <a:blip r:embed="rId4">
            <a:alphaModFix/>
          </a:blip>
          <a:srcRect b="0" l="0" r="0" t="0"/>
          <a:stretch/>
        </p:blipFill>
        <p:spPr>
          <a:xfrm>
            <a:off x="10119387" y="7908668"/>
            <a:ext cx="1778025" cy="756738"/>
          </a:xfrm>
          <a:prstGeom prst="rect">
            <a:avLst/>
          </a:prstGeom>
          <a:noFill/>
          <a:ln>
            <a:noFill/>
          </a:ln>
        </p:spPr>
      </p:pic>
      <p:pic>
        <p:nvPicPr>
          <p:cNvPr id="219" name="Google Shape;219;p1"/>
          <p:cNvPicPr preferRelativeResize="0"/>
          <p:nvPr/>
        </p:nvPicPr>
        <p:blipFill rotWithShape="1">
          <a:blip r:embed="rId5">
            <a:alphaModFix/>
          </a:blip>
          <a:srcRect b="0" l="0" r="0" t="0"/>
          <a:stretch/>
        </p:blipFill>
        <p:spPr>
          <a:xfrm>
            <a:off x="12089070" y="7864128"/>
            <a:ext cx="1159515" cy="1524006"/>
          </a:xfrm>
          <a:prstGeom prst="rect">
            <a:avLst/>
          </a:prstGeom>
          <a:noFill/>
          <a:ln>
            <a:noFill/>
          </a:ln>
        </p:spPr>
      </p:pic>
      <p:pic>
        <p:nvPicPr>
          <p:cNvPr descr="Logo" id="220" name="Google Shape;220;p1"/>
          <p:cNvPicPr preferRelativeResize="0"/>
          <p:nvPr/>
        </p:nvPicPr>
        <p:blipFill rotWithShape="1">
          <a:blip r:embed="rId6">
            <a:alphaModFix/>
          </a:blip>
          <a:srcRect b="0" l="0" r="0" t="0"/>
          <a:stretch/>
        </p:blipFill>
        <p:spPr>
          <a:xfrm>
            <a:off x="13248585" y="7820121"/>
            <a:ext cx="1526235" cy="756738"/>
          </a:xfrm>
          <a:prstGeom prst="rect">
            <a:avLst/>
          </a:prstGeom>
          <a:noFill/>
          <a:ln>
            <a:noFill/>
          </a:ln>
        </p:spPr>
      </p:pic>
      <p:pic>
        <p:nvPicPr>
          <p:cNvPr id="221" name="Google Shape;221;p1"/>
          <p:cNvPicPr preferRelativeResize="0"/>
          <p:nvPr/>
        </p:nvPicPr>
        <p:blipFill rotWithShape="1">
          <a:blip r:embed="rId7">
            <a:alphaModFix/>
          </a:blip>
          <a:srcRect b="0" l="0" r="0" t="0"/>
          <a:stretch/>
        </p:blipFill>
        <p:spPr>
          <a:xfrm>
            <a:off x="14948823" y="7812559"/>
            <a:ext cx="1823235" cy="846770"/>
          </a:xfrm>
          <a:prstGeom prst="rect">
            <a:avLst/>
          </a:prstGeom>
          <a:noFill/>
          <a:ln>
            <a:noFill/>
          </a:ln>
        </p:spPr>
      </p:pic>
      <p:pic>
        <p:nvPicPr>
          <p:cNvPr descr="AIFED - Formación, cultura y empleo en Granada" id="222" name="Google Shape;222;p1"/>
          <p:cNvPicPr preferRelativeResize="0"/>
          <p:nvPr/>
        </p:nvPicPr>
        <p:blipFill rotWithShape="1">
          <a:blip r:embed="rId8">
            <a:alphaModFix/>
          </a:blip>
          <a:srcRect b="0" l="0" r="0" t="0"/>
          <a:stretch/>
        </p:blipFill>
        <p:spPr>
          <a:xfrm>
            <a:off x="9334649" y="8656873"/>
            <a:ext cx="2397440" cy="785813"/>
          </a:xfrm>
          <a:prstGeom prst="rect">
            <a:avLst/>
          </a:prstGeom>
          <a:noFill/>
          <a:ln>
            <a:noFill/>
          </a:ln>
        </p:spPr>
      </p:pic>
      <p:pic>
        <p:nvPicPr>
          <p:cNvPr id="223" name="Google Shape;223;p1"/>
          <p:cNvPicPr preferRelativeResize="0"/>
          <p:nvPr/>
        </p:nvPicPr>
        <p:blipFill rotWithShape="1">
          <a:blip r:embed="rId9">
            <a:alphaModFix/>
          </a:blip>
          <a:srcRect b="0" l="0" r="0" t="0"/>
          <a:stretch/>
        </p:blipFill>
        <p:spPr>
          <a:xfrm>
            <a:off x="13405535" y="8834133"/>
            <a:ext cx="2362758" cy="342900"/>
          </a:xfrm>
          <a:prstGeom prst="rect">
            <a:avLst/>
          </a:prstGeom>
          <a:noFill/>
          <a:ln>
            <a:noFill/>
          </a:ln>
        </p:spPr>
      </p:pic>
      <p:pic>
        <p:nvPicPr>
          <p:cNvPr descr="Syzygia Foundation" id="224" name="Google Shape;224;p1"/>
          <p:cNvPicPr preferRelativeResize="0"/>
          <p:nvPr/>
        </p:nvPicPr>
        <p:blipFill rotWithShape="1">
          <a:blip r:embed="rId10">
            <a:alphaModFix/>
          </a:blip>
          <a:srcRect b="0" l="0" r="0" t="0"/>
          <a:stretch/>
        </p:blipFill>
        <p:spPr>
          <a:xfrm>
            <a:off x="15932519" y="8793872"/>
            <a:ext cx="2236985" cy="423423"/>
          </a:xfrm>
          <a:prstGeom prst="rect">
            <a:avLst/>
          </a:prstGeom>
          <a:noFill/>
          <a:ln>
            <a:noFill/>
          </a:ln>
        </p:spPr>
      </p:pic>
      <p:grpSp>
        <p:nvGrpSpPr>
          <p:cNvPr id="225" name="Google Shape;225;p1"/>
          <p:cNvGrpSpPr/>
          <p:nvPr/>
        </p:nvGrpSpPr>
        <p:grpSpPr>
          <a:xfrm>
            <a:off x="-705636" y="1934355"/>
            <a:ext cx="9207105" cy="5238753"/>
            <a:chOff x="-1118443" y="1146344"/>
            <a:chExt cx="10365960" cy="6096000"/>
          </a:xfrm>
        </p:grpSpPr>
        <p:pic>
          <p:nvPicPr>
            <p:cNvPr descr="Obrázok, na ktorom je text, diagram, kruh, snímka obrazovky&#10;&#10;Automaticky generovaný popis" id="226" name="Google Shape;226;p1"/>
            <p:cNvPicPr preferRelativeResize="0"/>
            <p:nvPr/>
          </p:nvPicPr>
          <p:blipFill rotWithShape="1">
            <a:blip r:embed="rId11">
              <a:alphaModFix/>
            </a:blip>
            <a:srcRect b="0" l="0" r="0" t="0"/>
            <a:stretch/>
          </p:blipFill>
          <p:spPr>
            <a:xfrm>
              <a:off x="675017" y="1146344"/>
              <a:ext cx="8572500" cy="6096000"/>
            </a:xfrm>
            <a:prstGeom prst="rect">
              <a:avLst/>
            </a:prstGeom>
            <a:noFill/>
            <a:ln>
              <a:noFill/>
            </a:ln>
          </p:spPr>
        </p:pic>
        <p:pic>
          <p:nvPicPr>
            <p:cNvPr descr="Free Concept Of Data Privacy And Policy Illustration - Free Download  Business Illustrations | IconScout" id="227" name="Google Shape;227;p1"/>
            <p:cNvPicPr preferRelativeResize="0"/>
            <p:nvPr/>
          </p:nvPicPr>
          <p:blipFill rotWithShape="1">
            <a:blip r:embed="rId12">
              <a:alphaModFix/>
            </a:blip>
            <a:srcRect b="0" l="0" r="0" t="0"/>
            <a:stretch/>
          </p:blipFill>
          <p:spPr>
            <a:xfrm>
              <a:off x="-1118443" y="1638300"/>
              <a:ext cx="7620000" cy="4286250"/>
            </a:xfrm>
            <a:prstGeom prst="rect">
              <a:avLst/>
            </a:prstGeom>
            <a:noFill/>
            <a:ln>
              <a:noFill/>
            </a:ln>
          </p:spPr>
        </p:pic>
      </p:grpSp>
      <p:sp>
        <p:nvSpPr>
          <p:cNvPr id="228" name="Google Shape;228;p1"/>
          <p:cNvSpPr txBox="1"/>
          <p:nvPr/>
        </p:nvSpPr>
        <p:spPr>
          <a:xfrm>
            <a:off x="11332535" y="5198842"/>
            <a:ext cx="4413939" cy="19533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100"/>
              <a:buFont typeface="Arial"/>
              <a:buNone/>
            </a:pPr>
            <a:r>
              <a:rPr b="0" i="0" lang="tr-TR" sz="2100" u="none" cap="none" strike="noStrike">
                <a:solidFill>
                  <a:schemeClr val="dk1"/>
                </a:solidFill>
                <a:latin typeface="Arial"/>
                <a:ea typeface="Arial"/>
                <a:cs typeface="Arial"/>
                <a:sym typeface="Arial"/>
              </a:rPr>
              <a:t>Dijital Esenlik ve Güvenliği Herkes için Erişilebilir Hale Getirerek Dijital Yılmazlığın İnşası</a:t>
            </a:r>
            <a:br>
              <a:rPr b="0" i="0" lang="tr-TR" sz="2100" u="none" cap="none" strike="noStrike">
                <a:solidFill>
                  <a:schemeClr val="dk1"/>
                </a:solidFill>
                <a:latin typeface="Arial"/>
                <a:ea typeface="Arial"/>
                <a:cs typeface="Arial"/>
                <a:sym typeface="Arial"/>
              </a:rPr>
            </a:br>
            <a:r>
              <a:rPr b="0" i="0" lang="tr-TR" sz="2100" u="none" cap="none" strike="noStrike">
                <a:solidFill>
                  <a:schemeClr val="dk1"/>
                </a:solidFill>
                <a:latin typeface="Arial"/>
                <a:ea typeface="Arial"/>
                <a:cs typeface="Arial"/>
                <a:sym typeface="Arial"/>
              </a:rPr>
              <a:t>2022-2-SK01-KA220-ADU-000096888</a:t>
            </a:r>
            <a:endParaRPr/>
          </a:p>
        </p:txBody>
      </p:sp>
      <p:pic>
        <p:nvPicPr>
          <p:cNvPr id="229" name="Google Shape;229;p1"/>
          <p:cNvPicPr preferRelativeResize="0"/>
          <p:nvPr/>
        </p:nvPicPr>
        <p:blipFill rotWithShape="1">
          <a:blip r:embed="rId13">
            <a:alphaModFix/>
          </a:blip>
          <a:srcRect b="0" l="0" r="0" t="0"/>
          <a:stretch/>
        </p:blipFill>
        <p:spPr>
          <a:xfrm>
            <a:off x="12953999" y="760002"/>
            <a:ext cx="4557821" cy="8461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0"/>
          <p:cNvSpPr txBox="1"/>
          <p:nvPr/>
        </p:nvSpPr>
        <p:spPr>
          <a:xfrm>
            <a:off x="468447" y="981075"/>
            <a:ext cx="17351106" cy="8725466"/>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i="0" lang="tr-TR" sz="2600" u="none" cap="none" strike="noStrike">
                <a:solidFill>
                  <a:srgbClr val="92BAB5"/>
                </a:solidFill>
                <a:latin typeface="Arial"/>
                <a:ea typeface="Arial"/>
                <a:cs typeface="Arial"/>
                <a:sym typeface="Arial"/>
              </a:rPr>
              <a:t>Açık Lisans</a:t>
            </a:r>
            <a:endParaRPr/>
          </a:p>
          <a:p>
            <a:pPr indent="0" lvl="0" marL="0" marR="0" rtl="0" algn="just">
              <a:spcBef>
                <a:spcPts val="0"/>
              </a:spcBef>
              <a:spcAft>
                <a:spcPts val="0"/>
              </a:spcAft>
              <a:buNone/>
            </a:pPr>
            <a:r>
              <a:rPr b="0" i="0" lang="tr-TR" sz="2600" u="none" cap="none" strike="noStrike">
                <a:solidFill>
                  <a:schemeClr val="dk1"/>
                </a:solidFill>
                <a:latin typeface="Arial"/>
                <a:ea typeface="Arial"/>
                <a:cs typeface="Arial"/>
                <a:sym typeface="Arial"/>
              </a:rPr>
              <a:t> </a:t>
            </a:r>
            <a:endParaRPr/>
          </a:p>
          <a:p>
            <a:pPr indent="0" lvl="0" marL="0" marR="0" rtl="0" algn="just">
              <a:spcBef>
                <a:spcPts val="0"/>
              </a:spcBef>
              <a:spcAft>
                <a:spcPts val="0"/>
              </a:spcAft>
              <a:buNone/>
            </a:pPr>
            <a:r>
              <a:rPr b="0" i="0" lang="tr-TR" sz="2600" u="none" cap="none" strike="noStrike">
                <a:solidFill>
                  <a:schemeClr val="dk1"/>
                </a:solidFill>
                <a:latin typeface="Arial"/>
                <a:ea typeface="Arial"/>
                <a:cs typeface="Arial"/>
                <a:sym typeface="Arial"/>
              </a:rPr>
              <a:t>"Dijital Esenlik ve Güvenliği Herkes için Erişilebilir Hale Getirerek Dijital Yılmazlığın İnşası” (Proje no: 2022-2-SK01-KA220-ADU000096888) projesi kapsamında hazırlanan bu ürün, Avrupa Komisyonu’nun desteği ile geliştirilmiştir ve yalnızca yazar(lar)ının görüşlerini yansıtmaktadır. Avrupa Komisyonu, belgelerin içeriği hakkında sorumlu tutulamaz. </a:t>
            </a:r>
            <a:endParaRPr/>
          </a:p>
          <a:p>
            <a:pPr indent="0" lvl="0" marL="0" marR="0" rtl="0" algn="just">
              <a:spcBef>
                <a:spcPts val="0"/>
              </a:spcBef>
              <a:spcAft>
                <a:spcPts val="0"/>
              </a:spcAft>
              <a:buNone/>
            </a:pPr>
            <a:r>
              <a:t/>
            </a:r>
            <a:endParaRPr b="0" i="0" sz="26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rPr b="0" i="0" lang="tr-TR" sz="2600" u="none" cap="none" strike="noStrike">
                <a:solidFill>
                  <a:schemeClr val="dk1"/>
                </a:solidFill>
                <a:latin typeface="Arial"/>
                <a:ea typeface="Arial"/>
                <a:cs typeface="Arial"/>
                <a:sym typeface="Arial"/>
              </a:rPr>
              <a:t>Bu yayın, CC-BY-NC-SA Creative Commons lisansına sahiptir.</a:t>
            </a:r>
            <a:endParaRPr/>
          </a:p>
          <a:p>
            <a:pPr indent="0" lvl="0" marL="0" marR="0" rtl="0" algn="just">
              <a:spcBef>
                <a:spcPts val="0"/>
              </a:spcBef>
              <a:spcAft>
                <a:spcPts val="0"/>
              </a:spcAft>
              <a:buNone/>
            </a:pPr>
            <a:br>
              <a:rPr b="0" i="0" lang="tr-TR" sz="2600" u="none" cap="none" strike="noStrike">
                <a:solidFill>
                  <a:schemeClr val="dk1"/>
                </a:solidFill>
                <a:latin typeface="Arial"/>
                <a:ea typeface="Arial"/>
                <a:cs typeface="Arial"/>
                <a:sym typeface="Arial"/>
              </a:rPr>
            </a:br>
            <a:endParaRPr b="0" i="0" sz="26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t/>
            </a:r>
            <a:endParaRPr b="0" i="0" sz="26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rPr b="0" i="0" lang="tr-TR" sz="2600" u="none" cap="none" strike="noStrike">
                <a:solidFill>
                  <a:schemeClr val="dk1"/>
                </a:solidFill>
                <a:latin typeface="Arial"/>
                <a:ea typeface="Arial"/>
                <a:cs typeface="Arial"/>
                <a:sym typeface="Arial"/>
              </a:rPr>
              <a:t>Bu lisans, ticari olmayan amaçlar için eserin kopyalanmasına, dağıtılmasına, uyarlanmasına ve işlenmesine izin verir. Eseri kullanırken ve eserden alıntı yaparken:</a:t>
            </a:r>
            <a:endParaRPr/>
          </a:p>
          <a:p>
            <a:pPr indent="0" lvl="0" marL="0" marR="0" rtl="0" algn="just">
              <a:spcBef>
                <a:spcPts val="0"/>
              </a:spcBef>
              <a:spcAft>
                <a:spcPts val="0"/>
              </a:spcAft>
              <a:buNone/>
            </a:pPr>
            <a:r>
              <a:rPr b="0" i="0" lang="tr-TR" sz="2600" u="none" cap="none" strike="noStrike">
                <a:solidFill>
                  <a:schemeClr val="dk1"/>
                </a:solidFill>
                <a:latin typeface="Arial"/>
                <a:ea typeface="Arial"/>
                <a:cs typeface="Arial"/>
                <a:sym typeface="Arial"/>
              </a:rPr>
              <a:t>1. uygun atıf yapılmalı, lisans kullanılmalı ve değişiklik yapıldıysa bu belirtilmelidir. Telif hakları, eser sahiplerine ait kalacaktır.</a:t>
            </a:r>
            <a:endParaRPr/>
          </a:p>
          <a:p>
            <a:pPr indent="0" lvl="0" marL="0" marR="0" rtl="0" algn="just">
              <a:spcBef>
                <a:spcPts val="0"/>
              </a:spcBef>
              <a:spcAft>
                <a:spcPts val="0"/>
              </a:spcAft>
              <a:buNone/>
            </a:pPr>
            <a:r>
              <a:rPr b="0" i="0" lang="tr-TR" sz="2600" u="none" cap="none" strike="noStrike">
                <a:solidFill>
                  <a:schemeClr val="dk1"/>
                </a:solidFill>
                <a:latin typeface="Arial"/>
                <a:ea typeface="Arial"/>
                <a:cs typeface="Arial"/>
                <a:sym typeface="Arial"/>
              </a:rPr>
              <a:t>2. eser ticari amaçlarla kullanılamaz.</a:t>
            </a:r>
            <a:endParaRPr/>
          </a:p>
          <a:p>
            <a:pPr indent="0" lvl="0" marL="0" marR="0" rtl="0" algn="just">
              <a:spcBef>
                <a:spcPts val="0"/>
              </a:spcBef>
              <a:spcAft>
                <a:spcPts val="0"/>
              </a:spcAft>
              <a:buNone/>
            </a:pPr>
            <a:r>
              <a:rPr b="0" i="0" lang="tr-TR" sz="2600" u="none" cap="none" strike="noStrike">
                <a:solidFill>
                  <a:schemeClr val="dk1"/>
                </a:solidFill>
                <a:latin typeface="Arial"/>
                <a:ea typeface="Arial"/>
                <a:cs typeface="Arial"/>
                <a:sym typeface="Arial"/>
              </a:rPr>
              <a:t>3. eseri değiştirdiğinizde, dönüştürdüğünüzde veya işlediğinizde, ortaya çıkan eseri aynı lisansla lisanslamalısınız. </a:t>
            </a:r>
            <a:endParaRPr/>
          </a:p>
          <a:p>
            <a:pPr indent="0" lvl="0" marL="0" marR="0" rtl="0" algn="just">
              <a:spcBef>
                <a:spcPts val="0"/>
              </a:spcBef>
              <a:spcAft>
                <a:spcPts val="0"/>
              </a:spcAft>
              <a:buNone/>
            </a:pPr>
            <a:r>
              <a:t/>
            </a:r>
            <a:endParaRPr b="1" i="0" sz="2600" u="none" cap="none" strike="noStrike">
              <a:solidFill>
                <a:srgbClr val="FFAA5A"/>
              </a:solidFill>
              <a:latin typeface="Arial"/>
              <a:ea typeface="Arial"/>
              <a:cs typeface="Arial"/>
              <a:sym typeface="Arial"/>
            </a:endParaRPr>
          </a:p>
          <a:p>
            <a:pPr indent="0" lvl="0" marL="0" marR="0" rtl="0" algn="just">
              <a:spcBef>
                <a:spcPts val="0"/>
              </a:spcBef>
              <a:spcAft>
                <a:spcPts val="0"/>
              </a:spcAft>
              <a:buNone/>
            </a:pPr>
            <a:r>
              <a:rPr b="1" i="0" lang="tr-TR" sz="2600" u="none" cap="none" strike="noStrike">
                <a:solidFill>
                  <a:srgbClr val="FFAA5A"/>
                </a:solidFill>
                <a:latin typeface="Arial"/>
                <a:ea typeface="Arial"/>
                <a:cs typeface="Arial"/>
                <a:sym typeface="Arial"/>
              </a:rPr>
              <a:t>Sorumluluk Reddi:</a:t>
            </a:r>
            <a:endParaRPr/>
          </a:p>
          <a:p>
            <a:pPr indent="0" lvl="0" marL="0" marR="0" rtl="0" algn="just">
              <a:spcBef>
                <a:spcPts val="0"/>
              </a:spcBef>
              <a:spcAft>
                <a:spcPts val="0"/>
              </a:spcAft>
              <a:buNone/>
            </a:pPr>
            <a:r>
              <a:rPr b="0" i="0" lang="tr-TR" sz="2600" u="none" cap="none" strike="noStrike">
                <a:solidFill>
                  <a:schemeClr val="dk1"/>
                </a:solidFill>
                <a:latin typeface="Arial"/>
                <a:ea typeface="Arial"/>
                <a:cs typeface="Arial"/>
                <a:sym typeface="Arial"/>
              </a:rPr>
              <a:t>Avrupa Birliği tarafından ortak finanse edilmiştir. Ancak ifade edilen görüşler ve fikirler yalnızca yazar(lar)a aittir ve Avrupa Birliği veya Avrupa Eğitim ve Kültür Yürütme Ajansı'nın (EACEA) görüşlerini yansıtmaz. Ne Avrupa Birliği ne de EACEA bunlardan sorumlu tutulamaz. </a:t>
            </a:r>
            <a:endParaRPr/>
          </a:p>
        </p:txBody>
      </p:sp>
      <p:sp>
        <p:nvSpPr>
          <p:cNvPr id="379" name="Google Shape;379;p10"/>
          <p:cNvSpPr/>
          <p:nvPr/>
        </p:nvSpPr>
        <p:spPr>
          <a:xfrm>
            <a:off x="468447" y="3848100"/>
            <a:ext cx="2344122" cy="808722"/>
          </a:xfrm>
          <a:custGeom>
            <a:rect b="b" l="l" r="r" t="t"/>
            <a:pathLst>
              <a:path extrusionOk="0" h="808722" w="2344122">
                <a:moveTo>
                  <a:pt x="0" y="0"/>
                </a:moveTo>
                <a:lnTo>
                  <a:pt x="2344122" y="0"/>
                </a:lnTo>
                <a:lnTo>
                  <a:pt x="2344122" y="808722"/>
                </a:lnTo>
                <a:lnTo>
                  <a:pt x="0" y="8087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2"/>
          <p:cNvSpPr/>
          <p:nvPr/>
        </p:nvSpPr>
        <p:spPr>
          <a:xfrm>
            <a:off x="0" y="12470"/>
            <a:ext cx="18288000"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Calibri"/>
              <a:ea typeface="Calibri"/>
              <a:cs typeface="Calibri"/>
              <a:sym typeface="Calibri"/>
            </a:endParaRPr>
          </a:p>
        </p:txBody>
      </p:sp>
      <p:sp>
        <p:nvSpPr>
          <p:cNvPr id="235" name="Google Shape;235;p2"/>
          <p:cNvSpPr txBox="1"/>
          <p:nvPr>
            <p:ph type="title"/>
          </p:nvPr>
        </p:nvSpPr>
        <p:spPr>
          <a:xfrm>
            <a:off x="719091" y="1606200"/>
            <a:ext cx="5909532" cy="837468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FFAA5A"/>
              </a:buClr>
              <a:buSzPts val="6600"/>
              <a:buFont typeface="Arial"/>
              <a:buNone/>
            </a:pPr>
            <a:r>
              <a:rPr lang="tr-TR" sz="6600">
                <a:solidFill>
                  <a:srgbClr val="FFAA5A"/>
                </a:solidFill>
              </a:rPr>
              <a:t>DİJİTAL</a:t>
            </a:r>
            <a:br>
              <a:rPr lang="tr-TR" sz="6600">
                <a:solidFill>
                  <a:srgbClr val="FFAA5A"/>
                </a:solidFill>
              </a:rPr>
            </a:br>
            <a:r>
              <a:rPr lang="tr-TR" sz="6600">
                <a:solidFill>
                  <a:srgbClr val="FFAA5A"/>
                </a:solidFill>
              </a:rPr>
              <a:t>GİZLİLİK: </a:t>
            </a:r>
            <a:br>
              <a:rPr lang="tr-TR" sz="6600">
                <a:solidFill>
                  <a:srgbClr val="FFAA5A"/>
                </a:solidFill>
              </a:rPr>
            </a:br>
            <a:r>
              <a:rPr lang="tr-TR" sz="6600"/>
              <a:t>KİŞİSEL</a:t>
            </a:r>
            <a:br>
              <a:rPr lang="tr-TR" sz="6600"/>
            </a:br>
            <a:r>
              <a:rPr lang="tr-TR" sz="6600"/>
              <a:t>BİLGİLERİN KORUNMASI</a:t>
            </a:r>
            <a:endParaRPr/>
          </a:p>
        </p:txBody>
      </p:sp>
      <p:cxnSp>
        <p:nvCxnSpPr>
          <p:cNvPr id="236" name="Google Shape;236;p2"/>
          <p:cNvCxnSpPr/>
          <p:nvPr/>
        </p:nvCxnSpPr>
        <p:spPr>
          <a:xfrm>
            <a:off x="7092080" y="1698172"/>
            <a:ext cx="0" cy="8576360"/>
          </a:xfrm>
          <a:prstGeom prst="straightConnector1">
            <a:avLst/>
          </a:prstGeom>
          <a:noFill/>
          <a:ln cap="sq" cmpd="sng" w="25400">
            <a:solidFill>
              <a:schemeClr val="accent1"/>
            </a:solidFill>
            <a:prstDash val="solid"/>
            <a:bevel/>
            <a:headEnd len="sm" w="sm" type="none"/>
            <a:tailEnd len="sm" w="sm" type="none"/>
          </a:ln>
        </p:spPr>
      </p:cxnSp>
      <p:grpSp>
        <p:nvGrpSpPr>
          <p:cNvPr id="237" name="Google Shape;237;p2"/>
          <p:cNvGrpSpPr/>
          <p:nvPr/>
        </p:nvGrpSpPr>
        <p:grpSpPr>
          <a:xfrm>
            <a:off x="7662803" y="1608913"/>
            <a:ext cx="9367898" cy="8378596"/>
            <a:chOff x="0" y="2712"/>
            <a:chExt cx="9367898" cy="8378596"/>
          </a:xfrm>
        </p:grpSpPr>
        <p:sp>
          <p:nvSpPr>
            <p:cNvPr id="238" name="Google Shape;238;p2"/>
            <p:cNvSpPr/>
            <p:nvPr/>
          </p:nvSpPr>
          <p:spPr>
            <a:xfrm>
              <a:off x="0" y="2712"/>
              <a:ext cx="9367898" cy="1155668"/>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
            <p:cNvSpPr/>
            <p:nvPr/>
          </p:nvSpPr>
          <p:spPr>
            <a:xfrm>
              <a:off x="349589" y="262737"/>
              <a:ext cx="635617" cy="63561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
            <p:cNvSpPr/>
            <p:nvPr/>
          </p:nvSpPr>
          <p:spPr>
            <a:xfrm>
              <a:off x="1334797" y="2712"/>
              <a:ext cx="8033100" cy="115566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
            <p:cNvSpPr txBox="1"/>
            <p:nvPr/>
          </p:nvSpPr>
          <p:spPr>
            <a:xfrm>
              <a:off x="1334797" y="2712"/>
              <a:ext cx="8033100" cy="1155668"/>
            </a:xfrm>
            <a:prstGeom prst="rect">
              <a:avLst/>
            </a:prstGeom>
            <a:noFill/>
            <a:ln>
              <a:noFill/>
            </a:ln>
          </p:spPr>
          <p:txBody>
            <a:bodyPr anchorCtr="0" anchor="ctr" bIns="122300" lIns="122300" spcFirstLastPara="1" rIns="122300" wrap="square" tIns="122300">
              <a:noAutofit/>
            </a:bodyPr>
            <a:lstStyle/>
            <a:p>
              <a:pPr indent="0" lvl="0" marL="0" marR="0" rtl="0" algn="l">
                <a:lnSpc>
                  <a:spcPct val="90000"/>
                </a:lnSpc>
                <a:spcBef>
                  <a:spcPts val="0"/>
                </a:spcBef>
                <a:spcAft>
                  <a:spcPts val="0"/>
                </a:spcAft>
                <a:buClr>
                  <a:schemeClr val="dk1"/>
                </a:buClr>
                <a:buSzPts val="2800"/>
                <a:buFont typeface="Arial"/>
                <a:buNone/>
              </a:pPr>
              <a:r>
                <a:rPr b="1" i="0" lang="tr-TR" sz="2800" u="none" cap="none" strike="noStrike">
                  <a:solidFill>
                    <a:schemeClr val="dk1"/>
                  </a:solidFill>
                  <a:latin typeface="Arial"/>
                  <a:ea typeface="Arial"/>
                  <a:cs typeface="Arial"/>
                  <a:sym typeface="Arial"/>
                </a:rPr>
                <a:t>İÇERİK</a:t>
              </a:r>
              <a:endParaRPr b="0" i="0" sz="2800" u="none" cap="none" strike="noStrike">
                <a:solidFill>
                  <a:schemeClr val="dk1"/>
                </a:solidFill>
                <a:latin typeface="Arial"/>
                <a:ea typeface="Arial"/>
                <a:cs typeface="Arial"/>
                <a:sym typeface="Arial"/>
              </a:endParaRPr>
            </a:p>
          </p:txBody>
        </p:sp>
        <p:sp>
          <p:nvSpPr>
            <p:cNvPr id="242" name="Google Shape;242;p2"/>
            <p:cNvSpPr/>
            <p:nvPr/>
          </p:nvSpPr>
          <p:spPr>
            <a:xfrm>
              <a:off x="0" y="1447297"/>
              <a:ext cx="9367898" cy="1155668"/>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
            <p:cNvSpPr/>
            <p:nvPr/>
          </p:nvSpPr>
          <p:spPr>
            <a:xfrm>
              <a:off x="349589" y="1707323"/>
              <a:ext cx="635617" cy="63561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
            <p:cNvSpPr/>
            <p:nvPr/>
          </p:nvSpPr>
          <p:spPr>
            <a:xfrm>
              <a:off x="1334797" y="1447297"/>
              <a:ext cx="8033100" cy="115566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
            <p:cNvSpPr txBox="1"/>
            <p:nvPr/>
          </p:nvSpPr>
          <p:spPr>
            <a:xfrm>
              <a:off x="1334797" y="1447297"/>
              <a:ext cx="8033100" cy="1155668"/>
            </a:xfrm>
            <a:prstGeom prst="rect">
              <a:avLst/>
            </a:prstGeom>
            <a:noFill/>
            <a:ln>
              <a:noFill/>
            </a:ln>
          </p:spPr>
          <p:txBody>
            <a:bodyPr anchorCtr="0" anchor="ctr" bIns="122300" lIns="122300" spcFirstLastPara="1" rIns="122300" wrap="square" tIns="122300">
              <a:noAutofit/>
            </a:bodyPr>
            <a:lstStyle/>
            <a:p>
              <a:pPr indent="0" lvl="0" marL="0" marR="0" rtl="0" algn="l">
                <a:lnSpc>
                  <a:spcPct val="90000"/>
                </a:lnSpc>
                <a:spcBef>
                  <a:spcPts val="0"/>
                </a:spcBef>
                <a:spcAft>
                  <a:spcPts val="0"/>
                </a:spcAft>
                <a:buClr>
                  <a:schemeClr val="dk1"/>
                </a:buClr>
                <a:buSzPts val="2000"/>
                <a:buFont typeface="Arial"/>
                <a:buNone/>
              </a:pPr>
              <a:r>
                <a:rPr b="0" i="0" lang="tr-TR" sz="2000" u="none" cap="none" strike="noStrike">
                  <a:solidFill>
                    <a:schemeClr val="dk1"/>
                  </a:solidFill>
                  <a:latin typeface="Arial"/>
                  <a:ea typeface="Arial"/>
                  <a:cs typeface="Arial"/>
                  <a:sym typeface="Arial"/>
                </a:rPr>
                <a:t>Giriş</a:t>
              </a:r>
              <a:endParaRPr/>
            </a:p>
          </p:txBody>
        </p:sp>
        <p:sp>
          <p:nvSpPr>
            <p:cNvPr id="246" name="Google Shape;246;p2"/>
            <p:cNvSpPr/>
            <p:nvPr/>
          </p:nvSpPr>
          <p:spPr>
            <a:xfrm>
              <a:off x="0" y="2891883"/>
              <a:ext cx="9367898" cy="1155668"/>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
            <p:cNvSpPr/>
            <p:nvPr/>
          </p:nvSpPr>
          <p:spPr>
            <a:xfrm>
              <a:off x="349589" y="3151908"/>
              <a:ext cx="635617" cy="63561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
            <p:cNvSpPr/>
            <p:nvPr/>
          </p:nvSpPr>
          <p:spPr>
            <a:xfrm>
              <a:off x="1334797" y="2891883"/>
              <a:ext cx="8033100" cy="115566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
            <p:cNvSpPr txBox="1"/>
            <p:nvPr/>
          </p:nvSpPr>
          <p:spPr>
            <a:xfrm>
              <a:off x="1334797" y="2891883"/>
              <a:ext cx="8033100" cy="1155668"/>
            </a:xfrm>
            <a:prstGeom prst="rect">
              <a:avLst/>
            </a:prstGeom>
            <a:noFill/>
            <a:ln>
              <a:noFill/>
            </a:ln>
          </p:spPr>
          <p:txBody>
            <a:bodyPr anchorCtr="0" anchor="ctr" bIns="122300" lIns="122300" spcFirstLastPara="1" rIns="122300" wrap="square" tIns="122300">
              <a:noAutofit/>
            </a:bodyPr>
            <a:lstStyle/>
            <a:p>
              <a:pPr indent="0" lvl="0" marL="0" marR="0" rtl="0" algn="l">
                <a:lnSpc>
                  <a:spcPct val="90000"/>
                </a:lnSpc>
                <a:spcBef>
                  <a:spcPts val="0"/>
                </a:spcBef>
                <a:spcAft>
                  <a:spcPts val="0"/>
                </a:spcAft>
                <a:buClr>
                  <a:srgbClr val="000000"/>
                </a:buClr>
                <a:buSzPts val="2000"/>
                <a:buFont typeface="Arial"/>
                <a:buNone/>
              </a:pPr>
              <a:r>
                <a:rPr b="0" i="0" lang="tr-TR" sz="2000" u="none" cap="none" strike="noStrike">
                  <a:solidFill>
                    <a:srgbClr val="000000"/>
                  </a:solidFill>
                  <a:latin typeface="Arial"/>
                  <a:ea typeface="Arial"/>
                  <a:cs typeface="Arial"/>
                  <a:sym typeface="Arial"/>
                </a:rPr>
                <a:t>Dijital Gizliliği Anlamak</a:t>
              </a:r>
              <a:endParaRPr b="0" i="0" sz="2000" u="none" cap="none" strike="noStrike">
                <a:solidFill>
                  <a:schemeClr val="dk1"/>
                </a:solidFill>
                <a:latin typeface="Arial"/>
                <a:ea typeface="Arial"/>
                <a:cs typeface="Arial"/>
                <a:sym typeface="Arial"/>
              </a:endParaRPr>
            </a:p>
          </p:txBody>
        </p:sp>
        <p:sp>
          <p:nvSpPr>
            <p:cNvPr id="250" name="Google Shape;250;p2"/>
            <p:cNvSpPr/>
            <p:nvPr/>
          </p:nvSpPr>
          <p:spPr>
            <a:xfrm>
              <a:off x="0" y="4336469"/>
              <a:ext cx="9367898" cy="1155668"/>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
            <p:cNvSpPr/>
            <p:nvPr/>
          </p:nvSpPr>
          <p:spPr>
            <a:xfrm>
              <a:off x="349589" y="4596494"/>
              <a:ext cx="635617" cy="635617"/>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
            <p:cNvSpPr/>
            <p:nvPr/>
          </p:nvSpPr>
          <p:spPr>
            <a:xfrm>
              <a:off x="1334797" y="4336469"/>
              <a:ext cx="8033100" cy="115566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
            <p:cNvSpPr txBox="1"/>
            <p:nvPr/>
          </p:nvSpPr>
          <p:spPr>
            <a:xfrm>
              <a:off x="1334797" y="4336469"/>
              <a:ext cx="8033100" cy="1155668"/>
            </a:xfrm>
            <a:prstGeom prst="rect">
              <a:avLst/>
            </a:prstGeom>
            <a:noFill/>
            <a:ln>
              <a:noFill/>
            </a:ln>
          </p:spPr>
          <p:txBody>
            <a:bodyPr anchorCtr="0" anchor="ctr" bIns="122300" lIns="122300" spcFirstLastPara="1" rIns="122300" wrap="square" tIns="122300">
              <a:noAutofit/>
            </a:bodyPr>
            <a:lstStyle/>
            <a:p>
              <a:pPr indent="0" lvl="0" marL="0" marR="0" rtl="0" algn="l">
                <a:lnSpc>
                  <a:spcPct val="90000"/>
                </a:lnSpc>
                <a:spcBef>
                  <a:spcPts val="0"/>
                </a:spcBef>
                <a:spcAft>
                  <a:spcPts val="0"/>
                </a:spcAft>
                <a:buClr>
                  <a:srgbClr val="000000"/>
                </a:buClr>
                <a:buSzPts val="2000"/>
                <a:buFont typeface="Arial"/>
                <a:buNone/>
              </a:pPr>
              <a:r>
                <a:rPr b="0" i="0" lang="tr-TR" sz="2000" u="none" cap="none" strike="noStrike">
                  <a:solidFill>
                    <a:srgbClr val="000000"/>
                  </a:solidFill>
                  <a:latin typeface="Arial"/>
                  <a:ea typeface="Arial"/>
                  <a:cs typeface="Arial"/>
                  <a:sym typeface="Arial"/>
                </a:rPr>
                <a:t>Dijital Gizlilik: Oltalama (Kimlik Avı)</a:t>
              </a:r>
              <a:endParaRPr b="0" i="0" sz="2000" u="none" cap="none" strike="noStrike">
                <a:solidFill>
                  <a:schemeClr val="dk1"/>
                </a:solidFill>
                <a:latin typeface="Arial"/>
                <a:ea typeface="Arial"/>
                <a:cs typeface="Arial"/>
                <a:sym typeface="Arial"/>
              </a:endParaRPr>
            </a:p>
          </p:txBody>
        </p:sp>
        <p:sp>
          <p:nvSpPr>
            <p:cNvPr id="254" name="Google Shape;254;p2"/>
            <p:cNvSpPr/>
            <p:nvPr/>
          </p:nvSpPr>
          <p:spPr>
            <a:xfrm>
              <a:off x="0" y="5781054"/>
              <a:ext cx="9367898" cy="1155668"/>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
            <p:cNvSpPr/>
            <p:nvPr/>
          </p:nvSpPr>
          <p:spPr>
            <a:xfrm>
              <a:off x="349589" y="6041080"/>
              <a:ext cx="635617" cy="635617"/>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
            <p:cNvSpPr/>
            <p:nvPr/>
          </p:nvSpPr>
          <p:spPr>
            <a:xfrm>
              <a:off x="1334797" y="5781054"/>
              <a:ext cx="8033100" cy="115566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
            <p:cNvSpPr txBox="1"/>
            <p:nvPr/>
          </p:nvSpPr>
          <p:spPr>
            <a:xfrm>
              <a:off x="1334797" y="5781054"/>
              <a:ext cx="8033100" cy="1155668"/>
            </a:xfrm>
            <a:prstGeom prst="rect">
              <a:avLst/>
            </a:prstGeom>
            <a:noFill/>
            <a:ln>
              <a:noFill/>
            </a:ln>
          </p:spPr>
          <p:txBody>
            <a:bodyPr anchorCtr="0" anchor="ctr" bIns="122300" lIns="122300" spcFirstLastPara="1" rIns="122300" wrap="square" tIns="122300">
              <a:noAutofit/>
            </a:bodyPr>
            <a:lstStyle/>
            <a:p>
              <a:pPr indent="0" lvl="0" marL="0" marR="0" rtl="0" algn="l">
                <a:lnSpc>
                  <a:spcPct val="90000"/>
                </a:lnSpc>
                <a:spcBef>
                  <a:spcPts val="0"/>
                </a:spcBef>
                <a:spcAft>
                  <a:spcPts val="0"/>
                </a:spcAft>
                <a:buClr>
                  <a:srgbClr val="000000"/>
                </a:buClr>
                <a:buSzPts val="2000"/>
                <a:buFont typeface="Arial"/>
                <a:buNone/>
              </a:pPr>
              <a:r>
                <a:rPr b="0" i="0" lang="tr-TR" sz="2000" u="none" cap="none" strike="noStrike">
                  <a:solidFill>
                    <a:srgbClr val="000000"/>
                  </a:solidFill>
                  <a:latin typeface="Arial"/>
                  <a:ea typeface="Arial"/>
                  <a:cs typeface="Arial"/>
                  <a:sym typeface="Arial"/>
                </a:rPr>
                <a:t>Dijital Gizlilik Türleri</a:t>
              </a:r>
              <a:endParaRPr b="0" i="0" sz="2000" u="none" cap="none" strike="noStrike">
                <a:solidFill>
                  <a:schemeClr val="dk1"/>
                </a:solidFill>
                <a:latin typeface="Arial"/>
                <a:ea typeface="Arial"/>
                <a:cs typeface="Arial"/>
                <a:sym typeface="Arial"/>
              </a:endParaRPr>
            </a:p>
          </p:txBody>
        </p:sp>
        <p:sp>
          <p:nvSpPr>
            <p:cNvPr id="258" name="Google Shape;258;p2"/>
            <p:cNvSpPr/>
            <p:nvPr/>
          </p:nvSpPr>
          <p:spPr>
            <a:xfrm>
              <a:off x="0" y="7225640"/>
              <a:ext cx="9367898" cy="1155668"/>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
            <p:cNvSpPr/>
            <p:nvPr/>
          </p:nvSpPr>
          <p:spPr>
            <a:xfrm>
              <a:off x="349589" y="7485665"/>
              <a:ext cx="635617" cy="635617"/>
            </a:xfrm>
            <a:prstGeom prst="rect">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
            <p:cNvSpPr/>
            <p:nvPr/>
          </p:nvSpPr>
          <p:spPr>
            <a:xfrm>
              <a:off x="1334797" y="7225640"/>
              <a:ext cx="8033100" cy="115566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
            <p:cNvSpPr txBox="1"/>
            <p:nvPr/>
          </p:nvSpPr>
          <p:spPr>
            <a:xfrm>
              <a:off x="1334797" y="7225640"/>
              <a:ext cx="8033100" cy="1155668"/>
            </a:xfrm>
            <a:prstGeom prst="rect">
              <a:avLst/>
            </a:prstGeom>
            <a:noFill/>
            <a:ln>
              <a:noFill/>
            </a:ln>
          </p:spPr>
          <p:txBody>
            <a:bodyPr anchorCtr="0" anchor="ctr" bIns="122300" lIns="122300" spcFirstLastPara="1" rIns="122300" wrap="square" tIns="122300">
              <a:noAutofit/>
            </a:bodyPr>
            <a:lstStyle/>
            <a:p>
              <a:pPr indent="0" lvl="0" marL="0" marR="0" rtl="0" algn="l">
                <a:lnSpc>
                  <a:spcPct val="90000"/>
                </a:lnSpc>
                <a:spcBef>
                  <a:spcPts val="0"/>
                </a:spcBef>
                <a:spcAft>
                  <a:spcPts val="0"/>
                </a:spcAft>
                <a:buClr>
                  <a:schemeClr val="dk1"/>
                </a:buClr>
                <a:buSzPts val="2000"/>
                <a:buFont typeface="Arial"/>
                <a:buNone/>
              </a:pPr>
              <a:r>
                <a:rPr b="0" i="0" lang="tr-TR" sz="2000" u="none" cap="none" strike="noStrike">
                  <a:solidFill>
                    <a:schemeClr val="dk1"/>
                  </a:solidFill>
                  <a:latin typeface="Arial"/>
                  <a:ea typeface="Arial"/>
                  <a:cs typeface="Arial"/>
                  <a:sym typeface="Arial"/>
                </a:rPr>
                <a:t>Sonuç</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7200"/>
              <a:buFont typeface="Arial"/>
              <a:buNone/>
            </a:pPr>
            <a:r>
              <a:rPr lang="tr-TR"/>
              <a:t>GİRİŞ</a:t>
            </a:r>
            <a:endParaRPr/>
          </a:p>
        </p:txBody>
      </p:sp>
      <p:sp>
        <p:nvSpPr>
          <p:cNvPr id="268" name="Google Shape;268;p3"/>
          <p:cNvSpPr txBox="1"/>
          <p:nvPr>
            <p:ph idx="1" type="body"/>
          </p:nvPr>
        </p:nvSpPr>
        <p:spPr>
          <a:xfrm>
            <a:off x="1257301" y="2135237"/>
            <a:ext cx="10172699" cy="7130208"/>
          </a:xfrm>
          <a:prstGeom prst="rect">
            <a:avLst/>
          </a:prstGeom>
          <a:noFill/>
          <a:ln>
            <a:noFill/>
          </a:ln>
        </p:spPr>
        <p:txBody>
          <a:bodyPr anchorCtr="0" anchor="t" bIns="45700" lIns="91425" spcFirstLastPara="1" rIns="91425" wrap="square" tIns="45700">
            <a:normAutofit lnSpcReduction="10000"/>
          </a:bodyPr>
          <a:lstStyle/>
          <a:p>
            <a:pPr indent="-342900" lvl="0" marL="342900" rtl="0" algn="just">
              <a:lnSpc>
                <a:spcPct val="90000"/>
              </a:lnSpc>
              <a:spcBef>
                <a:spcPts val="0"/>
              </a:spcBef>
              <a:spcAft>
                <a:spcPts val="0"/>
              </a:spcAft>
              <a:buSzPts val="3600"/>
              <a:buChar char="❑"/>
            </a:pPr>
            <a:r>
              <a:rPr lang="tr-TR" sz="3600"/>
              <a:t>Teknolojinin egemen olduğu dünyada, </a:t>
            </a:r>
            <a:r>
              <a:rPr b="1" lang="tr-TR" sz="3600"/>
              <a:t>dijital gizliliğimizi korumak</a:t>
            </a:r>
            <a:r>
              <a:rPr lang="tr-TR" sz="3600"/>
              <a:t> iyi oluşumuz için </a:t>
            </a:r>
            <a:r>
              <a:rPr b="1" lang="tr-TR" sz="3600"/>
              <a:t>yaşamsal</a:t>
            </a:r>
            <a:r>
              <a:rPr lang="tr-TR" sz="3600"/>
              <a:t> önem taşımaktadır.</a:t>
            </a:r>
            <a:endParaRPr/>
          </a:p>
          <a:p>
            <a:pPr indent="-114300" lvl="0" marL="342900" rtl="0" algn="just">
              <a:lnSpc>
                <a:spcPct val="90000"/>
              </a:lnSpc>
              <a:spcBef>
                <a:spcPts val="1500"/>
              </a:spcBef>
              <a:spcAft>
                <a:spcPts val="0"/>
              </a:spcAft>
              <a:buSzPts val="3600"/>
              <a:buNone/>
            </a:pPr>
            <a:r>
              <a:t/>
            </a:r>
            <a:endParaRPr sz="3600"/>
          </a:p>
          <a:p>
            <a:pPr indent="-342900" lvl="0" marL="342900" rtl="0" algn="just">
              <a:lnSpc>
                <a:spcPct val="90000"/>
              </a:lnSpc>
              <a:spcBef>
                <a:spcPts val="1500"/>
              </a:spcBef>
              <a:spcAft>
                <a:spcPts val="0"/>
              </a:spcAft>
              <a:buSzPts val="3600"/>
              <a:buChar char="❑"/>
            </a:pPr>
            <a:r>
              <a:rPr lang="tr-TR" sz="3600"/>
              <a:t>“Dijital Gizlilik”, </a:t>
            </a:r>
            <a:r>
              <a:rPr b="1" lang="tr-TR" sz="3600"/>
              <a:t>bireylerin gizliliklerini korurken dijital dünyada gezinmelerini sağlamak </a:t>
            </a:r>
            <a:r>
              <a:rPr lang="tr-TR" sz="3600"/>
              <a:t>için tasarlanmış, sürükleyici bir modüldür.</a:t>
            </a:r>
            <a:endParaRPr/>
          </a:p>
          <a:p>
            <a:pPr indent="-114300" lvl="0" marL="342900" rtl="0" algn="just">
              <a:lnSpc>
                <a:spcPct val="90000"/>
              </a:lnSpc>
              <a:spcBef>
                <a:spcPts val="1500"/>
              </a:spcBef>
              <a:spcAft>
                <a:spcPts val="0"/>
              </a:spcAft>
              <a:buSzPts val="3600"/>
              <a:buNone/>
            </a:pPr>
            <a:r>
              <a:t/>
            </a:r>
            <a:endParaRPr sz="3600"/>
          </a:p>
          <a:p>
            <a:pPr indent="-342900" lvl="0" marL="342900" rtl="0" algn="just">
              <a:lnSpc>
                <a:spcPct val="90000"/>
              </a:lnSpc>
              <a:spcBef>
                <a:spcPts val="1500"/>
              </a:spcBef>
              <a:spcAft>
                <a:spcPts val="0"/>
              </a:spcAft>
              <a:buSzPts val="3600"/>
              <a:buChar char="❑"/>
            </a:pPr>
            <a:r>
              <a:rPr lang="tr-TR" sz="3600"/>
              <a:t>İster kişisel verilerini korumak isteyen bir </a:t>
            </a:r>
            <a:r>
              <a:rPr b="1" lang="tr-TR" sz="3600"/>
              <a:t>birey</a:t>
            </a:r>
            <a:r>
              <a:rPr lang="tr-TR" sz="3600"/>
              <a:t>, ister dijital gizlilik bilinci aşılamayı amaçlayan bir </a:t>
            </a:r>
            <a:r>
              <a:rPr b="1" lang="tr-TR" sz="3600"/>
              <a:t>eğitmen</a:t>
            </a:r>
            <a:r>
              <a:rPr lang="tr-TR" sz="3600"/>
              <a:t> ya da dijital güvenlik konusunda endişe duyan bir </a:t>
            </a:r>
            <a:r>
              <a:rPr b="1" lang="tr-TR" sz="3600"/>
              <a:t>profesyonel</a:t>
            </a:r>
            <a:r>
              <a:rPr lang="tr-TR" sz="3600"/>
              <a:t> olun, bu modül size ihtiyaç duyduğunuz bilgi ve becerileri kazandırmaya katkıda bulunacaktır.</a:t>
            </a:r>
            <a:endParaRPr/>
          </a:p>
        </p:txBody>
      </p:sp>
      <p:pic>
        <p:nvPicPr>
          <p:cNvPr descr="Çıktı görseli" id="269" name="Google Shape;269;p3"/>
          <p:cNvPicPr preferRelativeResize="0"/>
          <p:nvPr/>
        </p:nvPicPr>
        <p:blipFill rotWithShape="1">
          <a:blip r:embed="rId3">
            <a:alphaModFix/>
          </a:blip>
          <a:srcRect b="0" l="0" r="0" t="0"/>
          <a:stretch/>
        </p:blipFill>
        <p:spPr>
          <a:xfrm rot="5400000">
            <a:off x="10820279" y="3776412"/>
            <a:ext cx="7505700" cy="38478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4" name="Shape 274"/>
        <p:cNvGrpSpPr/>
        <p:nvPr/>
      </p:nvGrpSpPr>
      <p:grpSpPr>
        <a:xfrm>
          <a:off x="0" y="0"/>
          <a:ext cx="0" cy="0"/>
          <a:chOff x="0" y="0"/>
          <a:chExt cx="0" cy="0"/>
        </a:xfrm>
      </p:grpSpPr>
      <p:sp>
        <p:nvSpPr>
          <p:cNvPr id="275" name="Google Shape;275;p4"/>
          <p:cNvSpPr/>
          <p:nvPr/>
        </p:nvSpPr>
        <p:spPr>
          <a:xfrm>
            <a:off x="0"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6" name="Google Shape;276;p4"/>
          <p:cNvSpPr/>
          <p:nvPr/>
        </p:nvSpPr>
        <p:spPr>
          <a:xfrm rot="-853893">
            <a:off x="12262632" y="686926"/>
            <a:ext cx="4481848" cy="4481849"/>
          </a:xfrm>
          <a:prstGeom prst="arc">
            <a:avLst>
              <a:gd fmla="val 14612914"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277" name="Google Shape;277;p4"/>
          <p:cNvGrpSpPr/>
          <p:nvPr/>
        </p:nvGrpSpPr>
        <p:grpSpPr>
          <a:xfrm>
            <a:off x="762000" y="2176183"/>
            <a:ext cx="16306800" cy="7230032"/>
            <a:chOff x="0" y="4483"/>
            <a:chExt cx="16306800" cy="7230032"/>
          </a:xfrm>
        </p:grpSpPr>
        <p:sp>
          <p:nvSpPr>
            <p:cNvPr id="278" name="Google Shape;278;p4"/>
            <p:cNvSpPr/>
            <p:nvPr/>
          </p:nvSpPr>
          <p:spPr>
            <a:xfrm>
              <a:off x="0" y="4483"/>
              <a:ext cx="16306800" cy="2136372"/>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
            <p:cNvSpPr/>
            <p:nvPr/>
          </p:nvSpPr>
          <p:spPr>
            <a:xfrm>
              <a:off x="646252" y="485167"/>
              <a:ext cx="1176153" cy="1175004"/>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
            <p:cNvSpPr/>
            <p:nvPr/>
          </p:nvSpPr>
          <p:spPr>
            <a:xfrm>
              <a:off x="2468658" y="4483"/>
              <a:ext cx="13444070" cy="21384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
            <p:cNvSpPr txBox="1"/>
            <p:nvPr/>
          </p:nvSpPr>
          <p:spPr>
            <a:xfrm>
              <a:off x="2468658" y="4483"/>
              <a:ext cx="13444070" cy="2138460"/>
            </a:xfrm>
            <a:prstGeom prst="rect">
              <a:avLst/>
            </a:prstGeom>
            <a:noFill/>
            <a:ln>
              <a:noFill/>
            </a:ln>
          </p:spPr>
          <p:txBody>
            <a:bodyPr anchorCtr="0" anchor="ctr" bIns="226300" lIns="226300" spcFirstLastPara="1" rIns="226300" wrap="square" tIns="226300">
              <a:noAutofit/>
            </a:bodyPr>
            <a:lstStyle/>
            <a:p>
              <a:pPr indent="0" lvl="0" marL="0" marR="0" rtl="0" algn="l">
                <a:lnSpc>
                  <a:spcPct val="100000"/>
                </a:lnSpc>
                <a:spcBef>
                  <a:spcPts val="0"/>
                </a:spcBef>
                <a:spcAft>
                  <a:spcPts val="0"/>
                </a:spcAft>
                <a:buClr>
                  <a:schemeClr val="dk1"/>
                </a:buClr>
                <a:buSzPts val="3600"/>
                <a:buFont typeface="Calibri"/>
                <a:buNone/>
              </a:pPr>
              <a:r>
                <a:rPr b="0" i="0" lang="tr-TR" sz="3600" u="none" cap="none" strike="noStrike">
                  <a:solidFill>
                    <a:schemeClr val="dk1"/>
                  </a:solidFill>
                  <a:latin typeface="Calibri"/>
                  <a:ea typeface="Calibri"/>
                  <a:cs typeface="Calibri"/>
                  <a:sym typeface="Calibri"/>
                </a:rPr>
                <a:t>Dijital gizlilik yalnızca bir kavram değil, aynı zamanda birbiriyle bağlantılı dünyamızda temel bir haktır </a:t>
              </a:r>
              <a:r>
                <a:rPr b="1" i="0" lang="tr-TR" sz="3600" u="none" cap="none" strike="noStrike">
                  <a:solidFill>
                    <a:schemeClr val="dk1"/>
                  </a:solidFill>
                  <a:latin typeface="Calibri"/>
                  <a:ea typeface="Calibri"/>
                  <a:cs typeface="Calibri"/>
                  <a:sym typeface="Calibri"/>
                </a:rPr>
                <a:t>(Avrupa Birliği Temel Haklar Şartı'nın 8. maddesi).</a:t>
              </a:r>
              <a:endParaRPr b="1" i="0" sz="3600" u="none" cap="none" strike="noStrike">
                <a:solidFill>
                  <a:schemeClr val="dk1"/>
                </a:solidFill>
                <a:latin typeface="Arial"/>
                <a:ea typeface="Arial"/>
                <a:cs typeface="Arial"/>
                <a:sym typeface="Arial"/>
              </a:endParaRPr>
            </a:p>
          </p:txBody>
        </p:sp>
        <p:sp>
          <p:nvSpPr>
            <p:cNvPr id="282" name="Google Shape;282;p4"/>
            <p:cNvSpPr/>
            <p:nvPr/>
          </p:nvSpPr>
          <p:spPr>
            <a:xfrm>
              <a:off x="0" y="2550269"/>
              <a:ext cx="16306800" cy="2136372"/>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
            <p:cNvSpPr/>
            <p:nvPr/>
          </p:nvSpPr>
          <p:spPr>
            <a:xfrm>
              <a:off x="646252" y="3030953"/>
              <a:ext cx="1176153" cy="1175004"/>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
            <p:cNvSpPr/>
            <p:nvPr/>
          </p:nvSpPr>
          <p:spPr>
            <a:xfrm>
              <a:off x="2468658" y="2550269"/>
              <a:ext cx="13444070" cy="21384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
            <p:cNvSpPr txBox="1"/>
            <p:nvPr/>
          </p:nvSpPr>
          <p:spPr>
            <a:xfrm>
              <a:off x="2468658" y="2550269"/>
              <a:ext cx="13444070" cy="2138460"/>
            </a:xfrm>
            <a:prstGeom prst="rect">
              <a:avLst/>
            </a:prstGeom>
            <a:noFill/>
            <a:ln>
              <a:noFill/>
            </a:ln>
          </p:spPr>
          <p:txBody>
            <a:bodyPr anchorCtr="0" anchor="ctr" bIns="226300" lIns="226300" spcFirstLastPara="1" rIns="226300" wrap="square" tIns="226300">
              <a:noAutofit/>
            </a:bodyPr>
            <a:lstStyle/>
            <a:p>
              <a:pPr indent="0" lvl="0" marL="0" marR="0" rtl="0" algn="l">
                <a:lnSpc>
                  <a:spcPct val="100000"/>
                </a:lnSpc>
                <a:spcBef>
                  <a:spcPts val="0"/>
                </a:spcBef>
                <a:spcAft>
                  <a:spcPts val="0"/>
                </a:spcAft>
                <a:buClr>
                  <a:schemeClr val="dk1"/>
                </a:buClr>
                <a:buSzPts val="3600"/>
                <a:buFont typeface="Calibri"/>
                <a:buNone/>
              </a:pPr>
              <a:r>
                <a:rPr b="0" i="0" lang="tr-TR" sz="3600" u="none" cap="none" strike="noStrike">
                  <a:solidFill>
                    <a:schemeClr val="dk1"/>
                  </a:solidFill>
                  <a:latin typeface="Calibri"/>
                  <a:ea typeface="Calibri"/>
                  <a:cs typeface="Calibri"/>
                  <a:sym typeface="Calibri"/>
                </a:rPr>
                <a:t>Dijital gizliliğin günlük yaşamımızdaki kritik önemine değineceğiz.</a:t>
              </a:r>
              <a:endParaRPr b="0" i="0" sz="3600" u="none" cap="none" strike="noStrike">
                <a:solidFill>
                  <a:schemeClr val="dk1"/>
                </a:solidFill>
                <a:latin typeface="Arial"/>
                <a:ea typeface="Arial"/>
                <a:cs typeface="Arial"/>
                <a:sym typeface="Arial"/>
              </a:endParaRPr>
            </a:p>
          </p:txBody>
        </p:sp>
        <p:sp>
          <p:nvSpPr>
            <p:cNvPr id="286" name="Google Shape;286;p4"/>
            <p:cNvSpPr/>
            <p:nvPr/>
          </p:nvSpPr>
          <p:spPr>
            <a:xfrm>
              <a:off x="0" y="5096055"/>
              <a:ext cx="16306800" cy="2136372"/>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
            <p:cNvSpPr/>
            <p:nvPr/>
          </p:nvSpPr>
          <p:spPr>
            <a:xfrm>
              <a:off x="646884" y="5576739"/>
              <a:ext cx="1176153" cy="1175004"/>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
            <p:cNvSpPr/>
            <p:nvPr/>
          </p:nvSpPr>
          <p:spPr>
            <a:xfrm>
              <a:off x="2469921" y="5096055"/>
              <a:ext cx="13444070" cy="21384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
            <p:cNvSpPr txBox="1"/>
            <p:nvPr/>
          </p:nvSpPr>
          <p:spPr>
            <a:xfrm>
              <a:off x="2469921" y="5096055"/>
              <a:ext cx="13444070" cy="2138460"/>
            </a:xfrm>
            <a:prstGeom prst="rect">
              <a:avLst/>
            </a:prstGeom>
            <a:noFill/>
            <a:ln>
              <a:noFill/>
            </a:ln>
          </p:spPr>
          <p:txBody>
            <a:bodyPr anchorCtr="0" anchor="ctr" bIns="226300" lIns="226300" spcFirstLastPara="1" rIns="226300" wrap="square" tIns="226300">
              <a:noAutofit/>
            </a:bodyPr>
            <a:lstStyle/>
            <a:p>
              <a:pPr indent="0" lvl="0" marL="0" marR="0" rtl="0" algn="l">
                <a:lnSpc>
                  <a:spcPct val="100000"/>
                </a:lnSpc>
                <a:spcBef>
                  <a:spcPts val="0"/>
                </a:spcBef>
                <a:spcAft>
                  <a:spcPts val="0"/>
                </a:spcAft>
                <a:buClr>
                  <a:schemeClr val="dk1"/>
                </a:buClr>
                <a:buSzPts val="3600"/>
                <a:buFont typeface="Calibri"/>
                <a:buNone/>
              </a:pPr>
              <a:r>
                <a:rPr b="0" i="1" lang="tr-TR" sz="3600" u="none" cap="none" strike="noStrike">
                  <a:solidFill>
                    <a:schemeClr val="dk1"/>
                  </a:solidFill>
                  <a:latin typeface="Calibri"/>
                  <a:ea typeface="Calibri"/>
                  <a:cs typeface="Calibri"/>
                  <a:sym typeface="Calibri"/>
                </a:rPr>
                <a:t>Bir an için telefonunuza bakın ve içinde sosyal sohbetlerden banka hesaplarına kadar ne kadar çok özel bilginin bulunduğunu düşünün. </a:t>
              </a:r>
              <a:r>
                <a:rPr b="1" i="1" lang="tr-TR" sz="3600" u="none" cap="none" strike="noStrike">
                  <a:solidFill>
                    <a:schemeClr val="dk1"/>
                  </a:solidFill>
                  <a:latin typeface="Calibri"/>
                  <a:ea typeface="Calibri"/>
                  <a:cs typeface="Calibri"/>
                  <a:sym typeface="Calibri"/>
                </a:rPr>
                <a:t>Bu, verilerinizi etkili ve güvenli bir şekilde koruma gerekliliğini beraberinde getiriyor.</a:t>
              </a:r>
              <a:endParaRPr b="1" i="0" sz="3600" u="none" cap="none" strike="noStrike">
                <a:solidFill>
                  <a:schemeClr val="dk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p5"/>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Calibri"/>
              <a:ea typeface="Calibri"/>
              <a:cs typeface="Calibri"/>
              <a:sym typeface="Calibri"/>
            </a:endParaRPr>
          </a:p>
        </p:txBody>
      </p:sp>
      <p:sp>
        <p:nvSpPr>
          <p:cNvPr id="295" name="Google Shape;295;p5"/>
          <p:cNvSpPr/>
          <p:nvPr/>
        </p:nvSpPr>
        <p:spPr>
          <a:xfrm>
            <a:off x="2" y="0"/>
            <a:ext cx="6250907" cy="10287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Calibri"/>
              <a:ea typeface="Calibri"/>
              <a:cs typeface="Calibri"/>
              <a:sym typeface="Calibri"/>
            </a:endParaRPr>
          </a:p>
        </p:txBody>
      </p:sp>
      <p:sp>
        <p:nvSpPr>
          <p:cNvPr id="296" name="Google Shape;296;p5"/>
          <p:cNvSpPr txBox="1"/>
          <p:nvPr>
            <p:ph type="title"/>
          </p:nvPr>
        </p:nvSpPr>
        <p:spPr>
          <a:xfrm>
            <a:off x="1030251" y="1730359"/>
            <a:ext cx="4800600" cy="669174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7200"/>
              <a:buFont typeface="Arial"/>
              <a:buNone/>
            </a:pPr>
            <a:r>
              <a:rPr lang="tr-TR">
                <a:solidFill>
                  <a:srgbClr val="FFFFFF"/>
                </a:solidFill>
              </a:rPr>
              <a:t>Modülün Amacı</a:t>
            </a:r>
            <a:endParaRPr/>
          </a:p>
        </p:txBody>
      </p:sp>
      <p:sp>
        <p:nvSpPr>
          <p:cNvPr id="297" name="Google Shape;297;p5"/>
          <p:cNvSpPr/>
          <p:nvPr/>
        </p:nvSpPr>
        <p:spPr>
          <a:xfrm flipH="1" rot="10800000">
            <a:off x="11325604" y="3683219"/>
            <a:ext cx="6125150"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000000"/>
              </a:solidFill>
              <a:latin typeface="Calibri"/>
              <a:ea typeface="Calibri"/>
              <a:cs typeface="Calibri"/>
              <a:sym typeface="Calibri"/>
            </a:endParaRPr>
          </a:p>
        </p:txBody>
      </p:sp>
      <p:grpSp>
        <p:nvGrpSpPr>
          <p:cNvPr id="298" name="Google Shape;298;p5"/>
          <p:cNvGrpSpPr/>
          <p:nvPr/>
        </p:nvGrpSpPr>
        <p:grpSpPr>
          <a:xfrm>
            <a:off x="6619577" y="3603180"/>
            <a:ext cx="10828241" cy="2946099"/>
            <a:chOff x="2935" y="2208374"/>
            <a:chExt cx="10828241" cy="2946099"/>
          </a:xfrm>
        </p:grpSpPr>
        <p:sp>
          <p:nvSpPr>
            <p:cNvPr id="299" name="Google Shape;299;p5"/>
            <p:cNvSpPr/>
            <p:nvPr/>
          </p:nvSpPr>
          <p:spPr>
            <a:xfrm>
              <a:off x="2935" y="2208374"/>
              <a:ext cx="3244668" cy="2519383"/>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
            <p:cNvSpPr/>
            <p:nvPr/>
          </p:nvSpPr>
          <p:spPr>
            <a:xfrm>
              <a:off x="313992" y="2503879"/>
              <a:ext cx="3244668" cy="2519383"/>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
            <p:cNvSpPr txBox="1"/>
            <p:nvPr/>
          </p:nvSpPr>
          <p:spPr>
            <a:xfrm>
              <a:off x="387782" y="2577669"/>
              <a:ext cx="3097088" cy="2371803"/>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800"/>
                <a:buFont typeface="Calibri"/>
                <a:buNone/>
              </a:pPr>
              <a:r>
                <a:rPr b="0" i="0" lang="tr-TR" sz="1800" u="none" cap="none" strike="noStrike">
                  <a:solidFill>
                    <a:srgbClr val="000000"/>
                  </a:solidFill>
                  <a:latin typeface="Calibri"/>
                  <a:ea typeface="Calibri"/>
                  <a:cs typeface="Calibri"/>
                  <a:sym typeface="Calibri"/>
                </a:rPr>
                <a:t>Bu modül, dijital gizlilik anlayışını geliştirmeyi, pratik beceriler kazandırmayı ve günümüzün dijital çağında sorumluluk duygusunu geliştirmeyi amaçlamaktadır.</a:t>
              </a:r>
              <a:endParaRPr b="0" i="0" sz="1800" u="none" cap="none" strike="noStrike">
                <a:solidFill>
                  <a:schemeClr val="dk1"/>
                </a:solidFill>
                <a:latin typeface="Arial"/>
                <a:ea typeface="Arial"/>
                <a:cs typeface="Arial"/>
                <a:sym typeface="Arial"/>
              </a:endParaRPr>
            </a:p>
          </p:txBody>
        </p:sp>
        <p:sp>
          <p:nvSpPr>
            <p:cNvPr id="302" name="Google Shape;302;p5"/>
            <p:cNvSpPr/>
            <p:nvPr/>
          </p:nvSpPr>
          <p:spPr>
            <a:xfrm>
              <a:off x="3869719" y="2208374"/>
              <a:ext cx="2915725" cy="2501375"/>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
            <p:cNvSpPr/>
            <p:nvPr/>
          </p:nvSpPr>
          <p:spPr>
            <a:xfrm>
              <a:off x="4180776" y="2503879"/>
              <a:ext cx="2915725" cy="2501375"/>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5"/>
            <p:cNvSpPr txBox="1"/>
            <p:nvPr/>
          </p:nvSpPr>
          <p:spPr>
            <a:xfrm>
              <a:off x="4254039" y="2577142"/>
              <a:ext cx="2769199" cy="2354849"/>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800"/>
                <a:buFont typeface="Calibri"/>
                <a:buNone/>
              </a:pPr>
              <a:r>
                <a:rPr b="0" i="0" lang="tr-TR" sz="1800" u="none" cap="none" strike="noStrike">
                  <a:solidFill>
                    <a:srgbClr val="000000"/>
                  </a:solidFill>
                  <a:latin typeface="Calibri"/>
                  <a:ea typeface="Calibri"/>
                  <a:cs typeface="Calibri"/>
                  <a:sym typeface="Calibri"/>
                </a:rPr>
                <a:t>Modülün sonunda katılımcılar, </a:t>
              </a:r>
              <a:r>
                <a:rPr b="1" i="0" lang="tr-TR" sz="1800" u="none" cap="none" strike="noStrike">
                  <a:solidFill>
                    <a:srgbClr val="000000"/>
                  </a:solidFill>
                  <a:latin typeface="Calibri"/>
                  <a:ea typeface="Calibri"/>
                  <a:cs typeface="Calibri"/>
                  <a:sym typeface="Calibri"/>
                </a:rPr>
                <a:t>bilinçli seçimler yapabilecek ve diğerlerini dijital gizliliğin önemi konusunda eğitebilecektir.</a:t>
              </a:r>
              <a:endParaRPr b="1" i="0" sz="1800" u="none" cap="none" strike="noStrike">
                <a:solidFill>
                  <a:schemeClr val="dk1"/>
                </a:solidFill>
                <a:latin typeface="Arial"/>
                <a:ea typeface="Arial"/>
                <a:cs typeface="Arial"/>
                <a:sym typeface="Arial"/>
              </a:endParaRPr>
            </a:p>
          </p:txBody>
        </p:sp>
        <p:sp>
          <p:nvSpPr>
            <p:cNvPr id="305" name="Google Shape;305;p5"/>
            <p:cNvSpPr/>
            <p:nvPr/>
          </p:nvSpPr>
          <p:spPr>
            <a:xfrm>
              <a:off x="7407559" y="2208374"/>
              <a:ext cx="3112559" cy="2650594"/>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
            <p:cNvSpPr/>
            <p:nvPr/>
          </p:nvSpPr>
          <p:spPr>
            <a:xfrm>
              <a:off x="7718617" y="2503879"/>
              <a:ext cx="3112559" cy="2650594"/>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
            <p:cNvSpPr txBox="1"/>
            <p:nvPr/>
          </p:nvSpPr>
          <p:spPr>
            <a:xfrm>
              <a:off x="7796250" y="2581512"/>
              <a:ext cx="2957293" cy="2495328"/>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800"/>
                <a:buFont typeface="Calibri"/>
                <a:buNone/>
              </a:pPr>
              <a:r>
                <a:rPr b="0" i="0" lang="tr-TR" sz="1800" u="none" cap="none" strike="noStrike">
                  <a:solidFill>
                    <a:srgbClr val="000000"/>
                  </a:solidFill>
                  <a:latin typeface="Calibri"/>
                  <a:ea typeface="Calibri"/>
                  <a:cs typeface="Calibri"/>
                  <a:sym typeface="Calibri"/>
                </a:rPr>
                <a:t>Ayrıca, katılımcılar, dijital gizliliğin önemi hakkında bilgileri toplumun geri kalanıyla paylaşmaya ve yaymaya hazır olacaklardır.</a:t>
              </a:r>
              <a:endParaRPr b="0" i="0" sz="1800" u="none" cap="none" strike="noStrike">
                <a:solidFill>
                  <a:schemeClr val="dk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p6"/>
          <p:cNvSpPr/>
          <p:nvPr/>
        </p:nvSpPr>
        <p:spPr>
          <a:xfrm>
            <a:off x="-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Calibri"/>
              <a:ea typeface="Calibri"/>
              <a:cs typeface="Calibri"/>
              <a:sym typeface="Calibri"/>
            </a:endParaRPr>
          </a:p>
        </p:txBody>
      </p:sp>
      <p:sp>
        <p:nvSpPr>
          <p:cNvPr id="313" name="Google Shape;313;p6"/>
          <p:cNvSpPr txBox="1"/>
          <p:nvPr>
            <p:ph type="title"/>
          </p:nvPr>
        </p:nvSpPr>
        <p:spPr>
          <a:xfrm>
            <a:off x="1257300" y="835493"/>
            <a:ext cx="15773400" cy="170054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7800"/>
              <a:buFont typeface="Arial"/>
              <a:buNone/>
            </a:pPr>
            <a:r>
              <a:rPr lang="tr-TR" sz="7800"/>
              <a:t>ÖĞRENME HEDEFLERİ</a:t>
            </a:r>
            <a:endParaRPr/>
          </a:p>
        </p:txBody>
      </p:sp>
      <p:grpSp>
        <p:nvGrpSpPr>
          <p:cNvPr id="314" name="Google Shape;314;p6"/>
          <p:cNvGrpSpPr/>
          <p:nvPr/>
        </p:nvGrpSpPr>
        <p:grpSpPr>
          <a:xfrm>
            <a:off x="1257300" y="2412450"/>
            <a:ext cx="16209798" cy="7595701"/>
            <a:chOff x="0" y="-1664250"/>
            <a:chExt cx="16209798" cy="7595701"/>
          </a:xfrm>
        </p:grpSpPr>
        <p:sp>
          <p:nvSpPr>
            <p:cNvPr id="315" name="Google Shape;315;p6"/>
            <p:cNvSpPr/>
            <p:nvPr/>
          </p:nvSpPr>
          <p:spPr>
            <a:xfrm>
              <a:off x="3656" y="-1664250"/>
              <a:ext cx="4615451" cy="7595701"/>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6"/>
            <p:cNvSpPr txBox="1"/>
            <p:nvPr/>
          </p:nvSpPr>
          <p:spPr>
            <a:xfrm>
              <a:off x="3656" y="1222115"/>
              <a:ext cx="4615451" cy="4557420"/>
            </a:xfrm>
            <a:prstGeom prst="rect">
              <a:avLst/>
            </a:prstGeom>
            <a:noFill/>
            <a:ln>
              <a:noFill/>
            </a:ln>
          </p:spPr>
          <p:txBody>
            <a:bodyPr anchorCtr="0" anchor="t" bIns="330200" lIns="359825" spcFirstLastPara="1" rIns="359825" wrap="square" tIns="330200">
              <a:noAutofit/>
            </a:bodyPr>
            <a:lstStyle/>
            <a:p>
              <a:pPr indent="0" lvl="0" marL="0" marR="0" rtl="0" algn="ctr">
                <a:lnSpc>
                  <a:spcPct val="90000"/>
                </a:lnSpc>
                <a:spcBef>
                  <a:spcPts val="0"/>
                </a:spcBef>
                <a:spcAft>
                  <a:spcPts val="0"/>
                </a:spcAft>
                <a:buClr>
                  <a:srgbClr val="000000"/>
                </a:buClr>
                <a:buSzPts val="2400"/>
                <a:buFont typeface="Calibri"/>
                <a:buNone/>
              </a:pPr>
              <a:r>
                <a:rPr b="1" i="0" lang="tr-TR" sz="2400" u="none" cap="none" strike="noStrike">
                  <a:solidFill>
                    <a:srgbClr val="000000"/>
                  </a:solidFill>
                  <a:latin typeface="Calibri"/>
                  <a:ea typeface="Calibri"/>
                  <a:cs typeface="Calibri"/>
                  <a:sym typeface="Calibri"/>
                </a:rPr>
                <a:t>Teknolojinin dijital çağdaki etkisini </a:t>
              </a:r>
              <a:r>
                <a:rPr b="0" i="0" lang="tr-TR" sz="2400" u="none" cap="none" strike="noStrike">
                  <a:solidFill>
                    <a:srgbClr val="000000"/>
                  </a:solidFill>
                  <a:latin typeface="Calibri"/>
                  <a:ea typeface="Calibri"/>
                  <a:cs typeface="Calibri"/>
                  <a:sym typeface="Calibri"/>
                </a:rPr>
                <a:t>anlamak</a:t>
              </a:r>
              <a:endParaRPr b="0" i="0" sz="2400" u="none" cap="none" strike="noStrike">
                <a:solidFill>
                  <a:schemeClr val="dk1"/>
                </a:solidFill>
                <a:latin typeface="Arial"/>
                <a:ea typeface="Arial"/>
                <a:cs typeface="Arial"/>
                <a:sym typeface="Arial"/>
              </a:endParaRPr>
            </a:p>
          </p:txBody>
        </p:sp>
        <p:sp>
          <p:nvSpPr>
            <p:cNvPr id="317" name="Google Shape;317;p6"/>
            <p:cNvSpPr/>
            <p:nvPr/>
          </p:nvSpPr>
          <p:spPr>
            <a:xfrm>
              <a:off x="1321293" y="0"/>
              <a:ext cx="1280160" cy="1280160"/>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6"/>
            <p:cNvSpPr txBox="1"/>
            <p:nvPr/>
          </p:nvSpPr>
          <p:spPr>
            <a:xfrm>
              <a:off x="1508768" y="187475"/>
              <a:ext cx="905210" cy="905210"/>
            </a:xfrm>
            <a:prstGeom prst="rect">
              <a:avLst/>
            </a:prstGeom>
            <a:noFill/>
            <a:ln>
              <a:noFill/>
            </a:ln>
          </p:spPr>
          <p:txBody>
            <a:bodyPr anchorCtr="0" anchor="ctr" bIns="12700" lIns="99800" spcFirstLastPara="1" rIns="99800" wrap="square" tIns="12700">
              <a:noAutofit/>
            </a:bodyPr>
            <a:lstStyle/>
            <a:p>
              <a:pPr indent="0" lvl="0" marL="0" marR="0" rtl="0" algn="ctr">
                <a:lnSpc>
                  <a:spcPct val="90000"/>
                </a:lnSpc>
                <a:spcBef>
                  <a:spcPts val="0"/>
                </a:spcBef>
                <a:spcAft>
                  <a:spcPts val="0"/>
                </a:spcAft>
                <a:buClr>
                  <a:schemeClr val="lt1"/>
                </a:buClr>
                <a:buSzPts val="5400"/>
                <a:buFont typeface="Arial"/>
                <a:buNone/>
              </a:pPr>
              <a:r>
                <a:rPr b="0" i="0" lang="tr-TR" sz="5400" u="none" cap="none" strike="noStrike">
                  <a:solidFill>
                    <a:schemeClr val="lt1"/>
                  </a:solidFill>
                  <a:latin typeface="Arial"/>
                  <a:ea typeface="Arial"/>
                  <a:cs typeface="Arial"/>
                  <a:sym typeface="Arial"/>
                </a:rPr>
                <a:t>1</a:t>
              </a:r>
              <a:endParaRPr/>
            </a:p>
          </p:txBody>
        </p:sp>
        <p:sp>
          <p:nvSpPr>
            <p:cNvPr id="319" name="Google Shape;319;p6"/>
            <p:cNvSpPr/>
            <p:nvPr/>
          </p:nvSpPr>
          <p:spPr>
            <a:xfrm>
              <a:off x="0" y="1466845"/>
              <a:ext cx="4615451" cy="7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6"/>
            <p:cNvSpPr/>
            <p:nvPr/>
          </p:nvSpPr>
          <p:spPr>
            <a:xfrm>
              <a:off x="5080653" y="-1664250"/>
              <a:ext cx="6052148" cy="7595701"/>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6"/>
            <p:cNvSpPr txBox="1"/>
            <p:nvPr/>
          </p:nvSpPr>
          <p:spPr>
            <a:xfrm>
              <a:off x="5080653" y="1222115"/>
              <a:ext cx="6052148" cy="4557420"/>
            </a:xfrm>
            <a:prstGeom prst="rect">
              <a:avLst/>
            </a:prstGeom>
            <a:noFill/>
            <a:ln>
              <a:noFill/>
            </a:ln>
          </p:spPr>
          <p:txBody>
            <a:bodyPr anchorCtr="0" anchor="t" bIns="330200" lIns="359825" spcFirstLastPara="1" rIns="359825" wrap="square" tIns="330200">
              <a:noAutofit/>
            </a:bodyPr>
            <a:lstStyle/>
            <a:p>
              <a:pPr indent="0" lvl="0" marL="0" marR="0" rtl="0" algn="ctr">
                <a:lnSpc>
                  <a:spcPct val="90000"/>
                </a:lnSpc>
                <a:spcBef>
                  <a:spcPts val="0"/>
                </a:spcBef>
                <a:spcAft>
                  <a:spcPts val="0"/>
                </a:spcAft>
                <a:buClr>
                  <a:srgbClr val="000000"/>
                </a:buClr>
                <a:buSzPts val="2400"/>
                <a:buFont typeface="Calibri"/>
                <a:buNone/>
              </a:pPr>
              <a:r>
                <a:rPr b="1" i="0" lang="tr-TR" sz="2400" u="none" cap="none" strike="noStrike">
                  <a:solidFill>
                    <a:srgbClr val="000000"/>
                  </a:solidFill>
                  <a:latin typeface="Calibri"/>
                  <a:ea typeface="Calibri"/>
                  <a:cs typeface="Calibri"/>
                  <a:sym typeface="Calibri"/>
                </a:rPr>
                <a:t>Oltalama (Kimlik avı) saldırılarında </a:t>
              </a:r>
              <a:r>
                <a:rPr b="0" i="0" lang="tr-TR" sz="2400" u="none" cap="none" strike="noStrike">
                  <a:solidFill>
                    <a:srgbClr val="000000"/>
                  </a:solidFill>
                  <a:latin typeface="Calibri"/>
                  <a:ea typeface="Calibri"/>
                  <a:cs typeface="Calibri"/>
                  <a:sym typeface="Calibri"/>
                </a:rPr>
                <a:t>kullanılan çeşitli </a:t>
              </a:r>
              <a:r>
                <a:rPr b="1" i="0" lang="tr-TR" sz="2400" u="none" cap="none" strike="noStrike">
                  <a:solidFill>
                    <a:srgbClr val="000000"/>
                  </a:solidFill>
                  <a:latin typeface="Calibri"/>
                  <a:ea typeface="Calibri"/>
                  <a:cs typeface="Calibri"/>
                  <a:sym typeface="Calibri"/>
                </a:rPr>
                <a:t>teknikleri</a:t>
              </a:r>
              <a:r>
                <a:rPr b="0" i="0" lang="tr-TR" sz="2400" u="none" cap="none" strike="noStrike">
                  <a:solidFill>
                    <a:srgbClr val="000000"/>
                  </a:solidFill>
                  <a:latin typeface="Calibri"/>
                  <a:ea typeface="Calibri"/>
                  <a:cs typeface="Calibri"/>
                  <a:sym typeface="Calibri"/>
                </a:rPr>
                <a:t> anlamak ve bu tür </a:t>
              </a:r>
              <a:r>
                <a:rPr b="1" i="0" lang="tr-TR" sz="2400" u="none" cap="none" strike="noStrike">
                  <a:solidFill>
                    <a:srgbClr val="000000"/>
                  </a:solidFill>
                  <a:latin typeface="Calibri"/>
                  <a:ea typeface="Calibri"/>
                  <a:cs typeface="Calibri"/>
                  <a:sym typeface="Calibri"/>
                </a:rPr>
                <a:t>siber tehditleri </a:t>
              </a:r>
              <a:r>
                <a:rPr b="0" i="0" lang="tr-TR" sz="2400" u="none" cap="none" strike="noStrike">
                  <a:solidFill>
                    <a:srgbClr val="000000"/>
                  </a:solidFill>
                  <a:latin typeface="Calibri"/>
                  <a:ea typeface="Calibri"/>
                  <a:cs typeface="Calibri"/>
                  <a:sym typeface="Calibri"/>
                </a:rPr>
                <a:t>etkili bir şekilde tanımlayıp bunlara karşı </a:t>
              </a:r>
              <a:r>
                <a:rPr b="1" i="0" lang="tr-TR" sz="2400" u="none" cap="none" strike="noStrike">
                  <a:solidFill>
                    <a:srgbClr val="000000"/>
                  </a:solidFill>
                  <a:latin typeface="Calibri"/>
                  <a:ea typeface="Calibri"/>
                  <a:cs typeface="Calibri"/>
                  <a:sym typeface="Calibri"/>
                </a:rPr>
                <a:t>koruma</a:t>
              </a:r>
              <a:r>
                <a:rPr b="0" i="0" lang="tr-TR" sz="2400" u="none" cap="none" strike="noStrike">
                  <a:solidFill>
                    <a:srgbClr val="000000"/>
                  </a:solidFill>
                  <a:latin typeface="Calibri"/>
                  <a:ea typeface="Calibri"/>
                  <a:cs typeface="Calibri"/>
                  <a:sym typeface="Calibri"/>
                </a:rPr>
                <a:t> sağlayacak bilgilerle donatılmak.</a:t>
              </a:r>
              <a:endParaRPr b="0" i="0" sz="2400" u="none" cap="none" strike="noStrike">
                <a:solidFill>
                  <a:schemeClr val="dk1"/>
                </a:solidFill>
                <a:latin typeface="Arial"/>
                <a:ea typeface="Arial"/>
                <a:cs typeface="Arial"/>
                <a:sym typeface="Arial"/>
              </a:endParaRPr>
            </a:p>
          </p:txBody>
        </p:sp>
        <p:sp>
          <p:nvSpPr>
            <p:cNvPr id="322" name="Google Shape;322;p6"/>
            <p:cNvSpPr/>
            <p:nvPr/>
          </p:nvSpPr>
          <p:spPr>
            <a:xfrm>
              <a:off x="7305526" y="0"/>
              <a:ext cx="1280160" cy="1280160"/>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6"/>
            <p:cNvSpPr txBox="1"/>
            <p:nvPr/>
          </p:nvSpPr>
          <p:spPr>
            <a:xfrm>
              <a:off x="7493001" y="187475"/>
              <a:ext cx="905210" cy="905210"/>
            </a:xfrm>
            <a:prstGeom prst="rect">
              <a:avLst/>
            </a:prstGeom>
            <a:noFill/>
            <a:ln>
              <a:noFill/>
            </a:ln>
          </p:spPr>
          <p:txBody>
            <a:bodyPr anchorCtr="0" anchor="ctr" bIns="12700" lIns="99800" spcFirstLastPara="1" rIns="99800" wrap="square" tIns="12700">
              <a:noAutofit/>
            </a:bodyPr>
            <a:lstStyle/>
            <a:p>
              <a:pPr indent="0" lvl="0" marL="0" marR="0" rtl="0" algn="ctr">
                <a:lnSpc>
                  <a:spcPct val="90000"/>
                </a:lnSpc>
                <a:spcBef>
                  <a:spcPts val="0"/>
                </a:spcBef>
                <a:spcAft>
                  <a:spcPts val="0"/>
                </a:spcAft>
                <a:buClr>
                  <a:schemeClr val="lt1"/>
                </a:buClr>
                <a:buSzPts val="5400"/>
                <a:buFont typeface="Arial"/>
                <a:buNone/>
              </a:pPr>
              <a:r>
                <a:rPr b="0" i="0" lang="tr-TR" sz="5400" u="none" cap="none" strike="noStrike">
                  <a:solidFill>
                    <a:schemeClr val="lt1"/>
                  </a:solidFill>
                  <a:latin typeface="Arial"/>
                  <a:ea typeface="Arial"/>
                  <a:cs typeface="Arial"/>
                  <a:sym typeface="Arial"/>
                </a:rPr>
                <a:t>2</a:t>
              </a:r>
              <a:endParaRPr b="0" i="0" sz="5400" u="none" cap="none" strike="noStrike">
                <a:solidFill>
                  <a:schemeClr val="lt1"/>
                </a:solidFill>
                <a:latin typeface="Arial"/>
                <a:ea typeface="Arial"/>
                <a:cs typeface="Arial"/>
                <a:sym typeface="Arial"/>
              </a:endParaRPr>
            </a:p>
          </p:txBody>
        </p:sp>
        <p:sp>
          <p:nvSpPr>
            <p:cNvPr id="324" name="Google Shape;324;p6"/>
            <p:cNvSpPr/>
            <p:nvPr/>
          </p:nvSpPr>
          <p:spPr>
            <a:xfrm>
              <a:off x="5578521" y="1466845"/>
              <a:ext cx="4615451" cy="7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6"/>
            <p:cNvSpPr/>
            <p:nvPr/>
          </p:nvSpPr>
          <p:spPr>
            <a:xfrm>
              <a:off x="11594347" y="-1664250"/>
              <a:ext cx="4615451" cy="7595701"/>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6"/>
            <p:cNvSpPr txBox="1"/>
            <p:nvPr/>
          </p:nvSpPr>
          <p:spPr>
            <a:xfrm>
              <a:off x="11594347" y="1222115"/>
              <a:ext cx="4615451" cy="4557420"/>
            </a:xfrm>
            <a:prstGeom prst="rect">
              <a:avLst/>
            </a:prstGeom>
            <a:noFill/>
            <a:ln>
              <a:noFill/>
            </a:ln>
          </p:spPr>
          <p:txBody>
            <a:bodyPr anchorCtr="0" anchor="t" bIns="330200" lIns="359825" spcFirstLastPara="1" rIns="359825" wrap="square" tIns="330200">
              <a:noAutofit/>
            </a:bodyPr>
            <a:lstStyle/>
            <a:p>
              <a:pPr indent="0" lvl="0" marL="0" marR="0" rtl="0" algn="ctr">
                <a:lnSpc>
                  <a:spcPct val="90000"/>
                </a:lnSpc>
                <a:spcBef>
                  <a:spcPts val="0"/>
                </a:spcBef>
                <a:spcAft>
                  <a:spcPts val="0"/>
                </a:spcAft>
                <a:buClr>
                  <a:srgbClr val="000000"/>
                </a:buClr>
                <a:buSzPts val="2400"/>
                <a:buFont typeface="Calibri"/>
                <a:buNone/>
              </a:pPr>
              <a:r>
                <a:rPr b="0" i="0" lang="tr-TR" sz="2400" u="none" cap="none" strike="noStrike">
                  <a:solidFill>
                    <a:srgbClr val="000000"/>
                  </a:solidFill>
                  <a:latin typeface="Calibri"/>
                  <a:ea typeface="Calibri"/>
                  <a:cs typeface="Calibri"/>
                  <a:sym typeface="Calibri"/>
                </a:rPr>
                <a:t>Dijital alanda hem </a:t>
              </a:r>
              <a:r>
                <a:rPr b="1" i="0" lang="tr-TR" sz="2400" u="none" cap="none" strike="noStrike">
                  <a:solidFill>
                    <a:srgbClr val="000000"/>
                  </a:solidFill>
                  <a:latin typeface="Calibri"/>
                  <a:ea typeface="Calibri"/>
                  <a:cs typeface="Calibri"/>
                  <a:sym typeface="Calibri"/>
                </a:rPr>
                <a:t>bilgi gizliliğinin </a:t>
              </a:r>
              <a:r>
                <a:rPr b="0" i="0" lang="tr-TR" sz="2400" u="none" cap="none" strike="noStrike">
                  <a:solidFill>
                    <a:srgbClr val="000000"/>
                  </a:solidFill>
                  <a:latin typeface="Calibri"/>
                  <a:ea typeface="Calibri"/>
                  <a:cs typeface="Calibri"/>
                  <a:sym typeface="Calibri"/>
                </a:rPr>
                <a:t>hem de </a:t>
              </a:r>
              <a:r>
                <a:rPr b="1" i="0" lang="tr-TR" sz="2400" u="none" cap="none" strike="noStrike">
                  <a:solidFill>
                    <a:srgbClr val="000000"/>
                  </a:solidFill>
                  <a:latin typeface="Calibri"/>
                  <a:ea typeface="Calibri"/>
                  <a:cs typeface="Calibri"/>
                  <a:sym typeface="Calibri"/>
                </a:rPr>
                <a:t>iletişim gizliliğinin </a:t>
              </a:r>
              <a:r>
                <a:rPr b="0" i="0" lang="tr-TR" sz="2400" u="none" cap="none" strike="noStrike">
                  <a:solidFill>
                    <a:srgbClr val="000000"/>
                  </a:solidFill>
                  <a:latin typeface="Calibri"/>
                  <a:ea typeface="Calibri"/>
                  <a:cs typeface="Calibri"/>
                  <a:sym typeface="Calibri"/>
                </a:rPr>
                <a:t>önemini anlamak ve kişisel bilgileri korumaya yönelik bilgi ve stratejiler edinmek.</a:t>
              </a:r>
              <a:endParaRPr b="0" i="0" sz="2400" u="none" cap="none" strike="noStrike">
                <a:solidFill>
                  <a:schemeClr val="dk1"/>
                </a:solidFill>
                <a:latin typeface="Arial"/>
                <a:ea typeface="Arial"/>
                <a:cs typeface="Arial"/>
                <a:sym typeface="Arial"/>
              </a:endParaRPr>
            </a:p>
          </p:txBody>
        </p:sp>
        <p:sp>
          <p:nvSpPr>
            <p:cNvPr id="327" name="Google Shape;327;p6"/>
            <p:cNvSpPr/>
            <p:nvPr/>
          </p:nvSpPr>
          <p:spPr>
            <a:xfrm>
              <a:off x="13259611" y="0"/>
              <a:ext cx="1280160" cy="1280160"/>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6"/>
            <p:cNvSpPr txBox="1"/>
            <p:nvPr/>
          </p:nvSpPr>
          <p:spPr>
            <a:xfrm>
              <a:off x="13447086" y="187475"/>
              <a:ext cx="905210" cy="905210"/>
            </a:xfrm>
            <a:prstGeom prst="rect">
              <a:avLst/>
            </a:prstGeom>
            <a:noFill/>
            <a:ln>
              <a:noFill/>
            </a:ln>
          </p:spPr>
          <p:txBody>
            <a:bodyPr anchorCtr="0" anchor="ctr" bIns="12700" lIns="99800" spcFirstLastPara="1" rIns="99800" wrap="square" tIns="12700">
              <a:noAutofit/>
            </a:bodyPr>
            <a:lstStyle/>
            <a:p>
              <a:pPr indent="0" lvl="0" marL="0" marR="0" rtl="0" algn="ctr">
                <a:lnSpc>
                  <a:spcPct val="90000"/>
                </a:lnSpc>
                <a:spcBef>
                  <a:spcPts val="0"/>
                </a:spcBef>
                <a:spcAft>
                  <a:spcPts val="0"/>
                </a:spcAft>
                <a:buClr>
                  <a:schemeClr val="lt1"/>
                </a:buClr>
                <a:buSzPts val="5400"/>
                <a:buFont typeface="Arial"/>
                <a:buNone/>
              </a:pPr>
              <a:r>
                <a:rPr b="0" i="0" lang="tr-TR" sz="5400" u="none" cap="none" strike="noStrike">
                  <a:solidFill>
                    <a:schemeClr val="lt1"/>
                  </a:solidFill>
                  <a:latin typeface="Arial"/>
                  <a:ea typeface="Arial"/>
                  <a:cs typeface="Arial"/>
                  <a:sym typeface="Arial"/>
                </a:rPr>
                <a:t>3</a:t>
              </a:r>
              <a:endParaRPr/>
            </a:p>
          </p:txBody>
        </p:sp>
        <p:sp>
          <p:nvSpPr>
            <p:cNvPr id="329" name="Google Shape;329;p6"/>
            <p:cNvSpPr/>
            <p:nvPr/>
          </p:nvSpPr>
          <p:spPr>
            <a:xfrm>
              <a:off x="11493037" y="1466845"/>
              <a:ext cx="4615451" cy="7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3" name="Shape 333"/>
        <p:cNvGrpSpPr/>
        <p:nvPr/>
      </p:nvGrpSpPr>
      <p:grpSpPr>
        <a:xfrm>
          <a:off x="0" y="0"/>
          <a:ext cx="0" cy="0"/>
          <a:chOff x="0" y="0"/>
          <a:chExt cx="0" cy="0"/>
        </a:xfrm>
      </p:grpSpPr>
      <p:sp>
        <p:nvSpPr>
          <p:cNvPr id="334" name="Google Shape;334;p7"/>
          <p:cNvSpPr/>
          <p:nvPr/>
        </p:nvSpPr>
        <p:spPr>
          <a:xfrm>
            <a:off x="-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Calibri"/>
              <a:ea typeface="Calibri"/>
              <a:cs typeface="Calibri"/>
              <a:sym typeface="Calibri"/>
            </a:endParaRPr>
          </a:p>
        </p:txBody>
      </p:sp>
      <p:sp>
        <p:nvSpPr>
          <p:cNvPr id="335" name="Google Shape;335;p7"/>
          <p:cNvSpPr txBox="1"/>
          <p:nvPr>
            <p:ph type="title"/>
          </p:nvPr>
        </p:nvSpPr>
        <p:spPr>
          <a:xfrm>
            <a:off x="1257300" y="835493"/>
            <a:ext cx="15773400" cy="170054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7800"/>
              <a:buFont typeface="Arial"/>
              <a:buNone/>
            </a:pPr>
            <a:r>
              <a:rPr lang="tr-TR" sz="7800"/>
              <a:t>ÖĞRENME ÇIKTILARI</a:t>
            </a:r>
            <a:endParaRPr/>
          </a:p>
        </p:txBody>
      </p:sp>
      <p:grpSp>
        <p:nvGrpSpPr>
          <p:cNvPr id="336" name="Google Shape;336;p7"/>
          <p:cNvGrpSpPr/>
          <p:nvPr/>
        </p:nvGrpSpPr>
        <p:grpSpPr>
          <a:xfrm>
            <a:off x="1277081" y="2756251"/>
            <a:ext cx="15733836" cy="6502712"/>
            <a:chOff x="19781" y="13051"/>
            <a:chExt cx="15733836" cy="6502712"/>
          </a:xfrm>
        </p:grpSpPr>
        <p:sp>
          <p:nvSpPr>
            <p:cNvPr id="337" name="Google Shape;337;p7"/>
            <p:cNvSpPr/>
            <p:nvPr/>
          </p:nvSpPr>
          <p:spPr>
            <a:xfrm>
              <a:off x="4565333" y="1331537"/>
              <a:ext cx="1015290" cy="91440"/>
            </a:xfrm>
            <a:custGeom>
              <a:rect b="b" l="l" r="r" t="t"/>
              <a:pathLst>
                <a:path extrusionOk="0" h="120000" w="120000">
                  <a:moveTo>
                    <a:pt x="0" y="60000"/>
                  </a:moveTo>
                  <a:lnTo>
                    <a:pt x="120000" y="60000"/>
                  </a:lnTo>
                </a:path>
              </a:pathLst>
            </a:custGeom>
            <a:noFill/>
            <a:ln cap="flat" cmpd="sng" w="9525">
              <a:solidFill>
                <a:schemeClr val="accent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7"/>
            <p:cNvSpPr txBox="1"/>
            <p:nvPr/>
          </p:nvSpPr>
          <p:spPr>
            <a:xfrm>
              <a:off x="5046831" y="1372022"/>
              <a:ext cx="52294" cy="1046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Arial"/>
                <a:ea typeface="Arial"/>
                <a:cs typeface="Arial"/>
                <a:sym typeface="Arial"/>
              </a:endParaRPr>
            </a:p>
          </p:txBody>
        </p:sp>
        <p:sp>
          <p:nvSpPr>
            <p:cNvPr id="339" name="Google Shape;339;p7"/>
            <p:cNvSpPr/>
            <p:nvPr/>
          </p:nvSpPr>
          <p:spPr>
            <a:xfrm>
              <a:off x="19781" y="13051"/>
              <a:ext cx="4547351" cy="2728410"/>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7"/>
            <p:cNvSpPr txBox="1"/>
            <p:nvPr/>
          </p:nvSpPr>
          <p:spPr>
            <a:xfrm>
              <a:off x="19781" y="13051"/>
              <a:ext cx="4547351" cy="2728410"/>
            </a:xfrm>
            <a:prstGeom prst="rect">
              <a:avLst/>
            </a:prstGeom>
            <a:noFill/>
            <a:ln>
              <a:noFill/>
            </a:ln>
          </p:spPr>
          <p:txBody>
            <a:bodyPr anchorCtr="0" anchor="ctr" bIns="233875" lIns="222800" spcFirstLastPara="1" rIns="222800" wrap="square" tIns="233875">
              <a:noAutofit/>
            </a:bodyPr>
            <a:lstStyle/>
            <a:p>
              <a:pPr indent="0" lvl="0" marL="0" marR="0" rtl="0" algn="ctr">
                <a:lnSpc>
                  <a:spcPct val="90000"/>
                </a:lnSpc>
                <a:spcBef>
                  <a:spcPts val="0"/>
                </a:spcBef>
                <a:spcAft>
                  <a:spcPts val="0"/>
                </a:spcAft>
                <a:buClr>
                  <a:schemeClr val="lt1"/>
                </a:buClr>
                <a:buSzPts val="3200"/>
                <a:buFont typeface="Calibri"/>
                <a:buNone/>
              </a:pPr>
              <a:r>
                <a:rPr b="0" i="0" lang="tr-TR" sz="3200" u="none" cap="none" strike="noStrike">
                  <a:solidFill>
                    <a:schemeClr val="lt1"/>
                  </a:solidFill>
                  <a:latin typeface="Calibri"/>
                  <a:ea typeface="Calibri"/>
                  <a:cs typeface="Calibri"/>
                  <a:sym typeface="Calibri"/>
                </a:rPr>
                <a:t>BU MODÜLÜN SONUNDA KATILIMCILAR;</a:t>
              </a:r>
              <a:endParaRPr b="0" i="0" sz="3200" u="none" cap="none" strike="noStrike">
                <a:solidFill>
                  <a:schemeClr val="lt1"/>
                </a:solidFill>
                <a:latin typeface="Arial"/>
                <a:ea typeface="Arial"/>
                <a:cs typeface="Arial"/>
                <a:sym typeface="Arial"/>
              </a:endParaRPr>
            </a:p>
          </p:txBody>
        </p:sp>
        <p:sp>
          <p:nvSpPr>
            <p:cNvPr id="341" name="Google Shape;341;p7"/>
            <p:cNvSpPr/>
            <p:nvPr/>
          </p:nvSpPr>
          <p:spPr>
            <a:xfrm>
              <a:off x="10158575" y="1331537"/>
              <a:ext cx="1015290" cy="91440"/>
            </a:xfrm>
            <a:custGeom>
              <a:rect b="b" l="l" r="r" t="t"/>
              <a:pathLst>
                <a:path extrusionOk="0" h="120000" w="120000">
                  <a:moveTo>
                    <a:pt x="0" y="60000"/>
                  </a:moveTo>
                  <a:lnTo>
                    <a:pt x="120000" y="60000"/>
                  </a:lnTo>
                </a:path>
              </a:pathLst>
            </a:custGeom>
            <a:noFill/>
            <a:ln cap="flat" cmpd="sng" w="9525">
              <a:solidFill>
                <a:srgbClr val="D07A5B"/>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7"/>
            <p:cNvSpPr txBox="1"/>
            <p:nvPr/>
          </p:nvSpPr>
          <p:spPr>
            <a:xfrm>
              <a:off x="10640073" y="1372022"/>
              <a:ext cx="52294" cy="1046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Arial"/>
                <a:ea typeface="Arial"/>
                <a:cs typeface="Arial"/>
                <a:sym typeface="Arial"/>
              </a:endParaRPr>
            </a:p>
          </p:txBody>
        </p:sp>
        <p:sp>
          <p:nvSpPr>
            <p:cNvPr id="343" name="Google Shape;343;p7"/>
            <p:cNvSpPr/>
            <p:nvPr/>
          </p:nvSpPr>
          <p:spPr>
            <a:xfrm>
              <a:off x="5613024" y="13051"/>
              <a:ext cx="4547351" cy="2728410"/>
            </a:xfrm>
            <a:prstGeom prst="rect">
              <a:avLst/>
            </a:prstGeom>
            <a:solidFill>
              <a:srgbClr val="D7785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
            <p:cNvSpPr txBox="1"/>
            <p:nvPr/>
          </p:nvSpPr>
          <p:spPr>
            <a:xfrm>
              <a:off x="5613024" y="13051"/>
              <a:ext cx="4547351" cy="2728410"/>
            </a:xfrm>
            <a:prstGeom prst="rect">
              <a:avLst/>
            </a:prstGeom>
            <a:noFill/>
            <a:ln>
              <a:noFill/>
            </a:ln>
          </p:spPr>
          <p:txBody>
            <a:bodyPr anchorCtr="0" anchor="ctr" bIns="233875" lIns="222800" spcFirstLastPara="1" rIns="222800" wrap="square" tIns="233875">
              <a:noAutofit/>
            </a:bodyPr>
            <a:lstStyle/>
            <a:p>
              <a:pPr indent="0" lvl="0" marL="0" marR="0" rtl="0" algn="ctr">
                <a:lnSpc>
                  <a:spcPct val="90000"/>
                </a:lnSpc>
                <a:spcBef>
                  <a:spcPts val="0"/>
                </a:spcBef>
                <a:spcAft>
                  <a:spcPts val="0"/>
                </a:spcAft>
                <a:buClr>
                  <a:schemeClr val="lt1"/>
                </a:buClr>
                <a:buSzPts val="3200"/>
                <a:buFont typeface="Calibri"/>
                <a:buNone/>
              </a:pPr>
              <a:r>
                <a:rPr b="0" i="0" lang="tr-TR" sz="3200" u="none" cap="none" strike="noStrike">
                  <a:solidFill>
                    <a:schemeClr val="lt1"/>
                  </a:solidFill>
                  <a:latin typeface="Calibri"/>
                  <a:ea typeface="Calibri"/>
                  <a:cs typeface="Calibri"/>
                  <a:sym typeface="Calibri"/>
                </a:rPr>
                <a:t>TEKNOLOJIK DÜNYADA DIJITAL GIZLILIĞIN ÖNEMINI ANLAYACAKTIR.</a:t>
              </a:r>
              <a:endParaRPr b="0" i="0" sz="3200" u="none" cap="none" strike="noStrike">
                <a:solidFill>
                  <a:schemeClr val="lt1"/>
                </a:solidFill>
                <a:latin typeface="Arial"/>
                <a:ea typeface="Arial"/>
                <a:cs typeface="Arial"/>
                <a:sym typeface="Arial"/>
              </a:endParaRPr>
            </a:p>
          </p:txBody>
        </p:sp>
        <p:sp>
          <p:nvSpPr>
            <p:cNvPr id="345" name="Google Shape;345;p7"/>
            <p:cNvSpPr/>
            <p:nvPr/>
          </p:nvSpPr>
          <p:spPr>
            <a:xfrm>
              <a:off x="2293457" y="2739662"/>
              <a:ext cx="11186484" cy="1015290"/>
            </a:xfrm>
            <a:custGeom>
              <a:rect b="b" l="l" r="r" t="t"/>
              <a:pathLst>
                <a:path extrusionOk="0" h="120000" w="120000">
                  <a:moveTo>
                    <a:pt x="120000" y="0"/>
                  </a:moveTo>
                  <a:lnTo>
                    <a:pt x="120000" y="62021"/>
                  </a:lnTo>
                  <a:lnTo>
                    <a:pt x="0" y="62021"/>
                  </a:lnTo>
                  <a:lnTo>
                    <a:pt x="0" y="120000"/>
                  </a:lnTo>
                </a:path>
              </a:pathLst>
            </a:custGeom>
            <a:noFill/>
            <a:ln cap="flat" cmpd="sng" w="9525">
              <a:solidFill>
                <a:srgbClr val="B88881"/>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
            <p:cNvSpPr txBox="1"/>
            <p:nvPr/>
          </p:nvSpPr>
          <p:spPr>
            <a:xfrm>
              <a:off x="7605818" y="3242073"/>
              <a:ext cx="561763" cy="1046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Arial"/>
                <a:ea typeface="Arial"/>
                <a:cs typeface="Arial"/>
                <a:sym typeface="Arial"/>
              </a:endParaRPr>
            </a:p>
          </p:txBody>
        </p:sp>
        <p:sp>
          <p:nvSpPr>
            <p:cNvPr id="347" name="Google Shape;347;p7"/>
            <p:cNvSpPr/>
            <p:nvPr/>
          </p:nvSpPr>
          <p:spPr>
            <a:xfrm>
              <a:off x="11206266" y="13051"/>
              <a:ext cx="4547351" cy="2728410"/>
            </a:xfrm>
            <a:prstGeom prst="rect">
              <a:avLst/>
            </a:prstGeom>
            <a:solidFill>
              <a:srgbClr val="C47F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7"/>
            <p:cNvSpPr txBox="1"/>
            <p:nvPr/>
          </p:nvSpPr>
          <p:spPr>
            <a:xfrm>
              <a:off x="11206266" y="13051"/>
              <a:ext cx="4547351" cy="2728410"/>
            </a:xfrm>
            <a:prstGeom prst="rect">
              <a:avLst/>
            </a:prstGeom>
            <a:noFill/>
            <a:ln>
              <a:noFill/>
            </a:ln>
          </p:spPr>
          <p:txBody>
            <a:bodyPr anchorCtr="0" anchor="ctr" bIns="233875" lIns="222800" spcFirstLastPara="1" rIns="222800" wrap="square" tIns="233875">
              <a:noAutofit/>
            </a:bodyPr>
            <a:lstStyle/>
            <a:p>
              <a:pPr indent="0" lvl="0" marL="0" marR="0" rtl="0" algn="ctr">
                <a:lnSpc>
                  <a:spcPct val="90000"/>
                </a:lnSpc>
                <a:spcBef>
                  <a:spcPts val="0"/>
                </a:spcBef>
                <a:spcAft>
                  <a:spcPts val="0"/>
                </a:spcAft>
                <a:buClr>
                  <a:schemeClr val="lt1"/>
                </a:buClr>
                <a:buSzPts val="3200"/>
                <a:buFont typeface="Calibri"/>
                <a:buNone/>
              </a:pPr>
              <a:r>
                <a:rPr b="0" i="0" lang="tr-TR" sz="3200" u="none" cap="none" strike="noStrike">
                  <a:solidFill>
                    <a:schemeClr val="lt1"/>
                  </a:solidFill>
                  <a:latin typeface="Calibri"/>
                  <a:ea typeface="Calibri"/>
                  <a:cs typeface="Calibri"/>
                  <a:sym typeface="Calibri"/>
                </a:rPr>
                <a:t>DIJITAL GIZLILIKLE ILGILI BAZI RISKLERIN (KIMLIK AVI GIBI) FARKINA VARACAKTIR.</a:t>
              </a:r>
              <a:endParaRPr b="0" i="0" sz="3200" u="none" cap="none" strike="noStrike">
                <a:solidFill>
                  <a:schemeClr val="lt1"/>
                </a:solidFill>
                <a:latin typeface="Arial"/>
                <a:ea typeface="Arial"/>
                <a:cs typeface="Arial"/>
                <a:sym typeface="Arial"/>
              </a:endParaRPr>
            </a:p>
          </p:txBody>
        </p:sp>
        <p:sp>
          <p:nvSpPr>
            <p:cNvPr id="349" name="Google Shape;349;p7"/>
            <p:cNvSpPr/>
            <p:nvPr/>
          </p:nvSpPr>
          <p:spPr>
            <a:xfrm>
              <a:off x="4565333" y="5105838"/>
              <a:ext cx="1015290" cy="91440"/>
            </a:xfrm>
            <a:custGeom>
              <a:rect b="b" l="l" r="r" t="t"/>
              <a:pathLst>
                <a:path extrusionOk="0" h="120000" w="120000">
                  <a:moveTo>
                    <a:pt x="0" y="60000"/>
                  </a:moveTo>
                  <a:lnTo>
                    <a:pt x="120000" y="60000"/>
                  </a:lnTo>
                </a:path>
              </a:pathLst>
            </a:custGeom>
            <a:noFill/>
            <a:ln cap="flat" cmpd="sng" w="9525">
              <a:solidFill>
                <a:srgbClr val="A4A4A4"/>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7"/>
            <p:cNvSpPr txBox="1"/>
            <p:nvPr/>
          </p:nvSpPr>
          <p:spPr>
            <a:xfrm>
              <a:off x="5046831" y="5146324"/>
              <a:ext cx="52294" cy="1046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Arial"/>
                <a:ea typeface="Arial"/>
                <a:cs typeface="Arial"/>
                <a:sym typeface="Arial"/>
              </a:endParaRPr>
            </a:p>
          </p:txBody>
        </p:sp>
        <p:sp>
          <p:nvSpPr>
            <p:cNvPr id="351" name="Google Shape;351;p7"/>
            <p:cNvSpPr/>
            <p:nvPr/>
          </p:nvSpPr>
          <p:spPr>
            <a:xfrm>
              <a:off x="19781" y="3787353"/>
              <a:ext cx="4547351" cy="2728410"/>
            </a:xfrm>
            <a:prstGeom prst="rect">
              <a:avLst/>
            </a:prstGeom>
            <a:solidFill>
              <a:srgbClr val="B38E8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7"/>
            <p:cNvSpPr txBox="1"/>
            <p:nvPr/>
          </p:nvSpPr>
          <p:spPr>
            <a:xfrm>
              <a:off x="19781" y="3787353"/>
              <a:ext cx="4547351" cy="2728410"/>
            </a:xfrm>
            <a:prstGeom prst="rect">
              <a:avLst/>
            </a:prstGeom>
            <a:noFill/>
            <a:ln>
              <a:noFill/>
            </a:ln>
          </p:spPr>
          <p:txBody>
            <a:bodyPr anchorCtr="0" anchor="ctr" bIns="233875" lIns="222800" spcFirstLastPara="1" rIns="222800" wrap="square" tIns="233875">
              <a:noAutofit/>
            </a:bodyPr>
            <a:lstStyle/>
            <a:p>
              <a:pPr indent="0" lvl="0" marL="0" marR="0" rtl="0" algn="ctr">
                <a:lnSpc>
                  <a:spcPct val="90000"/>
                </a:lnSpc>
                <a:spcBef>
                  <a:spcPts val="0"/>
                </a:spcBef>
                <a:spcAft>
                  <a:spcPts val="0"/>
                </a:spcAft>
                <a:buClr>
                  <a:schemeClr val="lt1"/>
                </a:buClr>
                <a:buSzPts val="3200"/>
                <a:buFont typeface="Calibri"/>
                <a:buNone/>
              </a:pPr>
              <a:r>
                <a:rPr b="0" i="0" lang="tr-TR" sz="3200" u="none" cap="none" strike="noStrike">
                  <a:solidFill>
                    <a:schemeClr val="lt1"/>
                  </a:solidFill>
                  <a:latin typeface="Calibri"/>
                  <a:ea typeface="Calibri"/>
                  <a:cs typeface="Calibri"/>
                  <a:sym typeface="Calibri"/>
                </a:rPr>
                <a:t>ÇEVRIMIÇI BILGILERINI KORUMAK IÇIN STRATEJILER BELIRLEYEBILECEK VE UYGULAYABILECEKTIR.</a:t>
              </a:r>
              <a:endParaRPr b="0" i="0" sz="3200" u="none" cap="none" strike="noStrike">
                <a:solidFill>
                  <a:schemeClr val="lt1"/>
                </a:solidFill>
                <a:latin typeface="Arial"/>
                <a:ea typeface="Arial"/>
                <a:cs typeface="Arial"/>
                <a:sym typeface="Arial"/>
              </a:endParaRPr>
            </a:p>
          </p:txBody>
        </p:sp>
        <p:sp>
          <p:nvSpPr>
            <p:cNvPr id="353" name="Google Shape;353;p7"/>
            <p:cNvSpPr/>
            <p:nvPr/>
          </p:nvSpPr>
          <p:spPr>
            <a:xfrm>
              <a:off x="5613024" y="3787353"/>
              <a:ext cx="9911088" cy="2728410"/>
            </a:xfrm>
            <a:prstGeom prst="rect">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7"/>
            <p:cNvSpPr txBox="1"/>
            <p:nvPr/>
          </p:nvSpPr>
          <p:spPr>
            <a:xfrm>
              <a:off x="5613024" y="3787353"/>
              <a:ext cx="9911088" cy="2728410"/>
            </a:xfrm>
            <a:prstGeom prst="rect">
              <a:avLst/>
            </a:prstGeom>
            <a:noFill/>
            <a:ln>
              <a:noFill/>
            </a:ln>
          </p:spPr>
          <p:txBody>
            <a:bodyPr anchorCtr="0" anchor="ctr" bIns="233875" lIns="222800" spcFirstLastPara="1" rIns="222800" wrap="square" tIns="233875">
              <a:noAutofit/>
            </a:bodyPr>
            <a:lstStyle/>
            <a:p>
              <a:pPr indent="0" lvl="0" marL="0" marR="0" rtl="0" algn="ctr">
                <a:lnSpc>
                  <a:spcPct val="90000"/>
                </a:lnSpc>
                <a:spcBef>
                  <a:spcPts val="0"/>
                </a:spcBef>
                <a:spcAft>
                  <a:spcPts val="0"/>
                </a:spcAft>
                <a:buClr>
                  <a:schemeClr val="lt1"/>
                </a:buClr>
                <a:buSzPts val="3200"/>
                <a:buFont typeface="Calibri"/>
                <a:buNone/>
              </a:pPr>
              <a:r>
                <a:rPr b="0" i="0" lang="tr-TR" sz="3200" u="none" cap="none" strike="noStrike">
                  <a:solidFill>
                    <a:schemeClr val="lt1"/>
                  </a:solidFill>
                  <a:latin typeface="Calibri"/>
                  <a:ea typeface="Calibri"/>
                  <a:cs typeface="Calibri"/>
                  <a:sym typeface="Calibri"/>
                </a:rPr>
                <a:t>MODÜL, HEM IŞ PIYASASINDA KULLANILABİLECEK YENI BECERILER KAZANDIRARAK MESLEKI ANLAMDA, HEM DE KIŞISEL ANLAMDA FAYDA SAĞLAYACAĞI IÇIN YAŞAMLARIMIZDA ÖNEMLI BIR PSIKOLOJIK ETKIYE SAHIP OLACAKTIR.</a:t>
              </a:r>
              <a:endParaRPr b="0" i="0" sz="3200" u="none" cap="none" strike="noStrike">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8" name="Shape 358"/>
        <p:cNvGrpSpPr/>
        <p:nvPr/>
      </p:nvGrpSpPr>
      <p:grpSpPr>
        <a:xfrm>
          <a:off x="0" y="0"/>
          <a:ext cx="0" cy="0"/>
          <a:chOff x="0" y="0"/>
          <a:chExt cx="0" cy="0"/>
        </a:xfrm>
      </p:grpSpPr>
      <p:sp>
        <p:nvSpPr>
          <p:cNvPr id="359" name="Google Shape;359;p8"/>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Calibri"/>
              <a:ea typeface="Calibri"/>
              <a:cs typeface="Calibri"/>
              <a:sym typeface="Calibri"/>
            </a:endParaRPr>
          </a:p>
        </p:txBody>
      </p:sp>
      <p:sp>
        <p:nvSpPr>
          <p:cNvPr id="360" name="Google Shape;360;p8"/>
          <p:cNvSpPr/>
          <p:nvPr/>
        </p:nvSpPr>
        <p:spPr>
          <a:xfrm>
            <a:off x="15313043" y="2"/>
            <a:ext cx="1702599" cy="716996"/>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Calibri"/>
              <a:ea typeface="Calibri"/>
              <a:cs typeface="Calibri"/>
              <a:sym typeface="Calibri"/>
            </a:endParaRPr>
          </a:p>
        </p:txBody>
      </p:sp>
      <p:sp>
        <p:nvSpPr>
          <p:cNvPr id="361" name="Google Shape;361;p8"/>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7200"/>
              <a:buFont typeface="Arial"/>
              <a:buNone/>
            </a:pPr>
            <a:r>
              <a:rPr lang="tr-TR"/>
              <a:t>Öğrenenlerden Beklenenler</a:t>
            </a:r>
            <a:endParaRPr/>
          </a:p>
        </p:txBody>
      </p:sp>
      <p:sp>
        <p:nvSpPr>
          <p:cNvPr id="362" name="Google Shape;362;p8"/>
          <p:cNvSpPr/>
          <p:nvPr/>
        </p:nvSpPr>
        <p:spPr>
          <a:xfrm flipH="1" rot="-5400000">
            <a:off x="833566" y="3274835"/>
            <a:ext cx="6125150"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000000"/>
              </a:solidFill>
              <a:latin typeface="Calibri"/>
              <a:ea typeface="Calibri"/>
              <a:cs typeface="Calibri"/>
              <a:sym typeface="Calibri"/>
            </a:endParaRPr>
          </a:p>
        </p:txBody>
      </p:sp>
      <p:sp>
        <p:nvSpPr>
          <p:cNvPr id="363" name="Google Shape;363;p8"/>
          <p:cNvSpPr txBox="1"/>
          <p:nvPr>
            <p:ph idx="1" type="body"/>
          </p:nvPr>
        </p:nvSpPr>
        <p:spPr>
          <a:xfrm>
            <a:off x="1885950" y="2216367"/>
            <a:ext cx="15773400" cy="7710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000"/>
              <a:buNone/>
            </a:pPr>
            <a:r>
              <a:rPr b="1" lang="tr-TR" sz="4000">
                <a:solidFill>
                  <a:srgbClr val="FFAA5A"/>
                </a:solidFill>
              </a:rPr>
              <a:t>Öğrenenlerin görev ve sorumlulukları</a:t>
            </a:r>
            <a:endParaRPr sz="4000">
              <a:solidFill>
                <a:srgbClr val="FFAA5A"/>
              </a:solidFill>
            </a:endParaRPr>
          </a:p>
          <a:p>
            <a:pPr indent="0" lvl="0" marL="0" rtl="0" algn="l">
              <a:lnSpc>
                <a:spcPct val="90000"/>
              </a:lnSpc>
              <a:spcBef>
                <a:spcPts val="2400"/>
              </a:spcBef>
              <a:spcAft>
                <a:spcPts val="0"/>
              </a:spcAft>
              <a:buSzPts val="4000"/>
              <a:buNone/>
            </a:pPr>
            <a:r>
              <a:rPr lang="tr-TR" sz="4000">
                <a:solidFill>
                  <a:srgbClr val="000000"/>
                </a:solidFill>
              </a:rPr>
              <a:t>Örnekler:</a:t>
            </a:r>
            <a:endParaRPr/>
          </a:p>
          <a:p>
            <a:pPr indent="-342900" lvl="0" marL="342900" rtl="0" algn="l">
              <a:lnSpc>
                <a:spcPct val="90000"/>
              </a:lnSpc>
              <a:spcBef>
                <a:spcPts val="2400"/>
              </a:spcBef>
              <a:spcAft>
                <a:spcPts val="0"/>
              </a:spcAft>
              <a:buSzPts val="4000"/>
              <a:buChar char="❑"/>
            </a:pPr>
            <a:r>
              <a:rPr lang="tr-TR" sz="4000"/>
              <a:t>Bu modülü tamamlamak için yaklaşık olarak üç saat ayırmanız beklenmektedir.</a:t>
            </a:r>
            <a:endParaRPr/>
          </a:p>
          <a:p>
            <a:pPr indent="-342900" lvl="0" marL="342900" rtl="0" algn="l">
              <a:lnSpc>
                <a:spcPct val="90000"/>
              </a:lnSpc>
              <a:spcBef>
                <a:spcPts val="2400"/>
              </a:spcBef>
              <a:spcAft>
                <a:spcPts val="0"/>
              </a:spcAft>
              <a:buSzPts val="4000"/>
              <a:buChar char="❑"/>
            </a:pPr>
            <a:r>
              <a:rPr lang="tr-TR" sz="4000"/>
              <a:t>Bu modülü tamamlamak için, katılımcılar;</a:t>
            </a:r>
            <a:endParaRPr/>
          </a:p>
          <a:p>
            <a:pPr indent="-342900" lvl="1" marL="1028700" rtl="0" algn="l">
              <a:lnSpc>
                <a:spcPct val="90000"/>
              </a:lnSpc>
              <a:spcBef>
                <a:spcPts val="1650"/>
              </a:spcBef>
              <a:spcAft>
                <a:spcPts val="0"/>
              </a:spcAft>
              <a:buClr>
                <a:srgbClr val="92BAB5"/>
              </a:buClr>
              <a:buSzPts val="3200"/>
              <a:buFont typeface="Courier New"/>
              <a:buChar char="o"/>
            </a:pPr>
            <a:r>
              <a:rPr lang="tr-TR" sz="3200"/>
              <a:t>Videoları izlemelidir.</a:t>
            </a:r>
            <a:endParaRPr/>
          </a:p>
          <a:p>
            <a:pPr indent="-342900" lvl="1" marL="1028700" rtl="0" algn="l">
              <a:lnSpc>
                <a:spcPct val="90000"/>
              </a:lnSpc>
              <a:spcBef>
                <a:spcPts val="1650"/>
              </a:spcBef>
              <a:spcAft>
                <a:spcPts val="0"/>
              </a:spcAft>
              <a:buClr>
                <a:srgbClr val="92BAB5"/>
              </a:buClr>
              <a:buSzPts val="3200"/>
              <a:buFont typeface="Courier New"/>
              <a:buChar char="o"/>
            </a:pPr>
            <a:r>
              <a:rPr lang="tr-TR" sz="3200"/>
              <a:t>Sunumları gözden geçirmelidir. </a:t>
            </a:r>
            <a:endParaRPr/>
          </a:p>
          <a:p>
            <a:pPr indent="-342900" lvl="1" marL="1028700" rtl="0" algn="l">
              <a:lnSpc>
                <a:spcPct val="90000"/>
              </a:lnSpc>
              <a:spcBef>
                <a:spcPts val="1650"/>
              </a:spcBef>
              <a:spcAft>
                <a:spcPts val="0"/>
              </a:spcAft>
              <a:buClr>
                <a:srgbClr val="92BAB5"/>
              </a:buClr>
              <a:buSzPts val="3200"/>
              <a:buFont typeface="Courier New"/>
              <a:buChar char="o"/>
            </a:pPr>
            <a:r>
              <a:rPr lang="tr-TR" sz="3200"/>
              <a:t>Sınavları ve soruları tamamlamalıdır.</a:t>
            </a:r>
            <a:endParaRPr/>
          </a:p>
          <a:p>
            <a:pPr indent="-342900" lvl="1" marL="1028700" rtl="0" algn="l">
              <a:lnSpc>
                <a:spcPct val="90000"/>
              </a:lnSpc>
              <a:spcBef>
                <a:spcPts val="1650"/>
              </a:spcBef>
              <a:spcAft>
                <a:spcPts val="0"/>
              </a:spcAft>
              <a:buClr>
                <a:srgbClr val="92BAB5"/>
              </a:buClr>
              <a:buSzPts val="3200"/>
              <a:buFont typeface="Courier New"/>
              <a:buChar char="o"/>
            </a:pPr>
            <a:r>
              <a:rPr lang="tr-TR" sz="3200"/>
              <a:t>Final sorusunu tamamlamalıdır.</a:t>
            </a:r>
            <a:endParaRPr sz="4000"/>
          </a:p>
          <a:p>
            <a:pPr indent="-88900" lvl="0" marL="342900" rtl="0" algn="l">
              <a:lnSpc>
                <a:spcPct val="90000"/>
              </a:lnSpc>
              <a:spcBef>
                <a:spcPts val="2400"/>
              </a:spcBef>
              <a:spcAft>
                <a:spcPts val="0"/>
              </a:spcAft>
              <a:buSzPts val="4000"/>
              <a:buNone/>
            </a:pPr>
            <a:r>
              <a:t/>
            </a:r>
            <a:endParaRPr sz="4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7" name="Shape 367"/>
        <p:cNvGrpSpPr/>
        <p:nvPr/>
      </p:nvGrpSpPr>
      <p:grpSpPr>
        <a:xfrm>
          <a:off x="0" y="0"/>
          <a:ext cx="0" cy="0"/>
          <a:chOff x="0" y="0"/>
          <a:chExt cx="0" cy="0"/>
        </a:xfrm>
      </p:grpSpPr>
      <p:sp>
        <p:nvSpPr>
          <p:cNvPr id="368" name="Google Shape;368;p9"/>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Calibri"/>
              <a:ea typeface="Calibri"/>
              <a:cs typeface="Calibri"/>
              <a:sym typeface="Calibri"/>
            </a:endParaRPr>
          </a:p>
        </p:txBody>
      </p:sp>
      <p:sp>
        <p:nvSpPr>
          <p:cNvPr id="369" name="Google Shape;369;p9"/>
          <p:cNvSpPr/>
          <p:nvPr/>
        </p:nvSpPr>
        <p:spPr>
          <a:xfrm>
            <a:off x="15313043" y="2"/>
            <a:ext cx="1702599" cy="716996"/>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Calibri"/>
              <a:ea typeface="Calibri"/>
              <a:cs typeface="Calibri"/>
              <a:sym typeface="Calibri"/>
            </a:endParaRPr>
          </a:p>
        </p:txBody>
      </p:sp>
      <p:sp>
        <p:nvSpPr>
          <p:cNvPr id="370" name="Google Shape;370;p9"/>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7200"/>
              <a:buFont typeface="Arial"/>
              <a:buNone/>
            </a:pPr>
            <a:r>
              <a:rPr lang="tr-TR"/>
              <a:t>Öğrenenlerden Beklenenler</a:t>
            </a:r>
            <a:endParaRPr/>
          </a:p>
        </p:txBody>
      </p:sp>
      <p:sp>
        <p:nvSpPr>
          <p:cNvPr id="371" name="Google Shape;371;p9"/>
          <p:cNvSpPr/>
          <p:nvPr/>
        </p:nvSpPr>
        <p:spPr>
          <a:xfrm flipH="1" rot="-5400000">
            <a:off x="833566" y="3274835"/>
            <a:ext cx="6125150"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000000"/>
              </a:solidFill>
              <a:latin typeface="Calibri"/>
              <a:ea typeface="Calibri"/>
              <a:cs typeface="Calibri"/>
              <a:sym typeface="Calibri"/>
            </a:endParaRPr>
          </a:p>
        </p:txBody>
      </p:sp>
      <p:sp>
        <p:nvSpPr>
          <p:cNvPr id="372" name="Google Shape;372;p9"/>
          <p:cNvSpPr txBox="1"/>
          <p:nvPr>
            <p:ph idx="1" type="body"/>
          </p:nvPr>
        </p:nvSpPr>
        <p:spPr>
          <a:xfrm>
            <a:off x="1885950" y="2216367"/>
            <a:ext cx="15773400" cy="7710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400"/>
              <a:buNone/>
            </a:pPr>
            <a:r>
              <a:rPr b="1" lang="tr-TR" sz="4400">
                <a:solidFill>
                  <a:srgbClr val="FFAA5A"/>
                </a:solidFill>
              </a:rPr>
              <a:t>Sizden beklentilerimiz temelde üç kategoriye ayrılıyor:</a:t>
            </a:r>
            <a:endParaRPr/>
          </a:p>
          <a:p>
            <a:pPr indent="-342900" lvl="0" marL="342900" rtl="0" algn="l">
              <a:lnSpc>
                <a:spcPct val="90000"/>
              </a:lnSpc>
              <a:spcBef>
                <a:spcPts val="2400"/>
              </a:spcBef>
              <a:spcAft>
                <a:spcPts val="0"/>
              </a:spcAft>
              <a:buSzPts val="4400"/>
              <a:buChar char="❑"/>
            </a:pPr>
            <a:r>
              <a:rPr b="1" lang="tr-TR" sz="4400"/>
              <a:t> Modül öncesinde: </a:t>
            </a:r>
            <a:r>
              <a:rPr lang="tr-TR" sz="4400"/>
              <a:t>Teknoloji kullanımına ilişkin temel becerilere sahip olmanız ve dijital gizliliğin ne olduğunu çok genel bir şekilde bilmeniz gerekir.</a:t>
            </a:r>
            <a:endParaRPr/>
          </a:p>
          <a:p>
            <a:pPr indent="-342900" lvl="0" marL="342900" rtl="0" algn="l">
              <a:lnSpc>
                <a:spcPct val="90000"/>
              </a:lnSpc>
              <a:spcBef>
                <a:spcPts val="2400"/>
              </a:spcBef>
              <a:spcAft>
                <a:spcPts val="0"/>
              </a:spcAft>
              <a:buSzPts val="4400"/>
              <a:buChar char="❑"/>
            </a:pPr>
            <a:r>
              <a:rPr lang="tr-TR" sz="4400"/>
              <a:t> </a:t>
            </a:r>
            <a:r>
              <a:rPr b="1" lang="tr-TR" sz="4400"/>
              <a:t>Modülü takip ederken: </a:t>
            </a:r>
            <a:r>
              <a:rPr lang="tr-TR" sz="4400"/>
              <a:t>Tartışmalara aktif katılım ve verilen görevlerin tamamlanması, dijital gizlilik konusunda önemli ilerleme kaydedilmesi için önemlidir.</a:t>
            </a:r>
            <a:endParaRPr/>
          </a:p>
          <a:p>
            <a:pPr indent="-342900" lvl="0" marL="342900" rtl="0" algn="l">
              <a:lnSpc>
                <a:spcPct val="90000"/>
              </a:lnSpc>
              <a:spcBef>
                <a:spcPts val="2400"/>
              </a:spcBef>
              <a:spcAft>
                <a:spcPts val="0"/>
              </a:spcAft>
              <a:buSzPts val="4400"/>
              <a:buChar char="❑"/>
            </a:pPr>
            <a:r>
              <a:rPr b="1" lang="tr-TR" sz="4400"/>
              <a:t> Modül sonrasında: </a:t>
            </a:r>
            <a:r>
              <a:rPr lang="tr-TR" sz="4400"/>
              <a:t>Edinilen bilgilerin hem kişisel hem de profesyonel yaşamda uygulanması önerilir.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