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4"/>
    <p:sldMasterId id="2147483668" r:id="rId5"/>
  </p:sldMasterIdLst>
  <p:notesMasterIdLst>
    <p:notesMasterId r:id="rId31"/>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82" r:id="rId29"/>
    <p:sldId id="283" r:id="rId30"/>
  </p:sldIdLst>
  <p:sldSz cx="18288000" cy="10287000"/>
  <p:notesSz cx="6858000" cy="9144000"/>
  <p:embeddedFontLst>
    <p:embeddedFont>
      <p:font typeface="Cambria" panose="02040503050406030204" pitchFamily="18" charset="0"/>
      <p:regular r:id="rId32"/>
      <p:bold r:id="rId33"/>
      <p:italic r:id="rId34"/>
      <p:boldItalic r:id="rId35"/>
    </p:embeddedFont>
    <p:embeddedFont>
      <p:font typeface="Inter" panose="020B060402020202020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1D6CDD-67D7-4C84-8478-5F2F14ADEB63}" v="3" dt="2024-10-23T12:32:25.2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1090"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8.fntdata"/><Relationship Id="rId21" Type="http://schemas.openxmlformats.org/officeDocument/2006/relationships/slide" Target="slides/slide16.xml"/><Relationship Id="rId34" Type="http://schemas.openxmlformats.org/officeDocument/2006/relationships/font" Target="fonts/font3.fntdata"/><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5.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4.fntdata"/><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2.fntdata"/><Relationship Id="rId38" Type="http://schemas.openxmlformats.org/officeDocument/2006/relationships/font" Target="fonts/font7.fntdata"/><Relationship Id="rId20" Type="http://schemas.openxmlformats.org/officeDocument/2006/relationships/slide" Target="slides/slide15.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a Hanová" userId="S::hanova@uniag.sk::3d22e42d-bb89-40fb-8988-9efa43568f68" providerId="AD" clId="Web-{AB1D6CDD-67D7-4C84-8478-5F2F14ADEB63}"/>
    <pc:docChg chg="delSld">
      <pc:chgData name="Martina Hanová" userId="S::hanova@uniag.sk::3d22e42d-bb89-40fb-8988-9efa43568f68" providerId="AD" clId="Web-{AB1D6CDD-67D7-4C84-8478-5F2F14ADEB63}" dt="2024-10-23T12:32:25.224" v="2"/>
      <pc:docMkLst>
        <pc:docMk/>
      </pc:docMkLst>
      <pc:sldChg chg="del">
        <pc:chgData name="Martina Hanová" userId="S::hanova@uniag.sk::3d22e42d-bb89-40fb-8988-9efa43568f68" providerId="AD" clId="Web-{AB1D6CDD-67D7-4C84-8478-5F2F14ADEB63}" dt="2024-10-23T12:32:19.833" v="0"/>
        <pc:sldMkLst>
          <pc:docMk/>
          <pc:sldMk cId="0" sldId="279"/>
        </pc:sldMkLst>
      </pc:sldChg>
      <pc:sldChg chg="del">
        <pc:chgData name="Martina Hanová" userId="S::hanova@uniag.sk::3d22e42d-bb89-40fb-8988-9efa43568f68" providerId="AD" clId="Web-{AB1D6CDD-67D7-4C84-8478-5F2F14ADEB63}" dt="2024-10-23T12:32:23.099" v="1"/>
        <pc:sldMkLst>
          <pc:docMk/>
          <pc:sldMk cId="0" sldId="280"/>
        </pc:sldMkLst>
      </pc:sldChg>
      <pc:sldChg chg="del">
        <pc:chgData name="Martina Hanová" userId="S::hanova@uniag.sk::3d22e42d-bb89-40fb-8988-9efa43568f68" providerId="AD" clId="Web-{AB1D6CDD-67D7-4C84-8478-5F2F14ADEB63}" dt="2024-10-23T12:32:25.224" v="2"/>
        <pc:sldMkLst>
          <pc:docMk/>
          <pc:sldMk cId="0" sldId="28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mk"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mk"/>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mk"/>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mk" sz="1200" b="0" i="0" u="none" strike="noStrike" cap="none">
                <a:solidFill>
                  <a:srgbClr val="000000"/>
                </a:solidFill>
                <a:latin typeface="Arial"/>
                <a:ea typeface="Arial"/>
                <a:cs typeface="Arial"/>
                <a:sym typeface="Arial"/>
              </a:rPr>
              <a:t>13</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mk"/>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0" name="Google Shape;29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2" name="Google Shape;322;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mk"/>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1" name="Google Shape;341;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mk"/>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1" name="Google Shape;35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9" name="Google Shape;35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9" name="Google Shape;379;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1" name="Google Shape;441;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6" name="Google Shape;45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mk"/>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mk"/>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mk"/>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mk"/>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adpis a obsah" type="obj">
  <p:cSld name="OBJECT">
    <p:spTree>
      <p:nvGrpSpPr>
        <p:cNvPr id="1" name="Shape 87"/>
        <p:cNvGrpSpPr/>
        <p:nvPr/>
      </p:nvGrpSpPr>
      <p:grpSpPr>
        <a:xfrm>
          <a:off x="0" y="0"/>
          <a:ext cx="0" cy="0"/>
          <a:chOff x="0" y="0"/>
          <a:chExt cx="0" cy="0"/>
        </a:xfrm>
      </p:grpSpPr>
      <p:sp>
        <p:nvSpPr>
          <p:cNvPr id="88" name="Google Shape;88;p14"/>
          <p:cNvSpPr txBox="1">
            <a:spLocks noGrp="1"/>
          </p:cNvSpPr>
          <p:nvPr>
            <p:ph type="title"/>
          </p:nvPr>
        </p:nvSpPr>
        <p:spPr>
          <a:xfrm>
            <a:off x="1036674" y="547689"/>
            <a:ext cx="15994026" cy="1587546"/>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92BAB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14"/>
          <p:cNvSpPr txBox="1">
            <a:spLocks noGrp="1"/>
          </p:cNvSpPr>
          <p:nvPr>
            <p:ph type="body" idx="1"/>
          </p:nvPr>
        </p:nvSpPr>
        <p:spPr>
          <a:xfrm>
            <a:off x="1257300" y="2738438"/>
            <a:ext cx="15773400" cy="652700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500"/>
              </a:spcBef>
              <a:spcAft>
                <a:spcPts val="0"/>
              </a:spcAft>
              <a:buSzPts val="1800"/>
              <a:buChar char="❑"/>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Úvodná snímka">
  <p:cSld name="Úvodná snímka">
    <p:spTree>
      <p:nvGrpSpPr>
        <p:cNvPr id="1" name="Shape 90"/>
        <p:cNvGrpSpPr/>
        <p:nvPr/>
      </p:nvGrpSpPr>
      <p:grpSpPr>
        <a:xfrm>
          <a:off x="0" y="0"/>
          <a:ext cx="0" cy="0"/>
          <a:chOff x="0" y="0"/>
          <a:chExt cx="0" cy="0"/>
        </a:xfrm>
      </p:grpSpPr>
      <p:sp>
        <p:nvSpPr>
          <p:cNvPr id="91" name="Google Shape;91;p15"/>
          <p:cNvSpPr txBox="1"/>
          <p:nvPr/>
        </p:nvSpPr>
        <p:spPr>
          <a:xfrm>
            <a:off x="2286000" y="3974221"/>
            <a:ext cx="13716000" cy="1117970"/>
          </a:xfrm>
          <a:prstGeom prst="rect">
            <a:avLst/>
          </a:prstGeom>
          <a:noFill/>
          <a:ln>
            <a:noFill/>
          </a:ln>
        </p:spPr>
        <p:txBody>
          <a:bodyPr spcFirstLastPara="1" wrap="square" lIns="137150" tIns="68575" rIns="137150" bIns="68575" anchor="b" anchorCtr="0">
            <a:normAutofit/>
          </a:bodyPr>
          <a:lstStyle/>
          <a:p>
            <a:pPr marL="0" marR="0" lvl="0" indent="0" algn="ctr" rtl="0">
              <a:lnSpc>
                <a:spcPct val="100000"/>
              </a:lnSpc>
              <a:spcBef>
                <a:spcPts val="0"/>
              </a:spcBef>
              <a:spcAft>
                <a:spcPts val="0"/>
              </a:spcAft>
              <a:buClr>
                <a:srgbClr val="FFAA5A"/>
              </a:buClr>
              <a:buSzPts val="3000"/>
              <a:buFont typeface="Cambria"/>
              <a:buNone/>
            </a:pPr>
            <a:r>
              <a:rPr lang="mk" sz="3000" b="1">
                <a:solidFill>
                  <a:srgbClr val="FFAA5A"/>
                </a:solidFill>
                <a:latin typeface="Cambria"/>
                <a:ea typeface="Cambria"/>
                <a:cs typeface="Cambria"/>
                <a:sym typeface="Cambria"/>
              </a:rPr>
              <a:t>ERASMUS+KA220-ADU - Cooperation partnerships in adult education</a:t>
            </a:r>
            <a:endParaRPr sz="3000" b="1">
              <a:solidFill>
                <a:srgbClr val="FFAA5A"/>
              </a:solidFill>
              <a:latin typeface="Cambria"/>
              <a:ea typeface="Cambria"/>
              <a:cs typeface="Cambria"/>
              <a:sym typeface="Cambria"/>
            </a:endParaRPr>
          </a:p>
          <a:p>
            <a:pPr marL="0" marR="0" lvl="0" indent="0" algn="ctr" rtl="0">
              <a:lnSpc>
                <a:spcPct val="100000"/>
              </a:lnSpc>
              <a:spcBef>
                <a:spcPts val="0"/>
              </a:spcBef>
              <a:spcAft>
                <a:spcPts val="0"/>
              </a:spcAft>
              <a:buClr>
                <a:srgbClr val="FFAA5A"/>
              </a:buClr>
              <a:buSzPts val="3000"/>
              <a:buFont typeface="Cambria"/>
              <a:buNone/>
            </a:pPr>
            <a:r>
              <a:rPr lang="mk" sz="3000" b="1">
                <a:solidFill>
                  <a:srgbClr val="FFAA5A"/>
                </a:solidFill>
                <a:latin typeface="Cambria"/>
                <a:ea typeface="Cambria"/>
                <a:cs typeface="Cambria"/>
                <a:sym typeface="Cambria"/>
              </a:rPr>
              <a:t>KA220-ADU-2BF13E10 </a:t>
            </a:r>
            <a:endParaRPr sz="3000" b="1">
              <a:solidFill>
                <a:srgbClr val="FFAA5A"/>
              </a:solidFill>
              <a:latin typeface="Cambria"/>
              <a:ea typeface="Cambria"/>
              <a:cs typeface="Cambria"/>
              <a:sym typeface="Cambria"/>
            </a:endParaRPr>
          </a:p>
        </p:txBody>
      </p:sp>
      <p:sp>
        <p:nvSpPr>
          <p:cNvPr id="92" name="Google Shape;92;p15"/>
          <p:cNvSpPr txBox="1"/>
          <p:nvPr/>
        </p:nvSpPr>
        <p:spPr>
          <a:xfrm>
            <a:off x="1945758" y="1563092"/>
            <a:ext cx="14396484" cy="18928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mk" sz="3900" b="1" i="0" u="none" strike="noStrike" cap="none">
                <a:solidFill>
                  <a:srgbClr val="92BAB5"/>
                </a:solidFill>
                <a:latin typeface="Cambria"/>
                <a:ea typeface="Cambria"/>
                <a:cs typeface="Cambria"/>
                <a:sym typeface="Cambria"/>
              </a:rPr>
              <a:t>Building Digital Resilience by Making Digital Wellbeing and</a:t>
            </a:r>
            <a:br>
              <a:rPr lang="mk" sz="3900" b="1" i="0" u="none" strike="noStrike" cap="none">
                <a:solidFill>
                  <a:srgbClr val="92BAB5"/>
                </a:solidFill>
                <a:latin typeface="Cambria"/>
                <a:ea typeface="Cambria"/>
                <a:cs typeface="Cambria"/>
                <a:sym typeface="Cambria"/>
              </a:rPr>
            </a:br>
            <a:r>
              <a:rPr lang="mk" sz="3900" b="1" i="0" u="none" strike="noStrike" cap="none">
                <a:solidFill>
                  <a:srgbClr val="92BAB5"/>
                </a:solidFill>
                <a:latin typeface="Cambria"/>
                <a:ea typeface="Cambria"/>
                <a:cs typeface="Cambria"/>
                <a:sym typeface="Cambria"/>
              </a:rPr>
              <a:t>Security Accessible to All</a:t>
            </a:r>
            <a:br>
              <a:rPr lang="mk" sz="3900" b="1" i="0" u="none" strike="noStrike" cap="none">
                <a:solidFill>
                  <a:srgbClr val="92BAB5"/>
                </a:solidFill>
                <a:latin typeface="Cambria"/>
                <a:ea typeface="Cambria"/>
                <a:cs typeface="Cambria"/>
                <a:sym typeface="Cambria"/>
              </a:rPr>
            </a:br>
            <a:r>
              <a:rPr lang="mk" sz="3900" b="1" i="0" u="none" strike="noStrike" cap="none">
                <a:solidFill>
                  <a:srgbClr val="92BAB5"/>
                </a:solidFill>
                <a:latin typeface="Cambria"/>
                <a:ea typeface="Cambria"/>
                <a:cs typeface="Cambria"/>
                <a:sym typeface="Cambria"/>
              </a:rPr>
              <a:t>&lt;&lt;DigiWELL&gt;&gt;</a:t>
            </a:r>
            <a:endParaRPr sz="3900">
              <a:solidFill>
                <a:schemeClr val="dk1"/>
              </a:solidFill>
              <a:latin typeface="Calibri"/>
              <a:ea typeface="Calibri"/>
              <a:cs typeface="Calibri"/>
              <a:sym typeface="Calibri"/>
            </a:endParaRPr>
          </a:p>
        </p:txBody>
      </p:sp>
      <p:grpSp>
        <p:nvGrpSpPr>
          <p:cNvPr id="93" name="Google Shape;93;p15"/>
          <p:cNvGrpSpPr/>
          <p:nvPr/>
        </p:nvGrpSpPr>
        <p:grpSpPr>
          <a:xfrm>
            <a:off x="606056" y="8872697"/>
            <a:ext cx="17403866" cy="1185078"/>
            <a:chOff x="435935" y="5851336"/>
            <a:chExt cx="11602577" cy="790052"/>
          </a:xfrm>
        </p:grpSpPr>
        <p:pic>
          <p:nvPicPr>
            <p:cNvPr id="94" name="Google Shape;94;p15" descr="Obrázok, na ktorom je text"/>
            <p:cNvPicPr preferRelativeResize="0"/>
            <p:nvPr/>
          </p:nvPicPr>
          <p:blipFill rotWithShape="1">
            <a:blip r:embed="rId2">
              <a:alphaModFix/>
            </a:blip>
            <a:srcRect/>
            <a:stretch/>
          </p:blipFill>
          <p:spPr>
            <a:xfrm>
              <a:off x="435935" y="5963498"/>
              <a:ext cx="2290456" cy="529376"/>
            </a:xfrm>
            <a:prstGeom prst="rect">
              <a:avLst/>
            </a:prstGeom>
            <a:noFill/>
            <a:ln>
              <a:noFill/>
            </a:ln>
          </p:spPr>
        </p:pic>
        <p:pic>
          <p:nvPicPr>
            <p:cNvPr id="95" name="Google Shape;95;p15"/>
            <p:cNvPicPr preferRelativeResize="0"/>
            <p:nvPr/>
          </p:nvPicPr>
          <p:blipFill rotWithShape="1">
            <a:blip r:embed="rId3">
              <a:alphaModFix/>
            </a:blip>
            <a:srcRect/>
            <a:stretch/>
          </p:blipFill>
          <p:spPr>
            <a:xfrm>
              <a:off x="10212223" y="5851336"/>
              <a:ext cx="1826289" cy="737473"/>
            </a:xfrm>
            <a:prstGeom prst="rect">
              <a:avLst/>
            </a:prstGeom>
            <a:noFill/>
            <a:ln>
              <a:noFill/>
            </a:ln>
          </p:spPr>
        </p:pic>
        <p:pic>
          <p:nvPicPr>
            <p:cNvPr id="96" name="Google Shape;96;p15"/>
            <p:cNvPicPr preferRelativeResize="0"/>
            <p:nvPr/>
          </p:nvPicPr>
          <p:blipFill rotWithShape="1">
            <a:blip r:embed="rId4">
              <a:alphaModFix/>
            </a:blip>
            <a:srcRect/>
            <a:stretch/>
          </p:blipFill>
          <p:spPr>
            <a:xfrm>
              <a:off x="2726391" y="5863719"/>
              <a:ext cx="777669" cy="777669"/>
            </a:xfrm>
            <a:prstGeom prst="rect">
              <a:avLst/>
            </a:prstGeom>
            <a:noFill/>
            <a:ln>
              <a:noFill/>
            </a:ln>
          </p:spPr>
        </p:pic>
        <p:pic>
          <p:nvPicPr>
            <p:cNvPr id="97" name="Google Shape;97;p15" descr="Slovenská poľnohospodárska univerzita v Nitre"/>
            <p:cNvPicPr preferRelativeResize="0"/>
            <p:nvPr/>
          </p:nvPicPr>
          <p:blipFill rotWithShape="1">
            <a:blip r:embed="rId5">
              <a:alphaModFix/>
            </a:blip>
            <a:srcRect/>
            <a:stretch/>
          </p:blipFill>
          <p:spPr>
            <a:xfrm>
              <a:off x="3589235" y="5963498"/>
              <a:ext cx="1128044" cy="504492"/>
            </a:xfrm>
            <a:prstGeom prst="rect">
              <a:avLst/>
            </a:prstGeom>
            <a:noFill/>
            <a:ln>
              <a:noFill/>
            </a:ln>
          </p:spPr>
        </p:pic>
        <p:pic>
          <p:nvPicPr>
            <p:cNvPr id="98" name="Google Shape;98;p15" descr="Logo"/>
            <p:cNvPicPr preferRelativeResize="0"/>
            <p:nvPr/>
          </p:nvPicPr>
          <p:blipFill rotWithShape="1">
            <a:blip r:embed="rId6">
              <a:alphaModFix/>
            </a:blip>
            <a:srcRect/>
            <a:stretch/>
          </p:blipFill>
          <p:spPr>
            <a:xfrm>
              <a:off x="4717279" y="5963498"/>
              <a:ext cx="968299" cy="504492"/>
            </a:xfrm>
            <a:prstGeom prst="rect">
              <a:avLst/>
            </a:prstGeom>
            <a:noFill/>
            <a:ln>
              <a:noFill/>
            </a:ln>
          </p:spPr>
        </p:pic>
        <p:pic>
          <p:nvPicPr>
            <p:cNvPr id="99" name="Google Shape;99;p15"/>
            <p:cNvPicPr preferRelativeResize="0"/>
            <p:nvPr/>
          </p:nvPicPr>
          <p:blipFill rotWithShape="1">
            <a:blip r:embed="rId7">
              <a:alphaModFix/>
            </a:blip>
            <a:srcRect/>
            <a:stretch/>
          </p:blipFill>
          <p:spPr>
            <a:xfrm>
              <a:off x="5685578" y="5945929"/>
              <a:ext cx="1156727" cy="564513"/>
            </a:xfrm>
            <a:prstGeom prst="rect">
              <a:avLst/>
            </a:prstGeom>
            <a:noFill/>
            <a:ln>
              <a:noFill/>
            </a:ln>
          </p:spPr>
        </p:pic>
        <p:pic>
          <p:nvPicPr>
            <p:cNvPr id="100" name="Google Shape;100;p15" descr="AIFED - Formación, cultura y empleo en Granada"/>
            <p:cNvPicPr preferRelativeResize="0"/>
            <p:nvPr/>
          </p:nvPicPr>
          <p:blipFill rotWithShape="1">
            <a:blip r:embed="rId8">
              <a:alphaModFix/>
            </a:blip>
            <a:srcRect/>
            <a:stretch/>
          </p:blipFill>
          <p:spPr>
            <a:xfrm>
              <a:off x="6898797" y="5968999"/>
              <a:ext cx="1521023" cy="523875"/>
            </a:xfrm>
            <a:prstGeom prst="rect">
              <a:avLst/>
            </a:prstGeom>
            <a:noFill/>
            <a:ln>
              <a:noFill/>
            </a:ln>
          </p:spPr>
        </p:pic>
        <p:pic>
          <p:nvPicPr>
            <p:cNvPr id="101" name="Google Shape;101;p15"/>
            <p:cNvPicPr preferRelativeResize="0"/>
            <p:nvPr/>
          </p:nvPicPr>
          <p:blipFill rotWithShape="1">
            <a:blip r:embed="rId9">
              <a:alphaModFix/>
            </a:blip>
            <a:srcRect/>
            <a:stretch/>
          </p:blipFill>
          <p:spPr>
            <a:xfrm>
              <a:off x="8566511" y="5945929"/>
              <a:ext cx="1499020" cy="228600"/>
            </a:xfrm>
            <a:prstGeom prst="rect">
              <a:avLst/>
            </a:prstGeom>
            <a:noFill/>
            <a:ln>
              <a:noFill/>
            </a:ln>
          </p:spPr>
        </p:pic>
        <p:pic>
          <p:nvPicPr>
            <p:cNvPr id="102" name="Google Shape;102;p15" descr="Syzygia Foundation"/>
            <p:cNvPicPr preferRelativeResize="0"/>
            <p:nvPr/>
          </p:nvPicPr>
          <p:blipFill rotWithShape="1">
            <a:blip r:embed="rId10">
              <a:alphaModFix/>
            </a:blip>
            <a:srcRect/>
            <a:stretch/>
          </p:blipFill>
          <p:spPr>
            <a:xfrm>
              <a:off x="8606409" y="6252553"/>
              <a:ext cx="1419225" cy="282282"/>
            </a:xfrm>
            <a:prstGeom prst="rect">
              <a:avLst/>
            </a:prstGeom>
            <a:noFill/>
            <a:ln>
              <a:noFill/>
            </a:ln>
          </p:spPr>
        </p:pic>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Dva obsahy" type="twoObj">
  <p:cSld name="TWO_OBJECTS">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1036674" y="547689"/>
            <a:ext cx="15994026" cy="1587546"/>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92BAB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 name="Google Shape;105;p16"/>
          <p:cNvSpPr txBox="1">
            <a:spLocks noGrp="1"/>
          </p:cNvSpPr>
          <p:nvPr>
            <p:ph type="body" idx="1"/>
          </p:nvPr>
        </p:nvSpPr>
        <p:spPr>
          <a:xfrm>
            <a:off x="1257300" y="2738438"/>
            <a:ext cx="7772400" cy="652700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500"/>
              </a:spcBef>
              <a:spcAft>
                <a:spcPts val="0"/>
              </a:spcAft>
              <a:buSzPts val="1800"/>
              <a:buChar char="❑"/>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06" name="Google Shape;106;p16"/>
          <p:cNvSpPr txBox="1">
            <a:spLocks noGrp="1"/>
          </p:cNvSpPr>
          <p:nvPr>
            <p:ph type="body" idx="2"/>
          </p:nvPr>
        </p:nvSpPr>
        <p:spPr>
          <a:xfrm>
            <a:off x="9258300" y="2738438"/>
            <a:ext cx="7772400" cy="652700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500"/>
              </a:spcBef>
              <a:spcAft>
                <a:spcPts val="0"/>
              </a:spcAft>
              <a:buSzPts val="1800"/>
              <a:buChar char="❑"/>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orovnanie" type="twoTxTwoObj">
  <p:cSld name="TWO_OBJECTS_WITH_TEXT">
    <p:spTree>
      <p:nvGrpSpPr>
        <p:cNvPr id="1" name="Shape 107"/>
        <p:cNvGrpSpPr/>
        <p:nvPr/>
      </p:nvGrpSpPr>
      <p:grpSpPr>
        <a:xfrm>
          <a:off x="0" y="0"/>
          <a:ext cx="0" cy="0"/>
          <a:chOff x="0" y="0"/>
          <a:chExt cx="0" cy="0"/>
        </a:xfrm>
      </p:grpSpPr>
      <p:sp>
        <p:nvSpPr>
          <p:cNvPr id="108" name="Google Shape;108;p17"/>
          <p:cNvSpPr txBox="1">
            <a:spLocks noGrp="1"/>
          </p:cNvSpPr>
          <p:nvPr>
            <p:ph type="title"/>
          </p:nvPr>
        </p:nvSpPr>
        <p:spPr>
          <a:xfrm>
            <a:off x="1259682" y="547688"/>
            <a:ext cx="15773400" cy="1988345"/>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92BAB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p17"/>
          <p:cNvSpPr txBox="1">
            <a:spLocks noGrp="1"/>
          </p:cNvSpPr>
          <p:nvPr>
            <p:ph type="body" idx="1"/>
          </p:nvPr>
        </p:nvSpPr>
        <p:spPr>
          <a:xfrm>
            <a:off x="1259683" y="2521745"/>
            <a:ext cx="7736681" cy="123586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SzPts val="3600"/>
              <a:buNone/>
              <a:defRPr sz="3600" b="1"/>
            </a:lvl1pPr>
            <a:lvl2pPr marL="914400" lvl="1" indent="-228600" algn="l">
              <a:lnSpc>
                <a:spcPct val="90000"/>
              </a:lnSpc>
              <a:spcBef>
                <a:spcPts val="750"/>
              </a:spcBef>
              <a:spcAft>
                <a:spcPts val="0"/>
              </a:spcAft>
              <a:buClr>
                <a:schemeClr val="dk1"/>
              </a:buClr>
              <a:buSzPts val="3000"/>
              <a:buNone/>
              <a:defRPr sz="3000" b="1"/>
            </a:lvl2pPr>
            <a:lvl3pPr marL="1371600" lvl="2" indent="-228600" algn="l">
              <a:lnSpc>
                <a:spcPct val="90000"/>
              </a:lnSpc>
              <a:spcBef>
                <a:spcPts val="750"/>
              </a:spcBef>
              <a:spcAft>
                <a:spcPts val="0"/>
              </a:spcAft>
              <a:buClr>
                <a:schemeClr val="dk1"/>
              </a:buClr>
              <a:buSzPts val="2700"/>
              <a:buNone/>
              <a:defRPr sz="2700" b="1"/>
            </a:lvl3pPr>
            <a:lvl4pPr marL="1828800" lvl="3" indent="-228600" algn="l">
              <a:lnSpc>
                <a:spcPct val="90000"/>
              </a:lnSpc>
              <a:spcBef>
                <a:spcPts val="750"/>
              </a:spcBef>
              <a:spcAft>
                <a:spcPts val="0"/>
              </a:spcAft>
              <a:buClr>
                <a:schemeClr val="dk1"/>
              </a:buClr>
              <a:buSzPts val="2400"/>
              <a:buNone/>
              <a:defRPr sz="2400" b="1"/>
            </a:lvl4pPr>
            <a:lvl5pPr marL="2286000" lvl="4" indent="-228600" algn="l">
              <a:lnSpc>
                <a:spcPct val="90000"/>
              </a:lnSpc>
              <a:spcBef>
                <a:spcPts val="750"/>
              </a:spcBef>
              <a:spcAft>
                <a:spcPts val="0"/>
              </a:spcAft>
              <a:buClr>
                <a:schemeClr val="dk1"/>
              </a:buClr>
              <a:buSzPts val="2400"/>
              <a:buNone/>
              <a:defRPr sz="2400" b="1"/>
            </a:lvl5pPr>
            <a:lvl6pPr marL="2743200" lvl="5" indent="-228600" algn="l">
              <a:lnSpc>
                <a:spcPct val="90000"/>
              </a:lnSpc>
              <a:spcBef>
                <a:spcPts val="750"/>
              </a:spcBef>
              <a:spcAft>
                <a:spcPts val="0"/>
              </a:spcAft>
              <a:buClr>
                <a:schemeClr val="dk1"/>
              </a:buClr>
              <a:buSzPts val="2400"/>
              <a:buNone/>
              <a:defRPr sz="2400" b="1"/>
            </a:lvl6pPr>
            <a:lvl7pPr marL="3200400" lvl="6" indent="-228600" algn="l">
              <a:lnSpc>
                <a:spcPct val="90000"/>
              </a:lnSpc>
              <a:spcBef>
                <a:spcPts val="750"/>
              </a:spcBef>
              <a:spcAft>
                <a:spcPts val="0"/>
              </a:spcAft>
              <a:buClr>
                <a:schemeClr val="dk1"/>
              </a:buClr>
              <a:buSzPts val="2400"/>
              <a:buNone/>
              <a:defRPr sz="2400" b="1"/>
            </a:lvl7pPr>
            <a:lvl8pPr marL="3657600" lvl="7" indent="-228600" algn="l">
              <a:lnSpc>
                <a:spcPct val="90000"/>
              </a:lnSpc>
              <a:spcBef>
                <a:spcPts val="750"/>
              </a:spcBef>
              <a:spcAft>
                <a:spcPts val="0"/>
              </a:spcAft>
              <a:buClr>
                <a:schemeClr val="dk1"/>
              </a:buClr>
              <a:buSzPts val="2400"/>
              <a:buNone/>
              <a:defRPr sz="2400" b="1"/>
            </a:lvl8pPr>
            <a:lvl9pPr marL="4114800" lvl="8" indent="-228600" algn="l">
              <a:lnSpc>
                <a:spcPct val="90000"/>
              </a:lnSpc>
              <a:spcBef>
                <a:spcPts val="750"/>
              </a:spcBef>
              <a:spcAft>
                <a:spcPts val="0"/>
              </a:spcAft>
              <a:buClr>
                <a:schemeClr val="dk1"/>
              </a:buClr>
              <a:buSzPts val="2400"/>
              <a:buNone/>
              <a:defRPr sz="2400" b="1"/>
            </a:lvl9pPr>
          </a:lstStyle>
          <a:p>
            <a:endParaRPr/>
          </a:p>
        </p:txBody>
      </p:sp>
      <p:sp>
        <p:nvSpPr>
          <p:cNvPr id="110" name="Google Shape;110;p17"/>
          <p:cNvSpPr txBox="1">
            <a:spLocks noGrp="1"/>
          </p:cNvSpPr>
          <p:nvPr>
            <p:ph type="body" idx="2"/>
          </p:nvPr>
        </p:nvSpPr>
        <p:spPr>
          <a:xfrm>
            <a:off x="1259683" y="3757613"/>
            <a:ext cx="7736681" cy="552688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500"/>
              </a:spcBef>
              <a:spcAft>
                <a:spcPts val="0"/>
              </a:spcAft>
              <a:buSzPts val="1800"/>
              <a:buChar char="❑"/>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11" name="Google Shape;111;p17"/>
          <p:cNvSpPr txBox="1">
            <a:spLocks noGrp="1"/>
          </p:cNvSpPr>
          <p:nvPr>
            <p:ph type="body" idx="3"/>
          </p:nvPr>
        </p:nvSpPr>
        <p:spPr>
          <a:xfrm>
            <a:off x="9258300" y="2521745"/>
            <a:ext cx="7774782" cy="123586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SzPts val="3600"/>
              <a:buNone/>
              <a:defRPr sz="3600" b="1"/>
            </a:lvl1pPr>
            <a:lvl2pPr marL="914400" lvl="1" indent="-228600" algn="l">
              <a:lnSpc>
                <a:spcPct val="90000"/>
              </a:lnSpc>
              <a:spcBef>
                <a:spcPts val="750"/>
              </a:spcBef>
              <a:spcAft>
                <a:spcPts val="0"/>
              </a:spcAft>
              <a:buClr>
                <a:schemeClr val="dk1"/>
              </a:buClr>
              <a:buSzPts val="3000"/>
              <a:buNone/>
              <a:defRPr sz="3000" b="1"/>
            </a:lvl2pPr>
            <a:lvl3pPr marL="1371600" lvl="2" indent="-228600" algn="l">
              <a:lnSpc>
                <a:spcPct val="90000"/>
              </a:lnSpc>
              <a:spcBef>
                <a:spcPts val="750"/>
              </a:spcBef>
              <a:spcAft>
                <a:spcPts val="0"/>
              </a:spcAft>
              <a:buClr>
                <a:schemeClr val="dk1"/>
              </a:buClr>
              <a:buSzPts val="2700"/>
              <a:buNone/>
              <a:defRPr sz="2700" b="1"/>
            </a:lvl3pPr>
            <a:lvl4pPr marL="1828800" lvl="3" indent="-228600" algn="l">
              <a:lnSpc>
                <a:spcPct val="90000"/>
              </a:lnSpc>
              <a:spcBef>
                <a:spcPts val="750"/>
              </a:spcBef>
              <a:spcAft>
                <a:spcPts val="0"/>
              </a:spcAft>
              <a:buClr>
                <a:schemeClr val="dk1"/>
              </a:buClr>
              <a:buSzPts val="2400"/>
              <a:buNone/>
              <a:defRPr sz="2400" b="1"/>
            </a:lvl4pPr>
            <a:lvl5pPr marL="2286000" lvl="4" indent="-228600" algn="l">
              <a:lnSpc>
                <a:spcPct val="90000"/>
              </a:lnSpc>
              <a:spcBef>
                <a:spcPts val="750"/>
              </a:spcBef>
              <a:spcAft>
                <a:spcPts val="0"/>
              </a:spcAft>
              <a:buClr>
                <a:schemeClr val="dk1"/>
              </a:buClr>
              <a:buSzPts val="2400"/>
              <a:buNone/>
              <a:defRPr sz="2400" b="1"/>
            </a:lvl5pPr>
            <a:lvl6pPr marL="2743200" lvl="5" indent="-228600" algn="l">
              <a:lnSpc>
                <a:spcPct val="90000"/>
              </a:lnSpc>
              <a:spcBef>
                <a:spcPts val="750"/>
              </a:spcBef>
              <a:spcAft>
                <a:spcPts val="0"/>
              </a:spcAft>
              <a:buClr>
                <a:schemeClr val="dk1"/>
              </a:buClr>
              <a:buSzPts val="2400"/>
              <a:buNone/>
              <a:defRPr sz="2400" b="1"/>
            </a:lvl6pPr>
            <a:lvl7pPr marL="3200400" lvl="6" indent="-228600" algn="l">
              <a:lnSpc>
                <a:spcPct val="90000"/>
              </a:lnSpc>
              <a:spcBef>
                <a:spcPts val="750"/>
              </a:spcBef>
              <a:spcAft>
                <a:spcPts val="0"/>
              </a:spcAft>
              <a:buClr>
                <a:schemeClr val="dk1"/>
              </a:buClr>
              <a:buSzPts val="2400"/>
              <a:buNone/>
              <a:defRPr sz="2400" b="1"/>
            </a:lvl7pPr>
            <a:lvl8pPr marL="3657600" lvl="7" indent="-228600" algn="l">
              <a:lnSpc>
                <a:spcPct val="90000"/>
              </a:lnSpc>
              <a:spcBef>
                <a:spcPts val="750"/>
              </a:spcBef>
              <a:spcAft>
                <a:spcPts val="0"/>
              </a:spcAft>
              <a:buClr>
                <a:schemeClr val="dk1"/>
              </a:buClr>
              <a:buSzPts val="2400"/>
              <a:buNone/>
              <a:defRPr sz="2400" b="1"/>
            </a:lvl8pPr>
            <a:lvl9pPr marL="4114800" lvl="8" indent="-228600" algn="l">
              <a:lnSpc>
                <a:spcPct val="90000"/>
              </a:lnSpc>
              <a:spcBef>
                <a:spcPts val="750"/>
              </a:spcBef>
              <a:spcAft>
                <a:spcPts val="0"/>
              </a:spcAft>
              <a:buClr>
                <a:schemeClr val="dk1"/>
              </a:buClr>
              <a:buSzPts val="2400"/>
              <a:buNone/>
              <a:defRPr sz="2400" b="1"/>
            </a:lvl9pPr>
          </a:lstStyle>
          <a:p>
            <a:endParaRPr/>
          </a:p>
        </p:txBody>
      </p:sp>
      <p:sp>
        <p:nvSpPr>
          <p:cNvPr id="112" name="Google Shape;112;p17"/>
          <p:cNvSpPr txBox="1">
            <a:spLocks noGrp="1"/>
          </p:cNvSpPr>
          <p:nvPr>
            <p:ph type="body" idx="4"/>
          </p:nvPr>
        </p:nvSpPr>
        <p:spPr>
          <a:xfrm>
            <a:off x="9258300" y="3757613"/>
            <a:ext cx="7774782" cy="552688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500"/>
              </a:spcBef>
              <a:spcAft>
                <a:spcPts val="0"/>
              </a:spcAft>
              <a:buSzPts val="1800"/>
              <a:buChar char="❑"/>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Len nadpis" type="titleOnly">
  <p:cSld name="TITLE_ONLY">
    <p:spTree>
      <p:nvGrpSpPr>
        <p:cNvPr id="1" name="Shape 113"/>
        <p:cNvGrpSpPr/>
        <p:nvPr/>
      </p:nvGrpSpPr>
      <p:grpSpPr>
        <a:xfrm>
          <a:off x="0" y="0"/>
          <a:ext cx="0" cy="0"/>
          <a:chOff x="0" y="0"/>
          <a:chExt cx="0" cy="0"/>
        </a:xfrm>
      </p:grpSpPr>
      <p:sp>
        <p:nvSpPr>
          <p:cNvPr id="114" name="Google Shape;114;p18"/>
          <p:cNvSpPr txBox="1">
            <a:spLocks noGrp="1"/>
          </p:cNvSpPr>
          <p:nvPr>
            <p:ph type="title"/>
          </p:nvPr>
        </p:nvSpPr>
        <p:spPr>
          <a:xfrm>
            <a:off x="1036674" y="547689"/>
            <a:ext cx="15994026" cy="1587546"/>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92BAB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rázdna" type="blank">
  <p:cSld name="BLANK">
    <p:spTree>
      <p:nvGrpSpPr>
        <p:cNvPr id="1" name="Shape 115"/>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bsah s popisom" type="objTx">
  <p:cSld name="OBJECT_WITH_CAPTION_TEXT">
    <p:spTree>
      <p:nvGrpSpPr>
        <p:cNvPr id="1" name="Shape 116"/>
        <p:cNvGrpSpPr/>
        <p:nvPr/>
      </p:nvGrpSpPr>
      <p:grpSpPr>
        <a:xfrm>
          <a:off x="0" y="0"/>
          <a:ext cx="0" cy="0"/>
          <a:chOff x="0" y="0"/>
          <a:chExt cx="0" cy="0"/>
        </a:xfrm>
      </p:grpSpPr>
      <p:sp>
        <p:nvSpPr>
          <p:cNvPr id="117" name="Google Shape;117;p20"/>
          <p:cNvSpPr txBox="1">
            <a:spLocks noGrp="1"/>
          </p:cNvSpPr>
          <p:nvPr>
            <p:ph type="title"/>
          </p:nvPr>
        </p:nvSpPr>
        <p:spPr>
          <a:xfrm>
            <a:off x="1259683" y="685800"/>
            <a:ext cx="5898356" cy="24003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92BAB5"/>
              </a:buClr>
              <a:buSzPts val="4800"/>
              <a:buFont typeface="Cambria"/>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8" name="Google Shape;118;p20"/>
          <p:cNvSpPr txBox="1">
            <a:spLocks noGrp="1"/>
          </p:cNvSpPr>
          <p:nvPr>
            <p:ph type="body" idx="1"/>
          </p:nvPr>
        </p:nvSpPr>
        <p:spPr>
          <a:xfrm>
            <a:off x="7774782" y="1481138"/>
            <a:ext cx="9258300" cy="7310438"/>
          </a:xfrm>
          <a:prstGeom prst="rect">
            <a:avLst/>
          </a:prstGeom>
          <a:noFill/>
          <a:ln>
            <a:noFill/>
          </a:ln>
        </p:spPr>
        <p:txBody>
          <a:bodyPr spcFirstLastPara="1" wrap="square" lIns="91425" tIns="45700" rIns="91425" bIns="45700" anchor="t" anchorCtr="0">
            <a:normAutofit/>
          </a:bodyPr>
          <a:lstStyle>
            <a:lvl1pPr marL="457200" lvl="0" indent="-533400" algn="l">
              <a:lnSpc>
                <a:spcPct val="90000"/>
              </a:lnSpc>
              <a:spcBef>
                <a:spcPts val="1500"/>
              </a:spcBef>
              <a:spcAft>
                <a:spcPts val="0"/>
              </a:spcAft>
              <a:buSzPts val="4800"/>
              <a:buChar char="❑"/>
              <a:defRPr sz="4800"/>
            </a:lvl1pPr>
            <a:lvl2pPr marL="914400" lvl="1" indent="-495300" algn="l">
              <a:lnSpc>
                <a:spcPct val="90000"/>
              </a:lnSpc>
              <a:spcBef>
                <a:spcPts val="750"/>
              </a:spcBef>
              <a:spcAft>
                <a:spcPts val="0"/>
              </a:spcAft>
              <a:buClr>
                <a:schemeClr val="dk1"/>
              </a:buClr>
              <a:buSzPts val="4200"/>
              <a:buChar char="•"/>
              <a:defRPr sz="4200"/>
            </a:lvl2pPr>
            <a:lvl3pPr marL="1371600" lvl="2" indent="-457200" algn="l">
              <a:lnSpc>
                <a:spcPct val="90000"/>
              </a:lnSpc>
              <a:spcBef>
                <a:spcPts val="750"/>
              </a:spcBef>
              <a:spcAft>
                <a:spcPts val="0"/>
              </a:spcAft>
              <a:buClr>
                <a:schemeClr val="dk1"/>
              </a:buClr>
              <a:buSzPts val="3600"/>
              <a:buChar char="•"/>
              <a:defRPr sz="3600"/>
            </a:lvl3pPr>
            <a:lvl4pPr marL="1828800" lvl="3" indent="-419100" algn="l">
              <a:lnSpc>
                <a:spcPct val="90000"/>
              </a:lnSpc>
              <a:spcBef>
                <a:spcPts val="750"/>
              </a:spcBef>
              <a:spcAft>
                <a:spcPts val="0"/>
              </a:spcAft>
              <a:buClr>
                <a:schemeClr val="dk1"/>
              </a:buClr>
              <a:buSzPts val="3000"/>
              <a:buChar char="•"/>
              <a:defRPr sz="3000"/>
            </a:lvl4pPr>
            <a:lvl5pPr marL="2286000" lvl="4" indent="-419100" algn="l">
              <a:lnSpc>
                <a:spcPct val="90000"/>
              </a:lnSpc>
              <a:spcBef>
                <a:spcPts val="750"/>
              </a:spcBef>
              <a:spcAft>
                <a:spcPts val="0"/>
              </a:spcAft>
              <a:buClr>
                <a:schemeClr val="dk1"/>
              </a:buClr>
              <a:buSzPts val="3000"/>
              <a:buChar char="•"/>
              <a:defRPr sz="3000"/>
            </a:lvl5pPr>
            <a:lvl6pPr marL="2743200" lvl="5" indent="-419100" algn="l">
              <a:lnSpc>
                <a:spcPct val="90000"/>
              </a:lnSpc>
              <a:spcBef>
                <a:spcPts val="750"/>
              </a:spcBef>
              <a:spcAft>
                <a:spcPts val="0"/>
              </a:spcAft>
              <a:buClr>
                <a:schemeClr val="dk1"/>
              </a:buClr>
              <a:buSzPts val="3000"/>
              <a:buChar char="•"/>
              <a:defRPr sz="3000"/>
            </a:lvl6pPr>
            <a:lvl7pPr marL="3200400" lvl="6" indent="-419100" algn="l">
              <a:lnSpc>
                <a:spcPct val="90000"/>
              </a:lnSpc>
              <a:spcBef>
                <a:spcPts val="750"/>
              </a:spcBef>
              <a:spcAft>
                <a:spcPts val="0"/>
              </a:spcAft>
              <a:buClr>
                <a:schemeClr val="dk1"/>
              </a:buClr>
              <a:buSzPts val="3000"/>
              <a:buChar char="•"/>
              <a:defRPr sz="3000"/>
            </a:lvl7pPr>
            <a:lvl8pPr marL="3657600" lvl="7" indent="-419100" algn="l">
              <a:lnSpc>
                <a:spcPct val="90000"/>
              </a:lnSpc>
              <a:spcBef>
                <a:spcPts val="750"/>
              </a:spcBef>
              <a:spcAft>
                <a:spcPts val="0"/>
              </a:spcAft>
              <a:buClr>
                <a:schemeClr val="dk1"/>
              </a:buClr>
              <a:buSzPts val="3000"/>
              <a:buChar char="•"/>
              <a:defRPr sz="3000"/>
            </a:lvl8pPr>
            <a:lvl9pPr marL="4114800" lvl="8" indent="-419100" algn="l">
              <a:lnSpc>
                <a:spcPct val="90000"/>
              </a:lnSpc>
              <a:spcBef>
                <a:spcPts val="750"/>
              </a:spcBef>
              <a:spcAft>
                <a:spcPts val="0"/>
              </a:spcAft>
              <a:buClr>
                <a:schemeClr val="dk1"/>
              </a:buClr>
              <a:buSzPts val="3000"/>
              <a:buChar char="•"/>
              <a:defRPr sz="3000"/>
            </a:lvl9pPr>
          </a:lstStyle>
          <a:p>
            <a:endParaRPr/>
          </a:p>
        </p:txBody>
      </p:sp>
      <p:sp>
        <p:nvSpPr>
          <p:cNvPr id="119" name="Google Shape;119;p20"/>
          <p:cNvSpPr txBox="1">
            <a:spLocks noGrp="1"/>
          </p:cNvSpPr>
          <p:nvPr>
            <p:ph type="body" idx="2"/>
          </p:nvPr>
        </p:nvSpPr>
        <p:spPr>
          <a:xfrm>
            <a:off x="1259683" y="3086100"/>
            <a:ext cx="5898356" cy="571738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SzPts val="2400"/>
              <a:buNone/>
              <a:defRPr sz="2400"/>
            </a:lvl1pPr>
            <a:lvl2pPr marL="914400" lvl="1" indent="-228600" algn="l">
              <a:lnSpc>
                <a:spcPct val="90000"/>
              </a:lnSpc>
              <a:spcBef>
                <a:spcPts val="750"/>
              </a:spcBef>
              <a:spcAft>
                <a:spcPts val="0"/>
              </a:spcAft>
              <a:buClr>
                <a:schemeClr val="dk1"/>
              </a:buClr>
              <a:buSzPts val="2100"/>
              <a:buNone/>
              <a:defRPr sz="2100"/>
            </a:lvl2pPr>
            <a:lvl3pPr marL="1371600" lvl="2" indent="-228600" algn="l">
              <a:lnSpc>
                <a:spcPct val="90000"/>
              </a:lnSpc>
              <a:spcBef>
                <a:spcPts val="750"/>
              </a:spcBef>
              <a:spcAft>
                <a:spcPts val="0"/>
              </a:spcAft>
              <a:buClr>
                <a:schemeClr val="dk1"/>
              </a:buClr>
              <a:buSzPts val="1800"/>
              <a:buNone/>
              <a:defRPr sz="1800"/>
            </a:lvl3pPr>
            <a:lvl4pPr marL="1828800" lvl="3" indent="-228600" algn="l">
              <a:lnSpc>
                <a:spcPct val="90000"/>
              </a:lnSpc>
              <a:spcBef>
                <a:spcPts val="750"/>
              </a:spcBef>
              <a:spcAft>
                <a:spcPts val="0"/>
              </a:spcAft>
              <a:buClr>
                <a:schemeClr val="dk1"/>
              </a:buClr>
              <a:buSzPts val="1500"/>
              <a:buNone/>
              <a:defRPr sz="1500"/>
            </a:lvl4pPr>
            <a:lvl5pPr marL="2286000" lvl="4" indent="-228600" algn="l">
              <a:lnSpc>
                <a:spcPct val="90000"/>
              </a:lnSpc>
              <a:spcBef>
                <a:spcPts val="750"/>
              </a:spcBef>
              <a:spcAft>
                <a:spcPts val="0"/>
              </a:spcAft>
              <a:buClr>
                <a:schemeClr val="dk1"/>
              </a:buClr>
              <a:buSzPts val="1500"/>
              <a:buNone/>
              <a:defRPr sz="1500"/>
            </a:lvl5pPr>
            <a:lvl6pPr marL="2743200" lvl="5" indent="-228600" algn="l">
              <a:lnSpc>
                <a:spcPct val="90000"/>
              </a:lnSpc>
              <a:spcBef>
                <a:spcPts val="750"/>
              </a:spcBef>
              <a:spcAft>
                <a:spcPts val="0"/>
              </a:spcAft>
              <a:buClr>
                <a:schemeClr val="dk1"/>
              </a:buClr>
              <a:buSzPts val="1500"/>
              <a:buNone/>
              <a:defRPr sz="1500"/>
            </a:lvl6pPr>
            <a:lvl7pPr marL="3200400" lvl="6" indent="-228600" algn="l">
              <a:lnSpc>
                <a:spcPct val="90000"/>
              </a:lnSpc>
              <a:spcBef>
                <a:spcPts val="750"/>
              </a:spcBef>
              <a:spcAft>
                <a:spcPts val="0"/>
              </a:spcAft>
              <a:buClr>
                <a:schemeClr val="dk1"/>
              </a:buClr>
              <a:buSzPts val="1500"/>
              <a:buNone/>
              <a:defRPr sz="1500"/>
            </a:lvl7pPr>
            <a:lvl8pPr marL="3657600" lvl="7" indent="-228600" algn="l">
              <a:lnSpc>
                <a:spcPct val="90000"/>
              </a:lnSpc>
              <a:spcBef>
                <a:spcPts val="750"/>
              </a:spcBef>
              <a:spcAft>
                <a:spcPts val="0"/>
              </a:spcAft>
              <a:buClr>
                <a:schemeClr val="dk1"/>
              </a:buClr>
              <a:buSzPts val="1500"/>
              <a:buNone/>
              <a:defRPr sz="1500"/>
            </a:lvl8pPr>
            <a:lvl9pPr marL="4114800" lvl="8" indent="-228600" algn="l">
              <a:lnSpc>
                <a:spcPct val="90000"/>
              </a:lnSpc>
              <a:spcBef>
                <a:spcPts val="750"/>
              </a:spcBef>
              <a:spcAft>
                <a:spcPts val="0"/>
              </a:spcAft>
              <a:buClr>
                <a:schemeClr val="dk1"/>
              </a:buClr>
              <a:buSzPts val="1500"/>
              <a:buNone/>
              <a:defRPr sz="1500"/>
            </a:lvl9pPr>
          </a:lstStyle>
          <a:p>
            <a:endParaRPr/>
          </a:p>
        </p:txBody>
      </p:sp>
      <p:sp>
        <p:nvSpPr>
          <p:cNvPr id="120" name="Google Shape;120;p20"/>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1" name="Google Shape;121;p20"/>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2" name="Google Shape;122;p20"/>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mk"/>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brázok s popisom" type="picTx">
  <p:cSld name="PICTURE_WITH_CAPTION_TEXT">
    <p:spTree>
      <p:nvGrpSpPr>
        <p:cNvPr id="1" name="Shape 123"/>
        <p:cNvGrpSpPr/>
        <p:nvPr/>
      </p:nvGrpSpPr>
      <p:grpSpPr>
        <a:xfrm>
          <a:off x="0" y="0"/>
          <a:ext cx="0" cy="0"/>
          <a:chOff x="0" y="0"/>
          <a:chExt cx="0" cy="0"/>
        </a:xfrm>
      </p:grpSpPr>
      <p:sp>
        <p:nvSpPr>
          <p:cNvPr id="124" name="Google Shape;124;p21"/>
          <p:cNvSpPr txBox="1">
            <a:spLocks noGrp="1"/>
          </p:cNvSpPr>
          <p:nvPr>
            <p:ph type="title"/>
          </p:nvPr>
        </p:nvSpPr>
        <p:spPr>
          <a:xfrm>
            <a:off x="1259683" y="685800"/>
            <a:ext cx="5898356" cy="24003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92BAB5"/>
              </a:buClr>
              <a:buSzPts val="4800"/>
              <a:buFont typeface="Cambria"/>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5" name="Google Shape;125;p21"/>
          <p:cNvSpPr>
            <a:spLocks noGrp="1"/>
          </p:cNvSpPr>
          <p:nvPr>
            <p:ph type="pic" idx="2"/>
          </p:nvPr>
        </p:nvSpPr>
        <p:spPr>
          <a:xfrm>
            <a:off x="7774782" y="1481138"/>
            <a:ext cx="9258300" cy="7310438"/>
          </a:xfrm>
          <a:prstGeom prst="rect">
            <a:avLst/>
          </a:prstGeom>
          <a:noFill/>
          <a:ln>
            <a:noFill/>
          </a:ln>
        </p:spPr>
      </p:sp>
      <p:sp>
        <p:nvSpPr>
          <p:cNvPr id="126" name="Google Shape;126;p21"/>
          <p:cNvSpPr txBox="1">
            <a:spLocks noGrp="1"/>
          </p:cNvSpPr>
          <p:nvPr>
            <p:ph type="body" idx="1"/>
          </p:nvPr>
        </p:nvSpPr>
        <p:spPr>
          <a:xfrm>
            <a:off x="1259683" y="3086100"/>
            <a:ext cx="5898356" cy="571738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SzPts val="2400"/>
              <a:buNone/>
              <a:defRPr sz="2400"/>
            </a:lvl1pPr>
            <a:lvl2pPr marL="914400" lvl="1" indent="-228600" algn="l">
              <a:lnSpc>
                <a:spcPct val="90000"/>
              </a:lnSpc>
              <a:spcBef>
                <a:spcPts val="750"/>
              </a:spcBef>
              <a:spcAft>
                <a:spcPts val="0"/>
              </a:spcAft>
              <a:buClr>
                <a:schemeClr val="dk1"/>
              </a:buClr>
              <a:buSzPts val="2100"/>
              <a:buNone/>
              <a:defRPr sz="2100"/>
            </a:lvl2pPr>
            <a:lvl3pPr marL="1371600" lvl="2" indent="-228600" algn="l">
              <a:lnSpc>
                <a:spcPct val="90000"/>
              </a:lnSpc>
              <a:spcBef>
                <a:spcPts val="750"/>
              </a:spcBef>
              <a:spcAft>
                <a:spcPts val="0"/>
              </a:spcAft>
              <a:buClr>
                <a:schemeClr val="dk1"/>
              </a:buClr>
              <a:buSzPts val="1800"/>
              <a:buNone/>
              <a:defRPr sz="1800"/>
            </a:lvl3pPr>
            <a:lvl4pPr marL="1828800" lvl="3" indent="-228600" algn="l">
              <a:lnSpc>
                <a:spcPct val="90000"/>
              </a:lnSpc>
              <a:spcBef>
                <a:spcPts val="750"/>
              </a:spcBef>
              <a:spcAft>
                <a:spcPts val="0"/>
              </a:spcAft>
              <a:buClr>
                <a:schemeClr val="dk1"/>
              </a:buClr>
              <a:buSzPts val="1500"/>
              <a:buNone/>
              <a:defRPr sz="1500"/>
            </a:lvl4pPr>
            <a:lvl5pPr marL="2286000" lvl="4" indent="-228600" algn="l">
              <a:lnSpc>
                <a:spcPct val="90000"/>
              </a:lnSpc>
              <a:spcBef>
                <a:spcPts val="750"/>
              </a:spcBef>
              <a:spcAft>
                <a:spcPts val="0"/>
              </a:spcAft>
              <a:buClr>
                <a:schemeClr val="dk1"/>
              </a:buClr>
              <a:buSzPts val="1500"/>
              <a:buNone/>
              <a:defRPr sz="1500"/>
            </a:lvl5pPr>
            <a:lvl6pPr marL="2743200" lvl="5" indent="-228600" algn="l">
              <a:lnSpc>
                <a:spcPct val="90000"/>
              </a:lnSpc>
              <a:spcBef>
                <a:spcPts val="750"/>
              </a:spcBef>
              <a:spcAft>
                <a:spcPts val="0"/>
              </a:spcAft>
              <a:buClr>
                <a:schemeClr val="dk1"/>
              </a:buClr>
              <a:buSzPts val="1500"/>
              <a:buNone/>
              <a:defRPr sz="1500"/>
            </a:lvl6pPr>
            <a:lvl7pPr marL="3200400" lvl="6" indent="-228600" algn="l">
              <a:lnSpc>
                <a:spcPct val="90000"/>
              </a:lnSpc>
              <a:spcBef>
                <a:spcPts val="750"/>
              </a:spcBef>
              <a:spcAft>
                <a:spcPts val="0"/>
              </a:spcAft>
              <a:buClr>
                <a:schemeClr val="dk1"/>
              </a:buClr>
              <a:buSzPts val="1500"/>
              <a:buNone/>
              <a:defRPr sz="1500"/>
            </a:lvl7pPr>
            <a:lvl8pPr marL="3657600" lvl="7" indent="-228600" algn="l">
              <a:lnSpc>
                <a:spcPct val="90000"/>
              </a:lnSpc>
              <a:spcBef>
                <a:spcPts val="750"/>
              </a:spcBef>
              <a:spcAft>
                <a:spcPts val="0"/>
              </a:spcAft>
              <a:buClr>
                <a:schemeClr val="dk1"/>
              </a:buClr>
              <a:buSzPts val="1500"/>
              <a:buNone/>
              <a:defRPr sz="1500"/>
            </a:lvl8pPr>
            <a:lvl9pPr marL="4114800" lvl="8" indent="-228600" algn="l">
              <a:lnSpc>
                <a:spcPct val="90000"/>
              </a:lnSpc>
              <a:spcBef>
                <a:spcPts val="750"/>
              </a:spcBef>
              <a:spcAft>
                <a:spcPts val="0"/>
              </a:spcAft>
              <a:buClr>
                <a:schemeClr val="dk1"/>
              </a:buClr>
              <a:buSzPts val="1500"/>
              <a:buNone/>
              <a:defRPr sz="1500"/>
            </a:lvl9pPr>
          </a:lstStyle>
          <a:p>
            <a:endParaRPr/>
          </a:p>
        </p:txBody>
      </p:sp>
      <p:sp>
        <p:nvSpPr>
          <p:cNvPr id="127" name="Google Shape;127;p21"/>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8" name="Google Shape;128;p21"/>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9" name="Google Shape;129;p21"/>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mk"/>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m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8" name="Google Shape;28;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m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m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mk"/>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m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m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mk"/>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m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mk"/>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1036674" y="547689"/>
            <a:ext cx="15994026" cy="1587546"/>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rgbClr val="92BAB5"/>
              </a:buClr>
              <a:buSzPts val="7200"/>
              <a:buFont typeface="Cambria"/>
              <a:buNone/>
              <a:defRPr sz="7200" b="1" i="0" u="none" strike="noStrike" cap="none">
                <a:solidFill>
                  <a:srgbClr val="92BAB5"/>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1036674" y="2488019"/>
            <a:ext cx="15994026" cy="5917019"/>
          </a:xfrm>
          <a:prstGeom prst="rect">
            <a:avLst/>
          </a:prstGeom>
          <a:noFill/>
          <a:ln>
            <a:noFill/>
          </a:ln>
        </p:spPr>
        <p:txBody>
          <a:bodyPr spcFirstLastPara="1" wrap="square" lIns="91425" tIns="45700" rIns="91425" bIns="45700" anchor="t" anchorCtr="0">
            <a:normAutofit/>
          </a:bodyPr>
          <a:lstStyle>
            <a:lvl1pPr marL="457200" marR="0" lvl="0" indent="-495300" algn="l" rtl="0">
              <a:lnSpc>
                <a:spcPct val="90000"/>
              </a:lnSpc>
              <a:spcBef>
                <a:spcPts val="1500"/>
              </a:spcBef>
              <a:spcAft>
                <a:spcPts val="0"/>
              </a:spcAft>
              <a:buClr>
                <a:srgbClr val="FFAA5A"/>
              </a:buClr>
              <a:buSzPts val="4200"/>
              <a:buFont typeface="Noto Sans Symbols"/>
              <a:buChar char="❑"/>
              <a:defRPr sz="4200" b="0" i="0" u="none" strike="noStrike" cap="none">
                <a:solidFill>
                  <a:schemeClr val="dk1"/>
                </a:solidFill>
                <a:latin typeface="Cambria"/>
                <a:ea typeface="Cambria"/>
                <a:cs typeface="Cambria"/>
                <a:sym typeface="Cambria"/>
              </a:defRPr>
            </a:lvl1pPr>
            <a:lvl2pPr marL="914400" marR="0" lvl="1" indent="-457200"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2pPr>
            <a:lvl3pPr marL="1371600" marR="0" lvl="2" indent="-419100"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3pPr>
            <a:lvl4pPr marL="1828800" marR="0" lvl="3"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4pPr>
            <a:lvl5pPr marL="2286000" marR="0" lvl="4"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5pPr>
            <a:lvl6pPr marL="2743200" marR="0" lvl="5"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6pPr>
            <a:lvl7pPr marL="3200400" marR="0" lvl="6"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7pPr>
            <a:lvl8pPr marL="3657600" marR="0" lvl="7"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8pPr>
            <a:lvl9pPr marL="4114800" marR="0" lvl="8"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2"/>
          <p:cNvSpPr txBox="1">
            <a:spLocks noGrp="1"/>
          </p:cNvSpPr>
          <p:nvPr>
            <p:ph type="title"/>
          </p:nvPr>
        </p:nvSpPr>
        <p:spPr>
          <a:xfrm>
            <a:off x="9404337" y="2375990"/>
            <a:ext cx="8002395" cy="2216265"/>
          </a:xfrm>
          <a:prstGeom prst="rect">
            <a:avLst/>
          </a:prstGeom>
          <a:noFill/>
          <a:ln>
            <a:noFill/>
          </a:ln>
        </p:spPr>
        <p:txBody>
          <a:bodyPr spcFirstLastPara="1" wrap="square" lIns="137150" tIns="68575" rIns="137150" bIns="68575" anchor="b" anchorCtr="0">
            <a:normAutofit/>
          </a:bodyPr>
          <a:lstStyle/>
          <a:p>
            <a:pPr marL="0" lvl="0" indent="0" algn="ctr" rtl="0">
              <a:spcBef>
                <a:spcPts val="0"/>
              </a:spcBef>
              <a:spcAft>
                <a:spcPts val="0"/>
              </a:spcAft>
              <a:buClr>
                <a:srgbClr val="FFAA5A"/>
              </a:buClr>
              <a:buSzPts val="4400"/>
              <a:buFont typeface="Calibri"/>
              <a:buNone/>
            </a:pPr>
            <a:r>
              <a:rPr lang="mk" b="1">
                <a:solidFill>
                  <a:srgbClr val="FFAA5A"/>
                </a:solidFill>
                <a:latin typeface="Calibri"/>
                <a:ea typeface="Calibri"/>
                <a:cs typeface="Calibri"/>
                <a:sym typeface="Calibri"/>
              </a:rPr>
              <a:t>Дигитална приватност – Видови дигитални​ Приватност</a:t>
            </a:r>
            <a:endParaRPr b="1">
              <a:solidFill>
                <a:srgbClr val="FFAA5A"/>
              </a:solidFill>
              <a:latin typeface="Calibri"/>
              <a:ea typeface="Calibri"/>
              <a:cs typeface="Calibri"/>
              <a:sym typeface="Calibri"/>
            </a:endParaRPr>
          </a:p>
        </p:txBody>
      </p:sp>
      <p:pic>
        <p:nvPicPr>
          <p:cNvPr id="135" name="Google Shape;135;p22" descr="Obrázok, na ktorom je text"/>
          <p:cNvPicPr preferRelativeResize="0"/>
          <p:nvPr/>
        </p:nvPicPr>
        <p:blipFill rotWithShape="1">
          <a:blip r:embed="rId3">
            <a:alphaModFix/>
          </a:blip>
          <a:srcRect/>
          <a:stretch/>
        </p:blipFill>
        <p:spPr>
          <a:xfrm>
            <a:off x="11600423" y="844314"/>
            <a:ext cx="3610221" cy="794064"/>
          </a:xfrm>
          <a:prstGeom prst="rect">
            <a:avLst/>
          </a:prstGeom>
          <a:noFill/>
          <a:ln>
            <a:noFill/>
          </a:ln>
        </p:spPr>
      </p:pic>
      <p:pic>
        <p:nvPicPr>
          <p:cNvPr id="136" name="Google Shape;136;p22"/>
          <p:cNvPicPr preferRelativeResize="0"/>
          <p:nvPr/>
        </p:nvPicPr>
        <p:blipFill rotWithShape="1">
          <a:blip r:embed="rId4">
            <a:alphaModFix/>
          </a:blip>
          <a:srcRect/>
          <a:stretch/>
        </p:blipFill>
        <p:spPr>
          <a:xfrm>
            <a:off x="8733988" y="7726580"/>
            <a:ext cx="1225763" cy="1166504"/>
          </a:xfrm>
          <a:prstGeom prst="rect">
            <a:avLst/>
          </a:prstGeom>
          <a:noFill/>
          <a:ln>
            <a:noFill/>
          </a:ln>
        </p:spPr>
      </p:pic>
      <p:pic>
        <p:nvPicPr>
          <p:cNvPr id="137" name="Google Shape;137;p22" descr="Slovenská poľnohospodárska univerzita v Nitre"/>
          <p:cNvPicPr preferRelativeResize="0"/>
          <p:nvPr/>
        </p:nvPicPr>
        <p:blipFill rotWithShape="1">
          <a:blip r:embed="rId5">
            <a:alphaModFix/>
          </a:blip>
          <a:srcRect/>
          <a:stretch/>
        </p:blipFill>
        <p:spPr>
          <a:xfrm>
            <a:off x="10119387" y="7908668"/>
            <a:ext cx="1778025" cy="756738"/>
          </a:xfrm>
          <a:prstGeom prst="rect">
            <a:avLst/>
          </a:prstGeom>
          <a:noFill/>
          <a:ln>
            <a:noFill/>
          </a:ln>
        </p:spPr>
      </p:pic>
      <p:pic>
        <p:nvPicPr>
          <p:cNvPr id="138" name="Google Shape;138;p22"/>
          <p:cNvPicPr preferRelativeResize="0"/>
          <p:nvPr/>
        </p:nvPicPr>
        <p:blipFill rotWithShape="1">
          <a:blip r:embed="rId6">
            <a:alphaModFix/>
          </a:blip>
          <a:srcRect/>
          <a:stretch/>
        </p:blipFill>
        <p:spPr>
          <a:xfrm>
            <a:off x="12089070" y="7864128"/>
            <a:ext cx="1159515" cy="1524006"/>
          </a:xfrm>
          <a:prstGeom prst="rect">
            <a:avLst/>
          </a:prstGeom>
          <a:noFill/>
          <a:ln>
            <a:noFill/>
          </a:ln>
        </p:spPr>
      </p:pic>
      <p:pic>
        <p:nvPicPr>
          <p:cNvPr id="139" name="Google Shape;139;p22" descr="Logo"/>
          <p:cNvPicPr preferRelativeResize="0"/>
          <p:nvPr/>
        </p:nvPicPr>
        <p:blipFill rotWithShape="1">
          <a:blip r:embed="rId7">
            <a:alphaModFix/>
          </a:blip>
          <a:srcRect/>
          <a:stretch/>
        </p:blipFill>
        <p:spPr>
          <a:xfrm>
            <a:off x="13248585" y="7820121"/>
            <a:ext cx="1526235" cy="756738"/>
          </a:xfrm>
          <a:prstGeom prst="rect">
            <a:avLst/>
          </a:prstGeom>
          <a:noFill/>
          <a:ln>
            <a:noFill/>
          </a:ln>
        </p:spPr>
      </p:pic>
      <p:pic>
        <p:nvPicPr>
          <p:cNvPr id="140" name="Google Shape;140;p22"/>
          <p:cNvPicPr preferRelativeResize="0"/>
          <p:nvPr/>
        </p:nvPicPr>
        <p:blipFill rotWithShape="1">
          <a:blip r:embed="rId8">
            <a:alphaModFix/>
          </a:blip>
          <a:srcRect/>
          <a:stretch/>
        </p:blipFill>
        <p:spPr>
          <a:xfrm>
            <a:off x="14948823" y="7812559"/>
            <a:ext cx="1823235" cy="846770"/>
          </a:xfrm>
          <a:prstGeom prst="rect">
            <a:avLst/>
          </a:prstGeom>
          <a:noFill/>
          <a:ln>
            <a:noFill/>
          </a:ln>
        </p:spPr>
      </p:pic>
      <p:pic>
        <p:nvPicPr>
          <p:cNvPr id="141" name="Google Shape;141;p22" descr="AIFED - Formación, cultura y empleo en Granada"/>
          <p:cNvPicPr preferRelativeResize="0"/>
          <p:nvPr/>
        </p:nvPicPr>
        <p:blipFill rotWithShape="1">
          <a:blip r:embed="rId9">
            <a:alphaModFix/>
          </a:blip>
          <a:srcRect/>
          <a:stretch/>
        </p:blipFill>
        <p:spPr>
          <a:xfrm>
            <a:off x="9334649" y="8656873"/>
            <a:ext cx="2397440" cy="785813"/>
          </a:xfrm>
          <a:prstGeom prst="rect">
            <a:avLst/>
          </a:prstGeom>
          <a:noFill/>
          <a:ln>
            <a:noFill/>
          </a:ln>
        </p:spPr>
      </p:pic>
      <p:pic>
        <p:nvPicPr>
          <p:cNvPr id="142" name="Google Shape;142;p22"/>
          <p:cNvPicPr preferRelativeResize="0"/>
          <p:nvPr/>
        </p:nvPicPr>
        <p:blipFill rotWithShape="1">
          <a:blip r:embed="rId10">
            <a:alphaModFix/>
          </a:blip>
          <a:srcRect/>
          <a:stretch/>
        </p:blipFill>
        <p:spPr>
          <a:xfrm>
            <a:off x="13405535" y="8834133"/>
            <a:ext cx="2362758" cy="342900"/>
          </a:xfrm>
          <a:prstGeom prst="rect">
            <a:avLst/>
          </a:prstGeom>
          <a:noFill/>
          <a:ln>
            <a:noFill/>
          </a:ln>
        </p:spPr>
      </p:pic>
      <p:pic>
        <p:nvPicPr>
          <p:cNvPr id="143" name="Google Shape;143;p22" descr="Syzygia Foundation"/>
          <p:cNvPicPr preferRelativeResize="0"/>
          <p:nvPr/>
        </p:nvPicPr>
        <p:blipFill rotWithShape="1">
          <a:blip r:embed="rId11">
            <a:alphaModFix/>
          </a:blip>
          <a:srcRect/>
          <a:stretch/>
        </p:blipFill>
        <p:spPr>
          <a:xfrm>
            <a:off x="15932519" y="8793872"/>
            <a:ext cx="2236985" cy="423423"/>
          </a:xfrm>
          <a:prstGeom prst="rect">
            <a:avLst/>
          </a:prstGeom>
          <a:noFill/>
          <a:ln>
            <a:noFill/>
          </a:ln>
        </p:spPr>
      </p:pic>
      <p:sp>
        <p:nvSpPr>
          <p:cNvPr id="144" name="Google Shape;144;p22"/>
          <p:cNvSpPr txBox="1"/>
          <p:nvPr/>
        </p:nvSpPr>
        <p:spPr>
          <a:xfrm>
            <a:off x="11433107" y="5530191"/>
            <a:ext cx="3720329" cy="2060598"/>
          </a:xfrm>
          <a:prstGeom prst="rect">
            <a:avLst/>
          </a:prstGeom>
          <a:noFill/>
          <a:ln>
            <a:noFill/>
          </a:ln>
        </p:spPr>
        <p:txBody>
          <a:bodyPr spcFirstLastPara="1" wrap="square" lIns="137150" tIns="68575" rIns="137150" bIns="68575" anchor="ctr" anchorCtr="0">
            <a:noAutofit/>
          </a:bodyPr>
          <a:lstStyle/>
          <a:p>
            <a:pPr marL="0" marR="0" lvl="0" indent="0" algn="ctr" rtl="0">
              <a:lnSpc>
                <a:spcPct val="90000"/>
              </a:lnSpc>
              <a:spcBef>
                <a:spcPts val="0"/>
              </a:spcBef>
              <a:spcAft>
                <a:spcPts val="0"/>
              </a:spcAft>
              <a:buClr>
                <a:srgbClr val="000000"/>
              </a:buClr>
              <a:buSzPts val="2100"/>
              <a:buFont typeface="Arial"/>
              <a:buNone/>
            </a:pPr>
            <a:r>
              <a:rPr lang="mk" sz="2100" b="0" i="0" u="none" strike="noStrike" cap="none" dirty="0">
                <a:solidFill>
                  <a:srgbClr val="000000"/>
                </a:solidFill>
                <a:latin typeface="Arial"/>
                <a:ea typeface="Arial"/>
                <a:cs typeface="Arial"/>
                <a:sym typeface="Arial"/>
              </a:rPr>
              <a:t>Градење дигитална отпорност </a:t>
            </a:r>
            <a:br>
              <a:rPr lang="mk" sz="2100" b="0" i="0" u="none" strike="noStrike" cap="none" dirty="0">
                <a:solidFill>
                  <a:srgbClr val="000000"/>
                </a:solidFill>
                <a:latin typeface="Arial"/>
                <a:ea typeface="Arial"/>
                <a:cs typeface="Arial"/>
                <a:sym typeface="Arial"/>
              </a:rPr>
            </a:br>
            <a:r>
              <a:rPr lang="mk" sz="2100" dirty="0"/>
              <a:t>преку овозможување</a:t>
            </a:r>
            <a:r>
              <a:rPr lang="mk" sz="2100" b="0" i="0" u="none" strike="noStrike" cap="none" dirty="0">
                <a:solidFill>
                  <a:srgbClr val="000000"/>
                </a:solidFill>
                <a:latin typeface="Arial"/>
                <a:ea typeface="Arial"/>
                <a:cs typeface="Arial"/>
                <a:sym typeface="Arial"/>
              </a:rPr>
              <a:t> на дигиталната благосостојба </a:t>
            </a:r>
            <a:br>
              <a:rPr lang="mk" sz="2100" b="0" i="0" u="none" strike="noStrike" cap="none" dirty="0">
                <a:solidFill>
                  <a:srgbClr val="000000"/>
                </a:solidFill>
                <a:latin typeface="Arial"/>
                <a:ea typeface="Arial"/>
                <a:cs typeface="Arial"/>
                <a:sym typeface="Arial"/>
              </a:rPr>
            </a:br>
            <a:r>
              <a:rPr lang="mk" sz="2100" b="0" i="0" u="none" strike="noStrike" cap="none" dirty="0">
                <a:solidFill>
                  <a:srgbClr val="000000"/>
                </a:solidFill>
                <a:latin typeface="Arial"/>
                <a:ea typeface="Arial"/>
                <a:cs typeface="Arial"/>
                <a:sym typeface="Arial"/>
              </a:rPr>
              <a:t>и безбедност достапни за сите </a:t>
            </a:r>
            <a:br>
              <a:rPr lang="mk" sz="2100" b="0" i="0" u="none" strike="noStrike" cap="none" dirty="0">
                <a:solidFill>
                  <a:srgbClr val="000000"/>
                </a:solidFill>
                <a:latin typeface="Arial"/>
                <a:ea typeface="Arial"/>
                <a:cs typeface="Arial"/>
                <a:sym typeface="Arial"/>
              </a:rPr>
            </a:br>
            <a:r>
              <a:rPr lang="mk" sz="1650" b="0" i="0" u="none" strike="noStrike" cap="none" dirty="0">
                <a:solidFill>
                  <a:srgbClr val="000000"/>
                </a:solidFill>
                <a:latin typeface="Arial"/>
                <a:ea typeface="Arial"/>
                <a:cs typeface="Arial"/>
                <a:sym typeface="Arial"/>
              </a:rPr>
              <a:t>2022-2-SK01-KA220-ADU-000096888</a:t>
            </a:r>
            <a:endParaRPr sz="2100" b="0" i="0" u="none" strike="noStrike" cap="none" dirty="0">
              <a:solidFill>
                <a:srgbClr val="000000"/>
              </a:solidFill>
              <a:latin typeface="Arial"/>
              <a:ea typeface="Arial"/>
              <a:cs typeface="Arial"/>
              <a:sym typeface="Arial"/>
            </a:endParaRPr>
          </a:p>
        </p:txBody>
      </p:sp>
      <p:grpSp>
        <p:nvGrpSpPr>
          <p:cNvPr id="145" name="Google Shape;145;p22"/>
          <p:cNvGrpSpPr/>
          <p:nvPr/>
        </p:nvGrpSpPr>
        <p:grpSpPr>
          <a:xfrm>
            <a:off x="-705636" y="1934355"/>
            <a:ext cx="9207105" cy="5238753"/>
            <a:chOff x="-1118443" y="1146344"/>
            <a:chExt cx="10365960" cy="6096000"/>
          </a:xfrm>
        </p:grpSpPr>
        <p:pic>
          <p:nvPicPr>
            <p:cNvPr id="146" name="Google Shape;146;p22" descr="Obrázok, na ktorom je text, diagram, kruh, snímka obrazovky&#10;&#10;Automaticky generovaný popis"/>
            <p:cNvPicPr preferRelativeResize="0"/>
            <p:nvPr/>
          </p:nvPicPr>
          <p:blipFill rotWithShape="1">
            <a:blip r:embed="rId12">
              <a:alphaModFix/>
            </a:blip>
            <a:srcRect/>
            <a:stretch/>
          </p:blipFill>
          <p:spPr>
            <a:xfrm>
              <a:off x="675017" y="1146344"/>
              <a:ext cx="8572500" cy="6096000"/>
            </a:xfrm>
            <a:prstGeom prst="rect">
              <a:avLst/>
            </a:prstGeom>
            <a:noFill/>
            <a:ln>
              <a:noFill/>
            </a:ln>
          </p:spPr>
        </p:pic>
        <p:pic>
          <p:nvPicPr>
            <p:cNvPr id="147" name="Google Shape;147;p22" descr="Free Concept Of Data Privacy And Policy Illustration - Free Download  Business Illustrations | IconScout"/>
            <p:cNvPicPr preferRelativeResize="0"/>
            <p:nvPr/>
          </p:nvPicPr>
          <p:blipFill rotWithShape="1">
            <a:blip r:embed="rId13">
              <a:alphaModFix/>
            </a:blip>
            <a:srcRect/>
            <a:stretch/>
          </p:blipFill>
          <p:spPr>
            <a:xfrm>
              <a:off x="-1118443" y="1638300"/>
              <a:ext cx="7620000" cy="4286250"/>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7"/>
        <p:cNvGrpSpPr/>
        <p:nvPr/>
      </p:nvGrpSpPr>
      <p:grpSpPr>
        <a:xfrm>
          <a:off x="0" y="0"/>
          <a:ext cx="0" cy="0"/>
          <a:chOff x="0" y="0"/>
          <a:chExt cx="0" cy="0"/>
        </a:xfrm>
      </p:grpSpPr>
      <p:sp>
        <p:nvSpPr>
          <p:cNvPr id="238" name="Google Shape;238;p31"/>
          <p:cNvSpPr/>
          <p:nvPr/>
        </p:nvSpPr>
        <p:spPr>
          <a:xfrm>
            <a:off x="0" y="0"/>
            <a:ext cx="18283428" cy="10287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9" name="Google Shape;239;p31"/>
          <p:cNvSpPr txBox="1">
            <a:spLocks noGrp="1"/>
          </p:cNvSpPr>
          <p:nvPr>
            <p:ph type="title"/>
          </p:nvPr>
        </p:nvSpPr>
        <p:spPr>
          <a:xfrm>
            <a:off x="1261872" y="822960"/>
            <a:ext cx="5401290" cy="814730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92BAB5"/>
              </a:buClr>
              <a:buSzPts val="9600"/>
              <a:buFont typeface="Arial"/>
              <a:buNone/>
            </a:pPr>
            <a:r>
              <a:rPr lang="mk" sz="9600">
                <a:latin typeface="Arial"/>
                <a:ea typeface="Arial"/>
                <a:cs typeface="Arial"/>
                <a:sym typeface="Arial"/>
              </a:rPr>
              <a:t>СОВЕТИ</a:t>
            </a:r>
            <a:endParaRPr sz="9600">
              <a:latin typeface="Arial"/>
              <a:ea typeface="Arial"/>
              <a:cs typeface="Arial"/>
              <a:sym typeface="Arial"/>
            </a:endParaRPr>
          </a:p>
        </p:txBody>
      </p:sp>
      <p:sp>
        <p:nvSpPr>
          <p:cNvPr id="240" name="Google Shape;240;p31"/>
          <p:cNvSpPr/>
          <p:nvPr/>
        </p:nvSpPr>
        <p:spPr>
          <a:xfrm rot="5400000">
            <a:off x="3815975" y="4888073"/>
            <a:ext cx="6720840" cy="27432"/>
          </a:xfrm>
          <a:custGeom>
            <a:avLst/>
            <a:gdLst/>
            <a:ahLst/>
            <a:cxnLst/>
            <a:rect l="l" t="t" r="r" b="b"/>
            <a:pathLst>
              <a:path w="6720840" h="27432" fill="none" extrusionOk="0">
                <a:moveTo>
                  <a:pt x="0" y="0"/>
                </a:moveTo>
                <a:cubicBezTo>
                  <a:pt x="230225" y="22712"/>
                  <a:pt x="497837" y="-22454"/>
                  <a:pt x="672084" y="0"/>
                </a:cubicBezTo>
                <a:cubicBezTo>
                  <a:pt x="846331" y="22454"/>
                  <a:pt x="1065787" y="7145"/>
                  <a:pt x="1344168" y="0"/>
                </a:cubicBezTo>
                <a:cubicBezTo>
                  <a:pt x="1622549" y="-7145"/>
                  <a:pt x="1727735" y="19685"/>
                  <a:pt x="2016252" y="0"/>
                </a:cubicBezTo>
                <a:cubicBezTo>
                  <a:pt x="2304769" y="-19685"/>
                  <a:pt x="2474481" y="18666"/>
                  <a:pt x="2822753" y="0"/>
                </a:cubicBezTo>
                <a:cubicBezTo>
                  <a:pt x="3171025" y="-18666"/>
                  <a:pt x="3328492" y="-4011"/>
                  <a:pt x="3562045" y="0"/>
                </a:cubicBezTo>
                <a:cubicBezTo>
                  <a:pt x="3795598" y="4011"/>
                  <a:pt x="3934344" y="18190"/>
                  <a:pt x="4032504" y="0"/>
                </a:cubicBezTo>
                <a:cubicBezTo>
                  <a:pt x="4130664" y="-18190"/>
                  <a:pt x="4364758" y="-5129"/>
                  <a:pt x="4637380" y="0"/>
                </a:cubicBezTo>
                <a:cubicBezTo>
                  <a:pt x="4910002" y="5129"/>
                  <a:pt x="5217194" y="-8463"/>
                  <a:pt x="5443880" y="0"/>
                </a:cubicBezTo>
                <a:cubicBezTo>
                  <a:pt x="5670566" y="8463"/>
                  <a:pt x="5966429" y="-893"/>
                  <a:pt x="6115964" y="0"/>
                </a:cubicBezTo>
                <a:cubicBezTo>
                  <a:pt x="6265499" y="893"/>
                  <a:pt x="6595925" y="-18622"/>
                  <a:pt x="6720840" y="0"/>
                </a:cubicBezTo>
                <a:cubicBezTo>
                  <a:pt x="6720582" y="7487"/>
                  <a:pt x="6719919" y="19984"/>
                  <a:pt x="6720840" y="27432"/>
                </a:cubicBezTo>
                <a:cubicBezTo>
                  <a:pt x="6498484" y="41642"/>
                  <a:pt x="6403740" y="11820"/>
                  <a:pt x="6183173" y="27432"/>
                </a:cubicBezTo>
                <a:cubicBezTo>
                  <a:pt x="5962606" y="43044"/>
                  <a:pt x="5588173" y="23028"/>
                  <a:pt x="5376672" y="27432"/>
                </a:cubicBezTo>
                <a:cubicBezTo>
                  <a:pt x="5165171" y="31836"/>
                  <a:pt x="4976332" y="28258"/>
                  <a:pt x="4839005" y="27432"/>
                </a:cubicBezTo>
                <a:cubicBezTo>
                  <a:pt x="4701678" y="26606"/>
                  <a:pt x="4496355" y="47443"/>
                  <a:pt x="4368546" y="27432"/>
                </a:cubicBezTo>
                <a:cubicBezTo>
                  <a:pt x="4240737" y="7421"/>
                  <a:pt x="4061284" y="13951"/>
                  <a:pt x="3898087" y="27432"/>
                </a:cubicBezTo>
                <a:cubicBezTo>
                  <a:pt x="3734890" y="40913"/>
                  <a:pt x="3502915" y="13124"/>
                  <a:pt x="3158795" y="27432"/>
                </a:cubicBezTo>
                <a:cubicBezTo>
                  <a:pt x="2814675" y="41740"/>
                  <a:pt x="2835392" y="27235"/>
                  <a:pt x="2688336" y="27432"/>
                </a:cubicBezTo>
                <a:cubicBezTo>
                  <a:pt x="2541280" y="27629"/>
                  <a:pt x="2307706" y="60476"/>
                  <a:pt x="2016252" y="27432"/>
                </a:cubicBezTo>
                <a:cubicBezTo>
                  <a:pt x="1724798" y="-5612"/>
                  <a:pt x="1733667" y="27732"/>
                  <a:pt x="1478585" y="27432"/>
                </a:cubicBezTo>
                <a:cubicBezTo>
                  <a:pt x="1223503" y="27132"/>
                  <a:pt x="1078527" y="31851"/>
                  <a:pt x="806501" y="27432"/>
                </a:cubicBezTo>
                <a:cubicBezTo>
                  <a:pt x="534475" y="23013"/>
                  <a:pt x="221411" y="-1678"/>
                  <a:pt x="0" y="27432"/>
                </a:cubicBezTo>
                <a:cubicBezTo>
                  <a:pt x="-14" y="18173"/>
                  <a:pt x="-517" y="8990"/>
                  <a:pt x="0" y="0"/>
                </a:cubicBezTo>
                <a:close/>
              </a:path>
              <a:path w="6720840" h="27432" extrusionOk="0">
                <a:moveTo>
                  <a:pt x="0" y="0"/>
                </a:moveTo>
                <a:cubicBezTo>
                  <a:pt x="124531" y="-22389"/>
                  <a:pt x="354282" y="5467"/>
                  <a:pt x="604876" y="0"/>
                </a:cubicBezTo>
                <a:cubicBezTo>
                  <a:pt x="855470" y="-5467"/>
                  <a:pt x="967013" y="22460"/>
                  <a:pt x="1075334" y="0"/>
                </a:cubicBezTo>
                <a:cubicBezTo>
                  <a:pt x="1183655" y="-22460"/>
                  <a:pt x="1610061" y="34787"/>
                  <a:pt x="1881835" y="0"/>
                </a:cubicBezTo>
                <a:cubicBezTo>
                  <a:pt x="2153609" y="-34787"/>
                  <a:pt x="2307152" y="13752"/>
                  <a:pt x="2486711" y="0"/>
                </a:cubicBezTo>
                <a:cubicBezTo>
                  <a:pt x="2666270" y="-13752"/>
                  <a:pt x="2890091" y="-12576"/>
                  <a:pt x="3091586" y="0"/>
                </a:cubicBezTo>
                <a:cubicBezTo>
                  <a:pt x="3293082" y="12576"/>
                  <a:pt x="3715287" y="-3114"/>
                  <a:pt x="3898087" y="0"/>
                </a:cubicBezTo>
                <a:cubicBezTo>
                  <a:pt x="4080887" y="3114"/>
                  <a:pt x="4270844" y="15240"/>
                  <a:pt x="4435754" y="0"/>
                </a:cubicBezTo>
                <a:cubicBezTo>
                  <a:pt x="4600664" y="-15240"/>
                  <a:pt x="4997045" y="-22440"/>
                  <a:pt x="5242255" y="0"/>
                </a:cubicBezTo>
                <a:cubicBezTo>
                  <a:pt x="5487465" y="22440"/>
                  <a:pt x="5701832" y="1667"/>
                  <a:pt x="6048756" y="0"/>
                </a:cubicBezTo>
                <a:cubicBezTo>
                  <a:pt x="6395680" y="-1667"/>
                  <a:pt x="6436180" y="8118"/>
                  <a:pt x="6720840" y="0"/>
                </a:cubicBezTo>
                <a:cubicBezTo>
                  <a:pt x="6720009" y="6329"/>
                  <a:pt x="6721244" y="16858"/>
                  <a:pt x="6720840" y="27432"/>
                </a:cubicBezTo>
                <a:cubicBezTo>
                  <a:pt x="6355819" y="6368"/>
                  <a:pt x="6238603" y="9637"/>
                  <a:pt x="5981548" y="27432"/>
                </a:cubicBezTo>
                <a:cubicBezTo>
                  <a:pt x="5724493" y="45227"/>
                  <a:pt x="5501077" y="1054"/>
                  <a:pt x="5175047" y="27432"/>
                </a:cubicBezTo>
                <a:cubicBezTo>
                  <a:pt x="4849017" y="53810"/>
                  <a:pt x="4559292" y="-3445"/>
                  <a:pt x="4368546" y="27432"/>
                </a:cubicBezTo>
                <a:cubicBezTo>
                  <a:pt x="4177800" y="58309"/>
                  <a:pt x="4094337" y="39926"/>
                  <a:pt x="3830879" y="27432"/>
                </a:cubicBezTo>
                <a:cubicBezTo>
                  <a:pt x="3567421" y="14938"/>
                  <a:pt x="3376102" y="1847"/>
                  <a:pt x="3158795" y="27432"/>
                </a:cubicBezTo>
                <a:cubicBezTo>
                  <a:pt x="2941488" y="53017"/>
                  <a:pt x="2565542" y="53678"/>
                  <a:pt x="2352294" y="27432"/>
                </a:cubicBezTo>
                <a:cubicBezTo>
                  <a:pt x="2139046" y="1186"/>
                  <a:pt x="1869687" y="11507"/>
                  <a:pt x="1680210" y="27432"/>
                </a:cubicBezTo>
                <a:cubicBezTo>
                  <a:pt x="1490733" y="43357"/>
                  <a:pt x="1411517" y="33447"/>
                  <a:pt x="1209751" y="27432"/>
                </a:cubicBezTo>
                <a:cubicBezTo>
                  <a:pt x="1007985" y="21417"/>
                  <a:pt x="885144" y="31673"/>
                  <a:pt x="672084" y="27432"/>
                </a:cubicBezTo>
                <a:cubicBezTo>
                  <a:pt x="459024" y="23191"/>
                  <a:pt x="153553" y="25175"/>
                  <a:pt x="0" y="27432"/>
                </a:cubicBezTo>
                <a:cubicBezTo>
                  <a:pt x="-177" y="19307"/>
                  <a:pt x="-1145" y="9170"/>
                  <a:pt x="0" y="0"/>
                </a:cubicBezTo>
                <a:close/>
              </a:path>
            </a:pathLst>
          </a:custGeom>
          <a:solidFill>
            <a:schemeClr val="accent2"/>
          </a:solidFill>
          <a:ln w="4127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1" name="Google Shape;241;p31"/>
          <p:cNvSpPr txBox="1">
            <a:spLocks noGrp="1"/>
          </p:cNvSpPr>
          <p:nvPr>
            <p:ph type="body" idx="1"/>
          </p:nvPr>
        </p:nvSpPr>
        <p:spPr>
          <a:xfrm>
            <a:off x="7689627" y="828136"/>
            <a:ext cx="9336502" cy="8147304"/>
          </a:xfrm>
          <a:prstGeom prst="rect">
            <a:avLst/>
          </a:prstGeom>
          <a:noFill/>
          <a:ln>
            <a:noFill/>
          </a:ln>
        </p:spPr>
        <p:txBody>
          <a:bodyPr spcFirstLastPara="1" wrap="square" lIns="91425" tIns="45700" rIns="91425" bIns="45700" anchor="ctr" anchorCtr="0">
            <a:normAutofit/>
          </a:bodyPr>
          <a:lstStyle/>
          <a:p>
            <a:pPr marL="342900" lvl="0" indent="-342900" algn="l" rtl="0">
              <a:lnSpc>
                <a:spcPct val="90000"/>
              </a:lnSpc>
              <a:spcBef>
                <a:spcPts val="0"/>
              </a:spcBef>
              <a:spcAft>
                <a:spcPts val="0"/>
              </a:spcAft>
              <a:buSzPts val="4800"/>
              <a:buChar char="❑"/>
            </a:pPr>
            <a:r>
              <a:rPr lang="mk" sz="4800">
                <a:latin typeface="Arial"/>
                <a:ea typeface="Arial"/>
                <a:cs typeface="Arial"/>
                <a:sym typeface="Arial"/>
              </a:rPr>
              <a:t>Во технолошкиот свет кој брзо се движи, </a:t>
            </a:r>
            <a:r>
              <a:rPr lang="mk" sz="4800" b="1">
                <a:latin typeface="Arial"/>
                <a:ea typeface="Arial"/>
                <a:cs typeface="Arial"/>
                <a:sym typeface="Arial"/>
              </a:rPr>
              <a:t>важно е да се знаат вистинските заштитни мерки за соодветна заштита на личните информации </a:t>
            </a:r>
            <a:r>
              <a:rPr lang="mk" sz="4800">
                <a:latin typeface="Arial"/>
                <a:ea typeface="Arial"/>
                <a:cs typeface="Arial"/>
                <a:sym typeface="Arial"/>
              </a:rPr>
              <a:t>, но и </a:t>
            </a:r>
            <a:r>
              <a:rPr lang="mk" sz="4800" b="1">
                <a:latin typeface="Arial"/>
                <a:ea typeface="Arial"/>
                <a:cs typeface="Arial"/>
                <a:sym typeface="Arial"/>
              </a:rPr>
              <a:t>да се обезбеди законски третман кога луѓето се во контакт со личните податоци на други луѓе.</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6"/>
        <p:cNvGrpSpPr/>
        <p:nvPr/>
      </p:nvGrpSpPr>
      <p:grpSpPr>
        <a:xfrm>
          <a:off x="0" y="0"/>
          <a:ext cx="0" cy="0"/>
          <a:chOff x="0" y="0"/>
          <a:chExt cx="0" cy="0"/>
        </a:xfrm>
      </p:grpSpPr>
      <p:sp>
        <p:nvSpPr>
          <p:cNvPr id="247" name="Google Shape;247;p32"/>
          <p:cNvSpPr/>
          <p:nvPr/>
        </p:nvSpPr>
        <p:spPr>
          <a:xfrm>
            <a:off x="4572" y="0"/>
            <a:ext cx="18283428" cy="10287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48" name="Google Shape;248;p32"/>
          <p:cNvSpPr/>
          <p:nvPr/>
        </p:nvSpPr>
        <p:spPr>
          <a:xfrm>
            <a:off x="1" y="0"/>
            <a:ext cx="6250907" cy="10287000"/>
          </a:xfrm>
          <a:custGeom>
            <a:avLst/>
            <a:gdLst/>
            <a:ahLst/>
            <a:cxnLst/>
            <a:rect l="l" t="t" r="r" b="b"/>
            <a:pathLst>
              <a:path w="4167271" h="6858000" extrusionOk="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49" name="Google Shape;249;p32"/>
          <p:cNvSpPr txBox="1">
            <a:spLocks noGrp="1"/>
          </p:cNvSpPr>
          <p:nvPr>
            <p:ph type="title"/>
          </p:nvPr>
        </p:nvSpPr>
        <p:spPr>
          <a:xfrm>
            <a:off x="0" y="1797628"/>
            <a:ext cx="6250907" cy="669174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5600"/>
              <a:buFont typeface="Arial"/>
              <a:buNone/>
            </a:pPr>
            <a:r>
              <a:rPr lang="mk" sz="4900">
                <a:solidFill>
                  <a:srgbClr val="FFFFFF"/>
                </a:solidFill>
                <a:latin typeface="Arial"/>
                <a:ea typeface="Arial"/>
                <a:cs typeface="Arial"/>
                <a:sym typeface="Arial"/>
              </a:rPr>
              <a:t>ПРИВАТНОСТ НА КОМУНИКАЦИЈАТА</a:t>
            </a:r>
            <a:endParaRPr sz="6500"/>
          </a:p>
        </p:txBody>
      </p:sp>
      <p:sp>
        <p:nvSpPr>
          <p:cNvPr id="250" name="Google Shape;250;p32"/>
          <p:cNvSpPr/>
          <p:nvPr/>
        </p:nvSpPr>
        <p:spPr>
          <a:xfrm rot="10800000" flipH="1">
            <a:off x="11325603" y="3683218"/>
            <a:ext cx="6125149" cy="6125150"/>
          </a:xfrm>
          <a:prstGeom prst="arc">
            <a:avLst>
              <a:gd name="adj1" fmla="val 16200000"/>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51" name="Google Shape;251;p32"/>
          <p:cNvSpPr txBox="1">
            <a:spLocks noGrp="1"/>
          </p:cNvSpPr>
          <p:nvPr>
            <p:ph type="body" idx="1"/>
          </p:nvPr>
        </p:nvSpPr>
        <p:spPr>
          <a:xfrm>
            <a:off x="6553200" y="731318"/>
            <a:ext cx="10477498" cy="8465344"/>
          </a:xfrm>
          <a:prstGeom prst="rect">
            <a:avLst/>
          </a:prstGeom>
          <a:noFill/>
          <a:ln>
            <a:noFill/>
          </a:ln>
        </p:spPr>
        <p:txBody>
          <a:bodyPr spcFirstLastPara="1" wrap="square" lIns="91425" tIns="45700" rIns="91425" bIns="45700" anchor="ctr" anchorCtr="0">
            <a:normAutofit/>
          </a:bodyPr>
          <a:lstStyle/>
          <a:p>
            <a:pPr marL="342900" lvl="0" indent="-342900" algn="l" rtl="0">
              <a:lnSpc>
                <a:spcPct val="90000"/>
              </a:lnSpc>
              <a:spcBef>
                <a:spcPts val="0"/>
              </a:spcBef>
              <a:spcAft>
                <a:spcPts val="0"/>
              </a:spcAft>
              <a:buSzPts val="4800"/>
              <a:buChar char="❑"/>
            </a:pPr>
            <a:r>
              <a:rPr lang="mk" sz="4800">
                <a:latin typeface="Arial"/>
                <a:ea typeface="Arial"/>
                <a:cs typeface="Arial"/>
                <a:sym typeface="Arial"/>
              </a:rPr>
              <a:t>Приватноста во комуникацијата е многу важна за да се осигура дека дигиталните разговори се чуваат доверливи и заштитени од неовластено дејство.</a:t>
            </a:r>
            <a:endParaRPr/>
          </a:p>
          <a:p>
            <a:pPr marL="342900" lvl="0" indent="-342900" algn="l" rtl="0">
              <a:lnSpc>
                <a:spcPct val="90000"/>
              </a:lnSpc>
              <a:spcBef>
                <a:spcPts val="1500"/>
              </a:spcBef>
              <a:spcAft>
                <a:spcPts val="0"/>
              </a:spcAft>
              <a:buSzPts val="4800"/>
              <a:buChar char="❑"/>
            </a:pPr>
            <a:r>
              <a:rPr lang="mk" sz="4800" b="1">
                <a:latin typeface="Arial"/>
                <a:ea typeface="Arial"/>
                <a:cs typeface="Arial"/>
                <a:sym typeface="Arial"/>
              </a:rPr>
              <a:t>Дигиталната комуникација </a:t>
            </a:r>
            <a:r>
              <a:rPr lang="mk" sz="4800">
                <a:latin typeface="Arial"/>
                <a:ea typeface="Arial"/>
                <a:cs typeface="Arial"/>
                <a:sym typeface="Arial"/>
              </a:rPr>
              <a:t>се однесува на секаков вид размена на информации без разлика дали тоа е преку е-пошта, текстуални пораки, онлајн разговори, телефонски повици итн.</a:t>
            </a:r>
            <a:endParaRPr/>
          </a:p>
        </p:txBody>
      </p:sp>
      <p:sp>
        <p:nvSpPr>
          <p:cNvPr id="252" name="Google Shape;252;p32"/>
          <p:cNvSpPr/>
          <p:nvPr/>
        </p:nvSpPr>
        <p:spPr>
          <a:xfrm>
            <a:off x="1257302" y="7343902"/>
            <a:ext cx="2560484" cy="2464466"/>
          </a:xfrm>
          <a:custGeom>
            <a:avLst/>
            <a:gdLst/>
            <a:ahLst/>
            <a:cxnLst/>
            <a:rect l="l" t="t" r="r" b="b"/>
            <a:pathLst>
              <a:path w="2560484" h="2464466" extrusionOk="0">
                <a:moveTo>
                  <a:pt x="0" y="0"/>
                </a:moveTo>
                <a:lnTo>
                  <a:pt x="2560484" y="0"/>
                </a:lnTo>
                <a:lnTo>
                  <a:pt x="2560484" y="2464466"/>
                </a:lnTo>
                <a:lnTo>
                  <a:pt x="0" y="246446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6"/>
        <p:cNvGrpSpPr/>
        <p:nvPr/>
      </p:nvGrpSpPr>
      <p:grpSpPr>
        <a:xfrm>
          <a:off x="0" y="0"/>
          <a:ext cx="0" cy="0"/>
          <a:chOff x="0" y="0"/>
          <a:chExt cx="0" cy="0"/>
        </a:xfrm>
      </p:grpSpPr>
      <p:sp>
        <p:nvSpPr>
          <p:cNvPr id="257" name="Google Shape;257;p33"/>
          <p:cNvSpPr/>
          <p:nvPr/>
        </p:nvSpPr>
        <p:spPr>
          <a:xfrm>
            <a:off x="0" y="0"/>
            <a:ext cx="18288000" cy="10287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700"/>
              <a:buFont typeface="Calibri"/>
              <a:buNone/>
            </a:pPr>
            <a:endParaRPr sz="2700" b="0" i="0" u="none" strike="noStrike" cap="none">
              <a:solidFill>
                <a:srgbClr val="FFFFFF"/>
              </a:solidFill>
              <a:latin typeface="Calibri"/>
              <a:ea typeface="Calibri"/>
              <a:cs typeface="Calibri"/>
              <a:sym typeface="Calibri"/>
            </a:endParaRPr>
          </a:p>
        </p:txBody>
      </p:sp>
      <p:sp>
        <p:nvSpPr>
          <p:cNvPr id="258" name="Google Shape;258;p33"/>
          <p:cNvSpPr/>
          <p:nvPr/>
        </p:nvSpPr>
        <p:spPr>
          <a:xfrm>
            <a:off x="15297986" y="2"/>
            <a:ext cx="1732713" cy="937541"/>
          </a:xfrm>
          <a:custGeom>
            <a:avLst/>
            <a:gdLst/>
            <a:ahLst/>
            <a:cxnLst/>
            <a:rect l="l" t="t" r="r" b="b"/>
            <a:pathLst>
              <a:path w="1155142" h="625027" extrusionOk="0">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490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700"/>
              <a:buFont typeface="Calibri"/>
              <a:buNone/>
            </a:pPr>
            <a:endParaRPr sz="2700" b="0" i="0" u="none" strike="noStrike" cap="none">
              <a:solidFill>
                <a:srgbClr val="FFFFFF"/>
              </a:solidFill>
              <a:latin typeface="Calibri"/>
              <a:ea typeface="Calibri"/>
              <a:cs typeface="Calibri"/>
              <a:sym typeface="Calibri"/>
            </a:endParaRPr>
          </a:p>
        </p:txBody>
      </p:sp>
      <p:sp>
        <p:nvSpPr>
          <p:cNvPr id="259" name="Google Shape;259;p33"/>
          <p:cNvSpPr txBox="1">
            <a:spLocks noGrp="1"/>
          </p:cNvSpPr>
          <p:nvPr>
            <p:ph type="body" idx="1"/>
          </p:nvPr>
        </p:nvSpPr>
        <p:spPr>
          <a:xfrm>
            <a:off x="673520" y="1216411"/>
            <a:ext cx="8723334" cy="7947699"/>
          </a:xfrm>
          <a:prstGeom prst="rect">
            <a:avLst/>
          </a:prstGeom>
          <a:noFill/>
          <a:ln>
            <a:noFill/>
          </a:ln>
        </p:spPr>
        <p:txBody>
          <a:bodyPr spcFirstLastPara="1" wrap="square" lIns="91425" tIns="45700" rIns="91425" bIns="45700" anchor="t" anchorCtr="0">
            <a:noAutofit/>
          </a:bodyPr>
          <a:lstStyle/>
          <a:p>
            <a:pPr marL="342900" lvl="0" indent="-336550" algn="l" rtl="0">
              <a:lnSpc>
                <a:spcPct val="90000"/>
              </a:lnSpc>
              <a:spcBef>
                <a:spcPts val="0"/>
              </a:spcBef>
              <a:spcAft>
                <a:spcPts val="0"/>
              </a:spcAft>
              <a:buSzPts val="3900"/>
              <a:buChar char="❑"/>
            </a:pPr>
            <a:r>
              <a:rPr lang="mk" sz="3900">
                <a:latin typeface="Arial"/>
                <a:ea typeface="Arial"/>
                <a:cs typeface="Arial"/>
                <a:sym typeface="Arial"/>
              </a:rPr>
              <a:t>Со заштита </a:t>
            </a:r>
            <a:r>
              <a:rPr lang="mk" sz="3900" b="1">
                <a:latin typeface="Arial"/>
                <a:ea typeface="Arial"/>
                <a:cs typeface="Arial"/>
                <a:sym typeface="Arial"/>
              </a:rPr>
              <a:t>на доверливоста на разговорите </a:t>
            </a:r>
            <a:r>
              <a:rPr lang="mk" sz="3900">
                <a:latin typeface="Arial"/>
                <a:ea typeface="Arial"/>
                <a:cs typeface="Arial"/>
                <a:sym typeface="Arial"/>
              </a:rPr>
              <a:t>, луѓето се грижат информациите што ги споделуваат да не бидат изложени на неовластени трети страни. Ова е важно во дигитален свет каде личните и деловните информации постојано се пренесуваат преку онлајн мрежи и платформи.</a:t>
            </a:r>
            <a:endParaRPr sz="3900">
              <a:latin typeface="Arial"/>
              <a:ea typeface="Arial"/>
              <a:cs typeface="Arial"/>
              <a:sym typeface="Arial"/>
            </a:endParaRPr>
          </a:p>
          <a:p>
            <a:pPr marL="342900" lvl="0" indent="-336550" algn="l" rtl="0">
              <a:lnSpc>
                <a:spcPct val="90000"/>
              </a:lnSpc>
              <a:spcBef>
                <a:spcPts val="1500"/>
              </a:spcBef>
              <a:spcAft>
                <a:spcPts val="0"/>
              </a:spcAft>
              <a:buSzPts val="3900"/>
              <a:buChar char="❑"/>
            </a:pPr>
            <a:r>
              <a:rPr lang="mk" sz="3900">
                <a:latin typeface="Arial"/>
                <a:ea typeface="Arial"/>
                <a:cs typeface="Arial"/>
                <a:sym typeface="Arial"/>
              </a:rPr>
              <a:t>Со секој технолошки напредок, </a:t>
            </a:r>
            <a:r>
              <a:rPr lang="mk" sz="3900" b="1">
                <a:latin typeface="Arial"/>
                <a:ea typeface="Arial"/>
                <a:cs typeface="Arial"/>
                <a:sym typeface="Arial"/>
              </a:rPr>
              <a:t>се појавуваат нови ризици </a:t>
            </a:r>
            <a:r>
              <a:rPr lang="mk" sz="3900">
                <a:latin typeface="Arial"/>
                <a:ea typeface="Arial"/>
                <a:cs typeface="Arial"/>
                <a:sym typeface="Arial"/>
              </a:rPr>
              <a:t>, особено кога станува збор за заштитата на нашите лични информации.</a:t>
            </a:r>
            <a:endParaRPr sz="4100"/>
          </a:p>
          <a:p>
            <a:pPr marL="342900" lvl="0" indent="-88900" algn="l" rtl="0">
              <a:lnSpc>
                <a:spcPct val="90000"/>
              </a:lnSpc>
              <a:spcBef>
                <a:spcPts val="1500"/>
              </a:spcBef>
              <a:spcAft>
                <a:spcPts val="0"/>
              </a:spcAft>
              <a:buSzPts val="4000"/>
              <a:buNone/>
            </a:pPr>
            <a:endParaRPr sz="3900">
              <a:latin typeface="Arial"/>
              <a:ea typeface="Arial"/>
              <a:cs typeface="Arial"/>
              <a:sym typeface="Arial"/>
            </a:endParaRPr>
          </a:p>
          <a:p>
            <a:pPr marL="342900" lvl="0" indent="-88900" algn="l" rtl="0">
              <a:lnSpc>
                <a:spcPct val="90000"/>
              </a:lnSpc>
              <a:spcBef>
                <a:spcPts val="1500"/>
              </a:spcBef>
              <a:spcAft>
                <a:spcPts val="0"/>
              </a:spcAft>
              <a:buSzPts val="4000"/>
              <a:buNone/>
            </a:pPr>
            <a:endParaRPr sz="3900">
              <a:latin typeface="Arial"/>
              <a:ea typeface="Arial"/>
              <a:cs typeface="Arial"/>
              <a:sym typeface="Arial"/>
            </a:endParaRPr>
          </a:p>
        </p:txBody>
      </p:sp>
      <p:sp>
        <p:nvSpPr>
          <p:cNvPr id="260" name="Google Shape;260;p33"/>
          <p:cNvSpPr/>
          <p:nvPr/>
        </p:nvSpPr>
        <p:spPr>
          <a:xfrm>
            <a:off x="10212278" y="5135939"/>
            <a:ext cx="811233" cy="811233"/>
          </a:xfrm>
          <a:prstGeom prst="ellipse">
            <a:avLst/>
          </a:prstGeom>
          <a:noFill/>
          <a:ln w="1270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700"/>
              <a:buFont typeface="Calibri"/>
              <a:buNone/>
            </a:pPr>
            <a:endParaRPr sz="2700" b="0" i="0" u="none" strike="noStrike" cap="none">
              <a:solidFill>
                <a:srgbClr val="FFFFFF"/>
              </a:solidFill>
              <a:latin typeface="Calibri"/>
              <a:ea typeface="Calibri"/>
              <a:cs typeface="Calibri"/>
              <a:sym typeface="Calibri"/>
            </a:endParaRPr>
          </a:p>
        </p:txBody>
      </p:sp>
      <p:sp>
        <p:nvSpPr>
          <p:cNvPr id="261" name="Google Shape;261;p33"/>
          <p:cNvSpPr/>
          <p:nvPr/>
        </p:nvSpPr>
        <p:spPr>
          <a:xfrm>
            <a:off x="10124403" y="2"/>
            <a:ext cx="3100422" cy="2432819"/>
          </a:xfrm>
          <a:custGeom>
            <a:avLst/>
            <a:gdLst/>
            <a:ahLst/>
            <a:cxnLst/>
            <a:rect l="l" t="t" r="r" b="b"/>
            <a:pathLst>
              <a:path w="2066948" h="1621879" extrusionOk="0">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700"/>
              <a:buFont typeface="Calibri"/>
              <a:buNone/>
            </a:pPr>
            <a:endParaRPr sz="2700" b="0" i="0" u="none" strike="noStrike" cap="none">
              <a:solidFill>
                <a:srgbClr val="000000"/>
              </a:solidFill>
              <a:latin typeface="Calibri"/>
              <a:ea typeface="Calibri"/>
              <a:cs typeface="Calibri"/>
              <a:sym typeface="Calibri"/>
            </a:endParaRPr>
          </a:p>
        </p:txBody>
      </p:sp>
      <p:cxnSp>
        <p:nvCxnSpPr>
          <p:cNvPr id="262" name="Google Shape;262;p33"/>
          <p:cNvCxnSpPr/>
          <p:nvPr/>
        </p:nvCxnSpPr>
        <p:spPr>
          <a:xfrm>
            <a:off x="18208118" y="1541859"/>
            <a:ext cx="0" cy="2396562"/>
          </a:xfrm>
          <a:prstGeom prst="straightConnector1">
            <a:avLst/>
          </a:prstGeom>
          <a:noFill/>
          <a:ln w="127000" cap="rnd" cmpd="sng">
            <a:solidFill>
              <a:schemeClr val="accent4"/>
            </a:solidFill>
            <a:prstDash val="dash"/>
            <a:miter lim="800000"/>
            <a:headEnd type="none" w="sm" len="sm"/>
            <a:tailEnd type="none" w="sm" len="sm"/>
          </a:ln>
        </p:spPr>
      </p:cxnSp>
      <p:sp>
        <p:nvSpPr>
          <p:cNvPr id="263" name="Google Shape;263;p33"/>
          <p:cNvSpPr/>
          <p:nvPr/>
        </p:nvSpPr>
        <p:spPr>
          <a:xfrm rot="-1136562">
            <a:off x="11184871" y="7750024"/>
            <a:ext cx="2753588" cy="3037178"/>
          </a:xfrm>
          <a:custGeom>
            <a:avLst/>
            <a:gdLst/>
            <a:ahLst/>
            <a:cxnLst/>
            <a:rect l="l" t="t" r="r" b="b"/>
            <a:pathLst>
              <a:path w="1835725" h="2024785" extrusionOk="0">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700"/>
              <a:buFont typeface="Calibri"/>
              <a:buNone/>
            </a:pPr>
            <a:endParaRPr sz="2700" b="0" i="0" u="none" strike="noStrike" cap="none">
              <a:solidFill>
                <a:srgbClr val="000000"/>
              </a:solidFill>
              <a:latin typeface="Calibri"/>
              <a:ea typeface="Calibri"/>
              <a:cs typeface="Calibri"/>
              <a:sym typeface="Calibri"/>
            </a:endParaRPr>
          </a:p>
        </p:txBody>
      </p:sp>
      <p:sp>
        <p:nvSpPr>
          <p:cNvPr id="264" name="Google Shape;264;p33"/>
          <p:cNvSpPr/>
          <p:nvPr/>
        </p:nvSpPr>
        <p:spPr>
          <a:xfrm>
            <a:off x="10214291" y="9050693"/>
            <a:ext cx="2986596" cy="1236308"/>
          </a:xfrm>
          <a:custGeom>
            <a:avLst/>
            <a:gdLst/>
            <a:ahLst/>
            <a:cxnLst/>
            <a:rect l="l" t="t" r="r" b="b"/>
            <a:pathLst>
              <a:path w="1991064" h="824205" extrusionOk="0">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700"/>
              <a:buFont typeface="Calibri"/>
              <a:buNone/>
            </a:pPr>
            <a:endParaRPr sz="2700" b="0" i="0" u="none" strike="noStrike" cap="none">
              <a:solidFill>
                <a:srgbClr val="FFFFFF"/>
              </a:solidFill>
              <a:latin typeface="Calibri"/>
              <a:ea typeface="Calibri"/>
              <a:cs typeface="Calibri"/>
              <a:sym typeface="Calibri"/>
            </a:endParaRPr>
          </a:p>
        </p:txBody>
      </p:sp>
      <p:sp>
        <p:nvSpPr>
          <p:cNvPr id="265" name="Google Shape;265;p33"/>
          <p:cNvSpPr/>
          <p:nvPr/>
        </p:nvSpPr>
        <p:spPr>
          <a:xfrm>
            <a:off x="16277545" y="8278795"/>
            <a:ext cx="2010458" cy="2008208"/>
          </a:xfrm>
          <a:custGeom>
            <a:avLst/>
            <a:gdLst/>
            <a:ahLst/>
            <a:cxnLst/>
            <a:rect l="l" t="t" r="r" b="b"/>
            <a:pathLst>
              <a:path w="1340305" h="1338805" extrusionOk="0">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700"/>
              <a:buFont typeface="Calibri"/>
              <a:buNone/>
            </a:pPr>
            <a:endParaRPr sz="2700" b="0" i="0" u="none" strike="noStrike" cap="none">
              <a:solidFill>
                <a:srgbClr val="000000"/>
              </a:solidFill>
              <a:latin typeface="Calibri"/>
              <a:ea typeface="Calibri"/>
              <a:cs typeface="Calibri"/>
              <a:sym typeface="Calibri"/>
            </a:endParaRPr>
          </a:p>
        </p:txBody>
      </p:sp>
      <p:sp>
        <p:nvSpPr>
          <p:cNvPr id="266" name="Google Shape;266;p33"/>
          <p:cNvSpPr/>
          <p:nvPr/>
        </p:nvSpPr>
        <p:spPr>
          <a:xfrm>
            <a:off x="12661456" y="3006621"/>
            <a:ext cx="3821334" cy="3835102"/>
          </a:xfrm>
          <a:custGeom>
            <a:avLst/>
            <a:gdLst/>
            <a:ahLst/>
            <a:cxnLst/>
            <a:rect l="l" t="t" r="r" b="b"/>
            <a:pathLst>
              <a:path w="3421817" h="3421817" extrusionOk="0">
                <a:moveTo>
                  <a:pt x="0" y="0"/>
                </a:moveTo>
                <a:lnTo>
                  <a:pt x="3421816" y="0"/>
                </a:lnTo>
                <a:lnTo>
                  <a:pt x="3421816" y="3421817"/>
                </a:lnTo>
                <a:lnTo>
                  <a:pt x="0" y="3421817"/>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2BAB5"/>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1"/>
        <p:cNvGrpSpPr/>
        <p:nvPr/>
      </p:nvGrpSpPr>
      <p:grpSpPr>
        <a:xfrm>
          <a:off x="0" y="0"/>
          <a:ext cx="0" cy="0"/>
          <a:chOff x="0" y="0"/>
          <a:chExt cx="0" cy="0"/>
        </a:xfrm>
      </p:grpSpPr>
      <p:sp>
        <p:nvSpPr>
          <p:cNvPr id="272" name="Google Shape;272;p34"/>
          <p:cNvSpPr/>
          <p:nvPr/>
        </p:nvSpPr>
        <p:spPr>
          <a:xfrm>
            <a:off x="4572" y="0"/>
            <a:ext cx="18283428" cy="10287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73" name="Google Shape;273;p34"/>
          <p:cNvSpPr/>
          <p:nvPr/>
        </p:nvSpPr>
        <p:spPr>
          <a:xfrm>
            <a:off x="15313042" y="1"/>
            <a:ext cx="1702599" cy="716996"/>
          </a:xfrm>
          <a:custGeom>
            <a:avLst/>
            <a:gdLst/>
            <a:ahLst/>
            <a:cxnLst/>
            <a:rect l="l" t="t" r="r" b="b"/>
            <a:pathLst>
              <a:path w="1135066" h="477997" extrusionOk="0">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74" name="Google Shape;274;p34"/>
          <p:cNvSpPr/>
          <p:nvPr/>
        </p:nvSpPr>
        <p:spPr>
          <a:xfrm rot="-5400000" flipH="1">
            <a:off x="833565" y="3274835"/>
            <a:ext cx="6125150" cy="6125150"/>
          </a:xfrm>
          <a:prstGeom prst="arc">
            <a:avLst>
              <a:gd name="adj1" fmla="val 16200000"/>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75" name="Google Shape;275;p34"/>
          <p:cNvSpPr txBox="1">
            <a:spLocks noGrp="1"/>
          </p:cNvSpPr>
          <p:nvPr>
            <p:ph type="body" idx="1"/>
          </p:nvPr>
        </p:nvSpPr>
        <p:spPr>
          <a:xfrm>
            <a:off x="1242241" y="1409700"/>
            <a:ext cx="15773400" cy="6527007"/>
          </a:xfrm>
          <a:prstGeom prst="rect">
            <a:avLst/>
          </a:prstGeom>
          <a:noFill/>
          <a:ln>
            <a:noFill/>
          </a:ln>
        </p:spPr>
        <p:txBody>
          <a:bodyPr spcFirstLastPara="1" wrap="square" lIns="91425" tIns="45700" rIns="91425" bIns="45700" anchor="t" anchorCtr="0">
            <a:normAutofit/>
          </a:bodyPr>
          <a:lstStyle/>
          <a:p>
            <a:pPr marL="342900" lvl="0" indent="-330200" algn="just" rtl="0">
              <a:lnSpc>
                <a:spcPct val="103312"/>
              </a:lnSpc>
              <a:spcBef>
                <a:spcPts val="0"/>
              </a:spcBef>
              <a:spcAft>
                <a:spcPts val="0"/>
              </a:spcAft>
              <a:buSzPts val="4600"/>
              <a:buChar char="❑"/>
            </a:pPr>
            <a:r>
              <a:rPr lang="mk" sz="4600">
                <a:solidFill>
                  <a:srgbClr val="000000"/>
                </a:solidFill>
                <a:latin typeface="Arial"/>
                <a:ea typeface="Arial"/>
                <a:cs typeface="Arial"/>
                <a:sym typeface="Arial"/>
              </a:rPr>
              <a:t>Денес луѓето се соочуваат </a:t>
            </a:r>
            <a:r>
              <a:rPr lang="mk" sz="4600" b="1">
                <a:solidFill>
                  <a:srgbClr val="000000"/>
                </a:solidFill>
                <a:latin typeface="Arial"/>
                <a:ea typeface="Arial"/>
                <a:cs typeface="Arial"/>
                <a:sym typeface="Arial"/>
              </a:rPr>
              <a:t>со многу сајбер измами </a:t>
            </a:r>
            <a:r>
              <a:rPr lang="mk" sz="4600">
                <a:solidFill>
                  <a:srgbClr val="000000"/>
                </a:solidFill>
                <a:latin typeface="Arial"/>
                <a:ea typeface="Arial"/>
                <a:cs typeface="Arial"/>
                <a:sym typeface="Arial"/>
              </a:rPr>
              <a:t>, </a:t>
            </a:r>
            <a:r>
              <a:rPr lang="mk" sz="4600" b="1">
                <a:solidFill>
                  <a:srgbClr val="000000"/>
                </a:solidFill>
                <a:latin typeface="Arial"/>
                <a:ea typeface="Arial"/>
                <a:cs typeface="Arial"/>
                <a:sym typeface="Arial"/>
              </a:rPr>
              <a:t>компјутерски вируси </a:t>
            </a:r>
            <a:r>
              <a:rPr lang="mk" sz="4600">
                <a:solidFill>
                  <a:srgbClr val="000000"/>
                </a:solidFill>
                <a:latin typeface="Arial"/>
                <a:ea typeface="Arial"/>
                <a:cs typeface="Arial"/>
                <a:sym typeface="Arial"/>
              </a:rPr>
              <a:t>и </a:t>
            </a:r>
            <a:r>
              <a:rPr lang="mk" sz="4600" b="1">
                <a:solidFill>
                  <a:srgbClr val="000000"/>
                </a:solidFill>
                <a:latin typeface="Arial"/>
                <a:ea typeface="Arial"/>
                <a:cs typeface="Arial"/>
                <a:sym typeface="Arial"/>
              </a:rPr>
              <a:t>други дигитални опасности </a:t>
            </a:r>
            <a:r>
              <a:rPr lang="mk" sz="4600">
                <a:solidFill>
                  <a:srgbClr val="000000"/>
                </a:solidFill>
                <a:latin typeface="Arial"/>
                <a:ea typeface="Arial"/>
                <a:cs typeface="Arial"/>
                <a:sym typeface="Arial"/>
              </a:rPr>
              <a:t>што може да влијае на нивната </a:t>
            </a:r>
            <a:r>
              <a:rPr lang="mk" sz="4600" b="1">
                <a:solidFill>
                  <a:srgbClr val="000000"/>
                </a:solidFill>
                <a:latin typeface="Arial"/>
                <a:ea typeface="Arial"/>
                <a:cs typeface="Arial"/>
                <a:sym typeface="Arial"/>
              </a:rPr>
              <a:t>онлајн безбедност </a:t>
            </a:r>
            <a:r>
              <a:rPr lang="mk" sz="4600">
                <a:solidFill>
                  <a:srgbClr val="000000"/>
                </a:solidFill>
                <a:latin typeface="Arial"/>
                <a:ea typeface="Arial"/>
                <a:cs typeface="Arial"/>
                <a:sym typeface="Arial"/>
              </a:rPr>
              <a:t>и </a:t>
            </a:r>
            <a:r>
              <a:rPr lang="mk" sz="4600" b="1">
                <a:solidFill>
                  <a:srgbClr val="000000"/>
                </a:solidFill>
                <a:latin typeface="Arial"/>
                <a:ea typeface="Arial"/>
                <a:cs typeface="Arial"/>
                <a:sym typeface="Arial"/>
              </a:rPr>
              <a:t>приватност </a:t>
            </a:r>
            <a:r>
              <a:rPr lang="mk" sz="4600">
                <a:solidFill>
                  <a:srgbClr val="000000"/>
                </a:solidFill>
                <a:latin typeface="Arial"/>
                <a:ea typeface="Arial"/>
                <a:cs typeface="Arial"/>
                <a:sym typeface="Arial"/>
              </a:rPr>
              <a:t>.</a:t>
            </a:r>
            <a:endParaRPr sz="4000"/>
          </a:p>
          <a:p>
            <a:pPr marL="342900" lvl="0" indent="-330200" algn="l" rtl="0">
              <a:lnSpc>
                <a:spcPct val="90000"/>
              </a:lnSpc>
              <a:spcBef>
                <a:spcPts val="1500"/>
              </a:spcBef>
              <a:spcAft>
                <a:spcPts val="0"/>
              </a:spcAft>
              <a:buSzPts val="4200"/>
              <a:buChar char="❑"/>
            </a:pPr>
            <a:r>
              <a:rPr lang="mk" i="0">
                <a:latin typeface="Arial"/>
                <a:ea typeface="Arial"/>
                <a:cs typeface="Arial"/>
                <a:sym typeface="Arial"/>
              </a:rPr>
              <a:t>Затоа, неопходно е да се преземат соодветни </a:t>
            </a:r>
            <a:r>
              <a:rPr lang="mk" b="1" i="0">
                <a:latin typeface="Arial"/>
                <a:ea typeface="Arial"/>
                <a:cs typeface="Arial"/>
                <a:sym typeface="Arial"/>
              </a:rPr>
              <a:t>безбедносни мерки </a:t>
            </a:r>
            <a:r>
              <a:rPr lang="mk" i="0">
                <a:latin typeface="Arial"/>
                <a:ea typeface="Arial"/>
                <a:cs typeface="Arial"/>
                <a:sym typeface="Arial"/>
              </a:rPr>
              <a:t>за да се намалат овие ризици, со користење на </a:t>
            </a:r>
            <a:r>
              <a:rPr lang="mk" b="1" i="0">
                <a:latin typeface="Arial"/>
                <a:ea typeface="Arial"/>
                <a:cs typeface="Arial"/>
                <a:sym typeface="Arial"/>
              </a:rPr>
              <a:t>силни лозинки, VPN за заштита на вашата интернет конекција </a:t>
            </a:r>
            <a:r>
              <a:rPr lang="mk" i="0">
                <a:latin typeface="Arial"/>
                <a:ea typeface="Arial"/>
                <a:cs typeface="Arial"/>
                <a:sym typeface="Arial"/>
              </a:rPr>
              <a:t>итн.</a:t>
            </a:r>
            <a:endParaRPr sz="4000"/>
          </a:p>
          <a:p>
            <a:pPr marL="0" lvl="0" indent="0" algn="l" rtl="0">
              <a:lnSpc>
                <a:spcPct val="90000"/>
              </a:lnSpc>
              <a:spcBef>
                <a:spcPts val="2400"/>
              </a:spcBef>
              <a:spcAft>
                <a:spcPts val="0"/>
              </a:spcAft>
              <a:buSzPts val="4400"/>
              <a:buNone/>
            </a:pPr>
            <a:endParaRPr i="0">
              <a:latin typeface="Arial"/>
              <a:ea typeface="Arial"/>
              <a:cs typeface="Arial"/>
              <a:sym typeface="Arial"/>
            </a:endParaRPr>
          </a:p>
        </p:txBody>
      </p:sp>
      <p:sp>
        <p:nvSpPr>
          <p:cNvPr id="276" name="Google Shape;276;p34"/>
          <p:cNvSpPr/>
          <p:nvPr/>
        </p:nvSpPr>
        <p:spPr>
          <a:xfrm>
            <a:off x="10668000" y="6337410"/>
            <a:ext cx="2914176" cy="2996582"/>
          </a:xfrm>
          <a:custGeom>
            <a:avLst/>
            <a:gdLst/>
            <a:ahLst/>
            <a:cxnLst/>
            <a:rect l="l" t="t" r="r" b="b"/>
            <a:pathLst>
              <a:path w="2914176" h="2996582" extrusionOk="0">
                <a:moveTo>
                  <a:pt x="0" y="0"/>
                </a:moveTo>
                <a:lnTo>
                  <a:pt x="2914176" y="0"/>
                </a:lnTo>
                <a:lnTo>
                  <a:pt x="2914176" y="2996582"/>
                </a:lnTo>
                <a:lnTo>
                  <a:pt x="0" y="299658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1"/>
        <p:cNvGrpSpPr/>
        <p:nvPr/>
      </p:nvGrpSpPr>
      <p:grpSpPr>
        <a:xfrm>
          <a:off x="0" y="0"/>
          <a:ext cx="0" cy="0"/>
          <a:chOff x="0" y="0"/>
          <a:chExt cx="0" cy="0"/>
        </a:xfrm>
      </p:grpSpPr>
      <p:sp>
        <p:nvSpPr>
          <p:cNvPr id="282" name="Google Shape;282;p35"/>
          <p:cNvSpPr/>
          <p:nvPr/>
        </p:nvSpPr>
        <p:spPr>
          <a:xfrm>
            <a:off x="4572" y="0"/>
            <a:ext cx="18283428" cy="10287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83" name="Google Shape;283;p35"/>
          <p:cNvSpPr/>
          <p:nvPr/>
        </p:nvSpPr>
        <p:spPr>
          <a:xfrm>
            <a:off x="1" y="0"/>
            <a:ext cx="6250907" cy="10287000"/>
          </a:xfrm>
          <a:custGeom>
            <a:avLst/>
            <a:gdLst/>
            <a:ahLst/>
            <a:cxnLst/>
            <a:rect l="l" t="t" r="r" b="b"/>
            <a:pathLst>
              <a:path w="4167271" h="6858000" extrusionOk="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84" name="Google Shape;284;p35"/>
          <p:cNvSpPr txBox="1">
            <a:spLocks noGrp="1"/>
          </p:cNvSpPr>
          <p:nvPr>
            <p:ph type="title"/>
          </p:nvPr>
        </p:nvSpPr>
        <p:spPr>
          <a:xfrm>
            <a:off x="0" y="1797628"/>
            <a:ext cx="6250907" cy="669174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5600"/>
              <a:buFont typeface="Arial"/>
              <a:buNone/>
            </a:pPr>
            <a:r>
              <a:rPr lang="mk" sz="5600">
                <a:solidFill>
                  <a:srgbClr val="FFFFFF"/>
                </a:solidFill>
                <a:latin typeface="Arial"/>
                <a:ea typeface="Arial"/>
                <a:cs typeface="Arial"/>
                <a:sym typeface="Arial"/>
              </a:rPr>
              <a:t>НАСТАВА ЗА ДИГИТАЛНА ПРИВАТНОСТ</a:t>
            </a:r>
            <a:endParaRPr/>
          </a:p>
        </p:txBody>
      </p:sp>
      <p:sp>
        <p:nvSpPr>
          <p:cNvPr id="285" name="Google Shape;285;p35"/>
          <p:cNvSpPr/>
          <p:nvPr/>
        </p:nvSpPr>
        <p:spPr>
          <a:xfrm rot="10800000" flipH="1">
            <a:off x="11325603" y="3683218"/>
            <a:ext cx="6125149" cy="6125150"/>
          </a:xfrm>
          <a:prstGeom prst="arc">
            <a:avLst>
              <a:gd name="adj1" fmla="val 16200000"/>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6" name="Google Shape;286;p35"/>
          <p:cNvSpPr txBox="1">
            <a:spLocks noGrp="1"/>
          </p:cNvSpPr>
          <p:nvPr>
            <p:ph type="body" idx="1"/>
          </p:nvPr>
        </p:nvSpPr>
        <p:spPr>
          <a:xfrm>
            <a:off x="6526306" y="1409700"/>
            <a:ext cx="10477498" cy="66439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800"/>
              <a:buNone/>
            </a:pPr>
            <a:r>
              <a:rPr lang="mk" sz="4800" b="1">
                <a:solidFill>
                  <a:srgbClr val="92BAB5"/>
                </a:solidFill>
                <a:latin typeface="Arial"/>
                <a:ea typeface="Arial"/>
                <a:cs typeface="Arial"/>
                <a:sym typeface="Arial"/>
              </a:rPr>
              <a:t>КАКО ДА ЈА ВКЛОПРЕТЕ ДИГИТАЛНАТА ПРИВАТНОСТ ВО ОБУКАТА</a:t>
            </a:r>
            <a:endParaRPr/>
          </a:p>
          <a:p>
            <a:pPr marL="342900" lvl="0" indent="-342900" algn="l" rtl="0">
              <a:lnSpc>
                <a:spcPct val="90000"/>
              </a:lnSpc>
              <a:spcBef>
                <a:spcPts val="1500"/>
              </a:spcBef>
              <a:spcAft>
                <a:spcPts val="0"/>
              </a:spcAft>
              <a:buSzPts val="4800"/>
              <a:buChar char="❑"/>
            </a:pPr>
            <a:r>
              <a:rPr lang="mk" sz="4800">
                <a:latin typeface="Arial"/>
                <a:ea typeface="Arial"/>
                <a:cs typeface="Arial"/>
                <a:sym typeface="Arial"/>
              </a:rPr>
              <a:t>Добар начин да научите како да ги заштитите личните информации вклучува не само </a:t>
            </a:r>
            <a:r>
              <a:rPr lang="mk" sz="4800" b="1">
                <a:latin typeface="Arial"/>
                <a:ea typeface="Arial"/>
                <a:cs typeface="Arial"/>
                <a:sym typeface="Arial"/>
              </a:rPr>
              <a:t>познавање </a:t>
            </a:r>
            <a:r>
              <a:rPr lang="mk" sz="4800">
                <a:latin typeface="Arial"/>
                <a:ea typeface="Arial"/>
                <a:cs typeface="Arial"/>
                <a:sym typeface="Arial"/>
              </a:rPr>
              <a:t>и </a:t>
            </a:r>
            <a:r>
              <a:rPr lang="mk" sz="4800" b="1">
                <a:latin typeface="Arial"/>
                <a:ea typeface="Arial"/>
                <a:cs typeface="Arial"/>
                <a:sym typeface="Arial"/>
              </a:rPr>
              <a:t>разбирање </a:t>
            </a:r>
            <a:r>
              <a:rPr lang="mk" sz="4800">
                <a:latin typeface="Arial"/>
                <a:ea typeface="Arial"/>
                <a:cs typeface="Arial"/>
                <a:sym typeface="Arial"/>
              </a:rPr>
              <a:t>на </a:t>
            </a:r>
            <a:r>
              <a:rPr lang="mk" sz="4800" b="1">
                <a:latin typeface="Arial"/>
                <a:ea typeface="Arial"/>
                <a:cs typeface="Arial"/>
                <a:sym typeface="Arial"/>
              </a:rPr>
              <a:t>основите на дигиталната приватност </a:t>
            </a:r>
            <a:r>
              <a:rPr lang="mk" sz="4800">
                <a:latin typeface="Arial"/>
                <a:ea typeface="Arial"/>
                <a:cs typeface="Arial"/>
                <a:sym typeface="Arial"/>
              </a:rPr>
              <a:t>, туку и </a:t>
            </a:r>
            <a:r>
              <a:rPr lang="mk" sz="4800" b="1">
                <a:latin typeface="Arial"/>
                <a:ea typeface="Arial"/>
                <a:cs typeface="Arial"/>
                <a:sym typeface="Arial"/>
              </a:rPr>
              <a:t>учење </a:t>
            </a:r>
            <a:r>
              <a:rPr lang="mk" sz="4800">
                <a:latin typeface="Arial"/>
                <a:ea typeface="Arial"/>
                <a:cs typeface="Arial"/>
                <a:sym typeface="Arial"/>
              </a:rPr>
              <a:t>како да го примените тоа </a:t>
            </a:r>
            <a:r>
              <a:rPr lang="mk" sz="4800" b="1">
                <a:latin typeface="Arial"/>
                <a:ea typeface="Arial"/>
                <a:cs typeface="Arial"/>
                <a:sym typeface="Arial"/>
              </a:rPr>
              <a:t>знаење за да ја заштитите </a:t>
            </a:r>
            <a:r>
              <a:rPr lang="mk" sz="4800">
                <a:latin typeface="Arial"/>
                <a:ea typeface="Arial"/>
                <a:cs typeface="Arial"/>
                <a:sym typeface="Arial"/>
              </a:rPr>
              <a:t>вашата </a:t>
            </a:r>
            <a:r>
              <a:rPr lang="mk" sz="4800" b="1">
                <a:latin typeface="Arial"/>
                <a:ea typeface="Arial"/>
                <a:cs typeface="Arial"/>
                <a:sym typeface="Arial"/>
              </a:rPr>
              <a:t>приватност на интернет </a:t>
            </a:r>
            <a:r>
              <a:rPr lang="mk" sz="4800">
                <a:latin typeface="Arial"/>
                <a:ea typeface="Arial"/>
                <a:cs typeface="Arial"/>
                <a:sym typeface="Arial"/>
              </a:rPr>
              <a:t>.</a:t>
            </a:r>
            <a:endParaRPr/>
          </a:p>
        </p:txBody>
      </p:sp>
      <p:sp>
        <p:nvSpPr>
          <p:cNvPr id="287" name="Google Shape;287;p35"/>
          <p:cNvSpPr/>
          <p:nvPr/>
        </p:nvSpPr>
        <p:spPr>
          <a:xfrm>
            <a:off x="1820459" y="6667500"/>
            <a:ext cx="2168500" cy="2270680"/>
          </a:xfrm>
          <a:custGeom>
            <a:avLst/>
            <a:gdLst/>
            <a:ahLst/>
            <a:cxnLst/>
            <a:rect l="l" t="t" r="r" b="b"/>
            <a:pathLst>
              <a:path w="2168500" h="2270680" extrusionOk="0">
                <a:moveTo>
                  <a:pt x="0" y="0"/>
                </a:moveTo>
                <a:lnTo>
                  <a:pt x="2168500" y="0"/>
                </a:lnTo>
                <a:lnTo>
                  <a:pt x="2168500" y="2270680"/>
                </a:lnTo>
                <a:lnTo>
                  <a:pt x="0" y="227068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6"/>
          <p:cNvSpPr txBox="1">
            <a:spLocks noGrp="1"/>
          </p:cNvSpPr>
          <p:nvPr>
            <p:ph type="title"/>
          </p:nvPr>
        </p:nvSpPr>
        <p:spPr>
          <a:xfrm>
            <a:off x="1036674" y="547689"/>
            <a:ext cx="15994026" cy="15875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2BAB5"/>
              </a:buClr>
              <a:buSzPts val="3600"/>
              <a:buFont typeface="Arial"/>
              <a:buNone/>
            </a:pPr>
            <a:r>
              <a:rPr lang="mk" sz="3600">
                <a:latin typeface="Arial"/>
                <a:ea typeface="Arial"/>
                <a:cs typeface="Arial"/>
                <a:sym typeface="Arial"/>
              </a:rPr>
              <a:t>За да се вклучите во овој процес, ќе бидат поставени низа прашања за брзо разгледување на секојдневните практики, проследено со учество во различни активности:</a:t>
            </a:r>
            <a:endParaRPr/>
          </a:p>
        </p:txBody>
      </p:sp>
      <p:grpSp>
        <p:nvGrpSpPr>
          <p:cNvPr id="293" name="Google Shape;293;p36"/>
          <p:cNvGrpSpPr/>
          <p:nvPr/>
        </p:nvGrpSpPr>
        <p:grpSpPr>
          <a:xfrm>
            <a:off x="1012232" y="2400300"/>
            <a:ext cx="16018468" cy="6817342"/>
            <a:chOff x="0" y="0"/>
            <a:chExt cx="16018468" cy="6817342"/>
          </a:xfrm>
        </p:grpSpPr>
        <p:sp>
          <p:nvSpPr>
            <p:cNvPr id="294" name="Google Shape;294;p36"/>
            <p:cNvSpPr/>
            <p:nvPr/>
          </p:nvSpPr>
          <p:spPr>
            <a:xfrm>
              <a:off x="0" y="0"/>
              <a:ext cx="16018468" cy="1434634"/>
            </a:xfrm>
            <a:prstGeom prst="roundRect">
              <a:avLst>
                <a:gd name="adj" fmla="val 10000"/>
              </a:avLst>
            </a:prstGeom>
            <a:solidFill>
              <a:srgbClr val="F7D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6"/>
            <p:cNvSpPr/>
            <p:nvPr/>
          </p:nvSpPr>
          <p:spPr>
            <a:xfrm>
              <a:off x="433976" y="325623"/>
              <a:ext cx="789048" cy="789048"/>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6"/>
            <p:cNvSpPr/>
            <p:nvPr/>
          </p:nvSpPr>
          <p:spPr>
            <a:xfrm>
              <a:off x="1657002" y="2830"/>
              <a:ext cx="14361465" cy="143463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6"/>
            <p:cNvSpPr txBox="1"/>
            <p:nvPr/>
          </p:nvSpPr>
          <p:spPr>
            <a:xfrm>
              <a:off x="1657002" y="2830"/>
              <a:ext cx="14361465" cy="1434634"/>
            </a:xfrm>
            <a:prstGeom prst="rect">
              <a:avLst/>
            </a:prstGeom>
            <a:noFill/>
            <a:ln>
              <a:noFill/>
            </a:ln>
          </p:spPr>
          <p:txBody>
            <a:bodyPr spcFirstLastPara="1" wrap="square" lIns="151825" tIns="151825" rIns="151825" bIns="1518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mk" sz="3600" b="1" dirty="0">
                  <a:solidFill>
                    <a:srgbClr val="000000"/>
                  </a:solidFill>
                  <a:latin typeface="Arial"/>
                  <a:ea typeface="Arial"/>
                  <a:cs typeface="Arial"/>
                  <a:sym typeface="Arial"/>
                </a:rPr>
                <a:t>Дали ја закопчувате торбата кога излегувате?</a:t>
              </a:r>
              <a:endParaRPr sz="3600" b="1" dirty="0">
                <a:solidFill>
                  <a:schemeClr val="dk1"/>
                </a:solidFill>
                <a:latin typeface="Arial"/>
                <a:ea typeface="Arial"/>
                <a:cs typeface="Arial"/>
                <a:sym typeface="Arial"/>
              </a:endParaRPr>
            </a:p>
          </p:txBody>
        </p:sp>
        <p:sp>
          <p:nvSpPr>
            <p:cNvPr id="298" name="Google Shape;298;p36"/>
            <p:cNvSpPr/>
            <p:nvPr/>
          </p:nvSpPr>
          <p:spPr>
            <a:xfrm>
              <a:off x="0" y="1796123"/>
              <a:ext cx="16018468" cy="1434634"/>
            </a:xfrm>
            <a:prstGeom prst="roundRect">
              <a:avLst>
                <a:gd name="adj" fmla="val 10000"/>
              </a:avLst>
            </a:prstGeom>
            <a:solidFill>
              <a:srgbClr val="F7D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6"/>
            <p:cNvSpPr/>
            <p:nvPr/>
          </p:nvSpPr>
          <p:spPr>
            <a:xfrm>
              <a:off x="433976" y="2118915"/>
              <a:ext cx="789048" cy="789048"/>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6"/>
            <p:cNvSpPr/>
            <p:nvPr/>
          </p:nvSpPr>
          <p:spPr>
            <a:xfrm>
              <a:off x="1657002" y="1796123"/>
              <a:ext cx="14361465" cy="143463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6"/>
            <p:cNvSpPr txBox="1"/>
            <p:nvPr/>
          </p:nvSpPr>
          <p:spPr>
            <a:xfrm>
              <a:off x="1657002" y="1796123"/>
              <a:ext cx="14361465" cy="1434634"/>
            </a:xfrm>
            <a:prstGeom prst="rect">
              <a:avLst/>
            </a:prstGeom>
            <a:noFill/>
            <a:ln>
              <a:noFill/>
            </a:ln>
          </p:spPr>
          <p:txBody>
            <a:bodyPr spcFirstLastPara="1" wrap="square" lIns="151825" tIns="151825" rIns="151825" bIns="1518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mk" sz="3600" b="1">
                  <a:solidFill>
                    <a:srgbClr val="000000"/>
                  </a:solidFill>
                  <a:latin typeface="Arial"/>
                  <a:ea typeface="Arial"/>
                  <a:cs typeface="Arial"/>
                  <a:sym typeface="Arial"/>
                </a:rPr>
                <a:t>Дали ја заклучувате куќата на ист начин како што го заклучувате мобилниот телефон?</a:t>
              </a:r>
              <a:endParaRPr sz="3600" b="1">
                <a:solidFill>
                  <a:schemeClr val="dk1"/>
                </a:solidFill>
                <a:latin typeface="Arial"/>
                <a:ea typeface="Arial"/>
                <a:cs typeface="Arial"/>
                <a:sym typeface="Arial"/>
              </a:endParaRPr>
            </a:p>
          </p:txBody>
        </p:sp>
        <p:sp>
          <p:nvSpPr>
            <p:cNvPr id="302" name="Google Shape;302;p36"/>
            <p:cNvSpPr/>
            <p:nvPr/>
          </p:nvSpPr>
          <p:spPr>
            <a:xfrm>
              <a:off x="0" y="3788743"/>
              <a:ext cx="16018468" cy="1434634"/>
            </a:xfrm>
            <a:prstGeom prst="roundRect">
              <a:avLst>
                <a:gd name="adj" fmla="val 10000"/>
              </a:avLst>
            </a:prstGeom>
            <a:solidFill>
              <a:srgbClr val="F7D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6"/>
            <p:cNvSpPr/>
            <p:nvPr/>
          </p:nvSpPr>
          <p:spPr>
            <a:xfrm>
              <a:off x="433976" y="3912208"/>
              <a:ext cx="789048" cy="789048"/>
            </a:xfrm>
            <a:prstGeom prst="rect">
              <a:avLst/>
            </a:prstGeom>
            <a:blipFill rotWithShape="1">
              <a:blip r:embed="rId5">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6"/>
            <p:cNvSpPr/>
            <p:nvPr/>
          </p:nvSpPr>
          <p:spPr>
            <a:xfrm>
              <a:off x="1657002" y="3589415"/>
              <a:ext cx="14361465" cy="143463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6"/>
            <p:cNvSpPr txBox="1"/>
            <p:nvPr/>
          </p:nvSpPr>
          <p:spPr>
            <a:xfrm>
              <a:off x="1657002" y="3589415"/>
              <a:ext cx="14361465" cy="1434634"/>
            </a:xfrm>
            <a:prstGeom prst="rect">
              <a:avLst/>
            </a:prstGeom>
            <a:noFill/>
            <a:ln>
              <a:noFill/>
            </a:ln>
          </p:spPr>
          <p:txBody>
            <a:bodyPr spcFirstLastPara="1" wrap="square" lIns="151825" tIns="151825" rIns="151825" bIns="1518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mk" sz="3600" b="1">
                  <a:solidFill>
                    <a:srgbClr val="000000"/>
                  </a:solidFill>
                  <a:latin typeface="Arial"/>
                  <a:ea typeface="Arial"/>
                  <a:cs typeface="Arial"/>
                  <a:sym typeface="Arial"/>
                </a:rPr>
                <a:t>Дали некогаш сте ги оставиле клучевите кај </a:t>
              </a:r>
              <a:br>
                <a:rPr lang="mk" sz="3600" b="1">
                  <a:solidFill>
                    <a:srgbClr val="000000"/>
                  </a:solidFill>
                  <a:latin typeface="Arial"/>
                  <a:ea typeface="Arial"/>
                  <a:cs typeface="Arial"/>
                  <a:sym typeface="Arial"/>
                </a:rPr>
              </a:br>
              <a:r>
                <a:rPr lang="mk" sz="3600" b="1">
                  <a:solidFill>
                    <a:srgbClr val="000000"/>
                  </a:solidFill>
                  <a:latin typeface="Arial"/>
                  <a:ea typeface="Arial"/>
                  <a:cs typeface="Arial"/>
                  <a:sym typeface="Arial"/>
                </a:rPr>
                <a:t>соседот во случај на итност?</a:t>
              </a:r>
              <a:endParaRPr/>
            </a:p>
          </p:txBody>
        </p:sp>
        <p:sp>
          <p:nvSpPr>
            <p:cNvPr id="306" name="Google Shape;306;p36"/>
            <p:cNvSpPr/>
            <p:nvPr/>
          </p:nvSpPr>
          <p:spPr>
            <a:xfrm>
              <a:off x="0" y="5382708"/>
              <a:ext cx="16018468" cy="1434634"/>
            </a:xfrm>
            <a:prstGeom prst="roundRect">
              <a:avLst>
                <a:gd name="adj" fmla="val 10000"/>
              </a:avLst>
            </a:prstGeom>
            <a:solidFill>
              <a:srgbClr val="F7D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6"/>
            <p:cNvSpPr/>
            <p:nvPr/>
          </p:nvSpPr>
          <p:spPr>
            <a:xfrm>
              <a:off x="433976" y="5705500"/>
              <a:ext cx="789048" cy="789048"/>
            </a:xfrm>
            <a:prstGeom prst="rect">
              <a:avLst/>
            </a:prstGeom>
            <a:blipFill rotWithShape="1">
              <a:blip r:embed="rId6">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6"/>
            <p:cNvSpPr/>
            <p:nvPr/>
          </p:nvSpPr>
          <p:spPr>
            <a:xfrm>
              <a:off x="1657002" y="5382708"/>
              <a:ext cx="14361465" cy="143463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6"/>
            <p:cNvSpPr txBox="1"/>
            <p:nvPr/>
          </p:nvSpPr>
          <p:spPr>
            <a:xfrm>
              <a:off x="1657002" y="5382708"/>
              <a:ext cx="14361465" cy="1434634"/>
            </a:xfrm>
            <a:prstGeom prst="rect">
              <a:avLst/>
            </a:prstGeom>
            <a:noFill/>
            <a:ln>
              <a:noFill/>
            </a:ln>
          </p:spPr>
          <p:txBody>
            <a:bodyPr spcFirstLastPara="1" wrap="square" lIns="151825" tIns="151825" rIns="151825" bIns="1518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mk" sz="3600" b="1">
                  <a:solidFill>
                    <a:srgbClr val="000000"/>
                  </a:solidFill>
                  <a:latin typeface="Arial"/>
                  <a:ea typeface="Arial"/>
                  <a:cs typeface="Arial"/>
                  <a:sym typeface="Arial"/>
                </a:rPr>
                <a:t>Зарем не мислите дека споделувањето на вашите лозинки со странец е еднакво на дозволување на странец да има пристап до вашиот дом?</a:t>
              </a: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37"/>
          <p:cNvSpPr/>
          <p:nvPr/>
        </p:nvSpPr>
        <p:spPr>
          <a:xfrm>
            <a:off x="7192032" y="1692944"/>
            <a:ext cx="6813557" cy="1337161"/>
          </a:xfrm>
          <a:custGeom>
            <a:avLst/>
            <a:gdLst/>
            <a:ahLst/>
            <a:cxnLst/>
            <a:rect l="l" t="t" r="r" b="b"/>
            <a:pathLst>
              <a:path w="6813557" h="1337161" extrusionOk="0">
                <a:moveTo>
                  <a:pt x="0" y="0"/>
                </a:moveTo>
                <a:lnTo>
                  <a:pt x="6813557" y="0"/>
                </a:lnTo>
                <a:lnTo>
                  <a:pt x="6813557" y="1337161"/>
                </a:lnTo>
                <a:lnTo>
                  <a:pt x="0" y="1337161"/>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5" name="Google Shape;315;p37"/>
          <p:cNvSpPr/>
          <p:nvPr/>
        </p:nvSpPr>
        <p:spPr>
          <a:xfrm>
            <a:off x="2937156" y="1112331"/>
            <a:ext cx="4013472" cy="2498386"/>
          </a:xfrm>
          <a:custGeom>
            <a:avLst/>
            <a:gdLst/>
            <a:ahLst/>
            <a:cxnLst/>
            <a:rect l="l" t="t" r="r" b="b"/>
            <a:pathLst>
              <a:path w="4013472" h="2498386" extrusionOk="0">
                <a:moveTo>
                  <a:pt x="0" y="0"/>
                </a:moveTo>
                <a:lnTo>
                  <a:pt x="4013472" y="0"/>
                </a:lnTo>
                <a:lnTo>
                  <a:pt x="4013472" y="2498387"/>
                </a:lnTo>
                <a:lnTo>
                  <a:pt x="0" y="2498387"/>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6" name="Google Shape;316;p37"/>
          <p:cNvSpPr/>
          <p:nvPr/>
        </p:nvSpPr>
        <p:spPr>
          <a:xfrm>
            <a:off x="14502382" y="884737"/>
            <a:ext cx="848461" cy="2725980"/>
          </a:xfrm>
          <a:custGeom>
            <a:avLst/>
            <a:gdLst/>
            <a:ahLst/>
            <a:cxnLst/>
            <a:rect l="l" t="t" r="r" b="b"/>
            <a:pathLst>
              <a:path w="848461" h="2725980" extrusionOk="0">
                <a:moveTo>
                  <a:pt x="0" y="0"/>
                </a:moveTo>
                <a:lnTo>
                  <a:pt x="848462" y="0"/>
                </a:lnTo>
                <a:lnTo>
                  <a:pt x="848462" y="2725981"/>
                </a:lnTo>
                <a:lnTo>
                  <a:pt x="0" y="2725981"/>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7" name="Google Shape;317;p37"/>
          <p:cNvSpPr/>
          <p:nvPr/>
        </p:nvSpPr>
        <p:spPr>
          <a:xfrm>
            <a:off x="170652" y="3906709"/>
            <a:ext cx="17579882" cy="4131272"/>
          </a:xfrm>
          <a:custGeom>
            <a:avLst/>
            <a:gdLst/>
            <a:ahLst/>
            <a:cxnLst/>
            <a:rect l="l" t="t" r="r" b="b"/>
            <a:pathLst>
              <a:path w="17579882" h="4131272" extrusionOk="0">
                <a:moveTo>
                  <a:pt x="0" y="0"/>
                </a:moveTo>
                <a:lnTo>
                  <a:pt x="17579882" y="0"/>
                </a:lnTo>
                <a:lnTo>
                  <a:pt x="17579882" y="4131273"/>
                </a:lnTo>
                <a:lnTo>
                  <a:pt x="0" y="4131273"/>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8" name="Google Shape;318;p37"/>
          <p:cNvSpPr txBox="1"/>
          <p:nvPr/>
        </p:nvSpPr>
        <p:spPr>
          <a:xfrm>
            <a:off x="2008824" y="4397574"/>
            <a:ext cx="14878500" cy="3407100"/>
          </a:xfrm>
          <a:prstGeom prst="rect">
            <a:avLst/>
          </a:prstGeom>
          <a:noFill/>
          <a:ln>
            <a:noFill/>
          </a:ln>
        </p:spPr>
        <p:txBody>
          <a:bodyPr spcFirstLastPara="1" wrap="square" lIns="0" tIns="0" rIns="0" bIns="0" anchor="t" anchorCtr="0">
            <a:spAutoFit/>
          </a:bodyPr>
          <a:lstStyle/>
          <a:p>
            <a:pPr marL="0" marR="0" lvl="0" indent="0" algn="just" rtl="0">
              <a:lnSpc>
                <a:spcPct val="137750"/>
              </a:lnSpc>
              <a:spcBef>
                <a:spcPts val="0"/>
              </a:spcBef>
              <a:spcAft>
                <a:spcPts val="0"/>
              </a:spcAft>
              <a:buNone/>
            </a:pPr>
            <a:r>
              <a:rPr lang="mk" sz="3400">
                <a:solidFill>
                  <a:srgbClr val="000000"/>
                </a:solidFill>
                <a:latin typeface="Arial"/>
                <a:ea typeface="Arial"/>
                <a:cs typeface="Arial"/>
                <a:sym typeface="Arial"/>
              </a:rPr>
              <a:t>Овие прашања се однесуваат на аспекти од секојдневниот живот на луѓето на кои тие имаат тенденција да им придаваат важност, како што е безбедноста </a:t>
            </a:r>
            <a:r>
              <a:rPr lang="mk" sz="3400" b="1">
                <a:solidFill>
                  <a:srgbClr val="000000"/>
                </a:solidFill>
                <a:latin typeface="Arial"/>
                <a:ea typeface="Arial"/>
                <a:cs typeface="Arial"/>
                <a:sym typeface="Arial"/>
              </a:rPr>
              <a:t>на нивните лични предмети </a:t>
            </a:r>
            <a:r>
              <a:rPr lang="mk" sz="3400">
                <a:solidFill>
                  <a:srgbClr val="000000"/>
                </a:solidFill>
                <a:latin typeface="Arial"/>
                <a:ea typeface="Arial"/>
                <a:cs typeface="Arial"/>
                <a:sym typeface="Arial"/>
              </a:rPr>
              <a:t>и </a:t>
            </a:r>
            <a:r>
              <a:rPr lang="mk" sz="3400" b="1">
                <a:solidFill>
                  <a:srgbClr val="000000"/>
                </a:solidFill>
                <a:latin typeface="Arial"/>
                <a:ea typeface="Arial"/>
                <a:cs typeface="Arial"/>
                <a:sym typeface="Arial"/>
              </a:rPr>
              <a:t>пристап до нивниот дом </a:t>
            </a:r>
            <a:r>
              <a:rPr lang="mk" sz="3400">
                <a:solidFill>
                  <a:srgbClr val="000000"/>
                </a:solidFill>
                <a:latin typeface="Arial"/>
                <a:ea typeface="Arial"/>
                <a:cs typeface="Arial"/>
                <a:sym typeface="Arial"/>
              </a:rPr>
              <a:t>. На ист начин, </a:t>
            </a:r>
            <a:r>
              <a:rPr lang="mk" sz="3400" b="1">
                <a:solidFill>
                  <a:srgbClr val="000000"/>
                </a:solidFill>
                <a:latin typeface="Arial"/>
                <a:ea typeface="Arial"/>
                <a:cs typeface="Arial"/>
                <a:sym typeface="Arial"/>
              </a:rPr>
              <a:t>дигиталната приватност треба да биде постојана грижа </a:t>
            </a:r>
            <a:r>
              <a:rPr lang="mk" sz="3400">
                <a:solidFill>
                  <a:srgbClr val="000000"/>
                </a:solidFill>
                <a:latin typeface="Arial"/>
                <a:ea typeface="Arial"/>
                <a:cs typeface="Arial"/>
                <a:sym typeface="Arial"/>
              </a:rPr>
              <a:t>.</a:t>
            </a:r>
            <a:endParaRPr sz="12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3"/>
        <p:cNvGrpSpPr/>
        <p:nvPr/>
      </p:nvGrpSpPr>
      <p:grpSpPr>
        <a:xfrm>
          <a:off x="0" y="0"/>
          <a:ext cx="0" cy="0"/>
          <a:chOff x="0" y="0"/>
          <a:chExt cx="0" cy="0"/>
        </a:xfrm>
      </p:grpSpPr>
      <p:sp>
        <p:nvSpPr>
          <p:cNvPr id="324" name="Google Shape;324;p38"/>
          <p:cNvSpPr/>
          <p:nvPr/>
        </p:nvSpPr>
        <p:spPr>
          <a:xfrm>
            <a:off x="4572" y="0"/>
            <a:ext cx="18283428" cy="10287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700"/>
              <a:buFont typeface="Calibri"/>
              <a:buNone/>
            </a:pPr>
            <a:endParaRPr sz="2700" b="0" i="0" u="none" strike="noStrike" cap="none">
              <a:solidFill>
                <a:srgbClr val="FFFFFF"/>
              </a:solidFill>
              <a:latin typeface="Calibri"/>
              <a:ea typeface="Calibri"/>
              <a:cs typeface="Calibri"/>
              <a:sym typeface="Calibri"/>
            </a:endParaRPr>
          </a:p>
        </p:txBody>
      </p:sp>
      <p:sp>
        <p:nvSpPr>
          <p:cNvPr id="325" name="Google Shape;325;p38"/>
          <p:cNvSpPr/>
          <p:nvPr/>
        </p:nvSpPr>
        <p:spPr>
          <a:xfrm>
            <a:off x="2" y="0"/>
            <a:ext cx="6250907" cy="10287000"/>
          </a:xfrm>
          <a:custGeom>
            <a:avLst/>
            <a:gdLst/>
            <a:ahLst/>
            <a:cxnLst/>
            <a:rect l="l" t="t" r="r" b="b"/>
            <a:pathLst>
              <a:path w="4167271" h="6858000" extrusionOk="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700"/>
              <a:buFont typeface="Calibri"/>
              <a:buNone/>
            </a:pPr>
            <a:endParaRPr sz="2700" b="0" i="0" u="none" strike="noStrike" cap="none">
              <a:solidFill>
                <a:srgbClr val="FFFFFF"/>
              </a:solidFill>
              <a:latin typeface="Calibri"/>
              <a:ea typeface="Calibri"/>
              <a:cs typeface="Calibri"/>
              <a:sym typeface="Calibri"/>
            </a:endParaRPr>
          </a:p>
        </p:txBody>
      </p:sp>
      <p:sp>
        <p:nvSpPr>
          <p:cNvPr id="326" name="Google Shape;326;p38"/>
          <p:cNvSpPr/>
          <p:nvPr/>
        </p:nvSpPr>
        <p:spPr>
          <a:xfrm rot="10800000" flipH="1">
            <a:off x="11325604" y="3683219"/>
            <a:ext cx="6125150" cy="6125150"/>
          </a:xfrm>
          <a:prstGeom prst="arc">
            <a:avLst>
              <a:gd name="adj1" fmla="val 16200000"/>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Calibri"/>
              <a:buNone/>
            </a:pPr>
            <a:endParaRPr sz="2700" b="0" i="0" u="none" strike="noStrike" cap="none">
              <a:solidFill>
                <a:srgbClr val="000000"/>
              </a:solidFill>
              <a:latin typeface="Calibri"/>
              <a:ea typeface="Calibri"/>
              <a:cs typeface="Calibri"/>
              <a:sym typeface="Calibri"/>
            </a:endParaRPr>
          </a:p>
        </p:txBody>
      </p:sp>
      <p:sp>
        <p:nvSpPr>
          <p:cNvPr id="327" name="Google Shape;327;p38"/>
          <p:cNvSpPr/>
          <p:nvPr/>
        </p:nvSpPr>
        <p:spPr>
          <a:xfrm>
            <a:off x="6250909" y="478631"/>
            <a:ext cx="11927303" cy="9466809"/>
          </a:xfrm>
          <a:custGeom>
            <a:avLst/>
            <a:gdLst/>
            <a:ahLst/>
            <a:cxnLst/>
            <a:rect l="l" t="t" r="r" b="b"/>
            <a:pathLst>
              <a:path w="11927303" h="10190709" extrusionOk="0">
                <a:moveTo>
                  <a:pt x="0" y="0"/>
                </a:moveTo>
                <a:lnTo>
                  <a:pt x="11927302" y="0"/>
                </a:lnTo>
                <a:lnTo>
                  <a:pt x="11927302" y="10190709"/>
                </a:lnTo>
                <a:lnTo>
                  <a:pt x="0" y="10190709"/>
                </a:lnTo>
                <a:lnTo>
                  <a:pt x="0" y="0"/>
                </a:lnTo>
                <a:close/>
              </a:path>
            </a:pathLst>
          </a:custGeom>
          <a:blipFill rotWithShape="1">
            <a:blip r:embed="rId3">
              <a:alphaModFix/>
            </a:blip>
            <a:stretch>
              <a:fillRect b="-7643"/>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8" name="Google Shape;328;p38"/>
          <p:cNvSpPr txBox="1">
            <a:spLocks noGrp="1"/>
          </p:cNvSpPr>
          <p:nvPr>
            <p:ph type="title"/>
          </p:nvPr>
        </p:nvSpPr>
        <p:spPr>
          <a:xfrm>
            <a:off x="0" y="1797628"/>
            <a:ext cx="6250907" cy="669174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5600"/>
              <a:buFont typeface="Arial"/>
              <a:buNone/>
            </a:pPr>
            <a:r>
              <a:rPr lang="mk" sz="5600">
                <a:solidFill>
                  <a:srgbClr val="FFFFFF"/>
                </a:solidFill>
                <a:latin typeface="Arial"/>
                <a:ea typeface="Arial"/>
                <a:cs typeface="Arial"/>
                <a:sym typeface="Arial"/>
              </a:rPr>
              <a:t>Крстозбор</a:t>
            </a:r>
            <a:br>
              <a:rPr lang="mk" sz="5600">
                <a:solidFill>
                  <a:srgbClr val="FFFFFF"/>
                </a:solidFill>
                <a:latin typeface="Arial"/>
                <a:ea typeface="Arial"/>
                <a:cs typeface="Arial"/>
                <a:sym typeface="Arial"/>
              </a:rPr>
            </a:br>
            <a:r>
              <a:rPr lang="mk" sz="5600">
                <a:solidFill>
                  <a:srgbClr val="FFFFFF"/>
                </a:solidFill>
                <a:latin typeface="Arial"/>
                <a:ea typeface="Arial"/>
                <a:cs typeface="Arial"/>
                <a:sym typeface="Arial"/>
              </a:rPr>
              <a:t>​</a:t>
            </a:r>
            <a:endParaRPr sz="5600">
              <a:solidFill>
                <a:srgbClr val="FFFFFF"/>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39"/>
          <p:cNvSpPr txBox="1"/>
          <p:nvPr/>
        </p:nvSpPr>
        <p:spPr>
          <a:xfrm>
            <a:off x="2689650" y="1717141"/>
            <a:ext cx="13544961" cy="6673815"/>
          </a:xfrm>
          <a:prstGeom prst="rect">
            <a:avLst/>
          </a:prstGeom>
          <a:noFill/>
          <a:ln>
            <a:noFill/>
          </a:ln>
        </p:spPr>
        <p:txBody>
          <a:bodyPr spcFirstLastPara="1" wrap="square" lIns="0" tIns="0" rIns="0" bIns="0" anchor="t" anchorCtr="0">
            <a:spAutoFit/>
          </a:bodyPr>
          <a:lstStyle/>
          <a:p>
            <a:pPr marL="0" marR="0" lvl="0" indent="0" algn="just" rtl="0">
              <a:lnSpc>
                <a:spcPct val="275500"/>
              </a:lnSpc>
              <a:spcBef>
                <a:spcPts val="0"/>
              </a:spcBef>
              <a:spcAft>
                <a:spcPts val="0"/>
              </a:spcAft>
              <a:buNone/>
            </a:pPr>
            <a:endParaRPr sz="1800" dirty="0">
              <a:solidFill>
                <a:schemeClr val="dk1"/>
              </a:solidFill>
              <a:latin typeface="Arial"/>
              <a:ea typeface="Arial"/>
              <a:cs typeface="Arial"/>
              <a:sym typeface="Arial"/>
            </a:endParaRPr>
          </a:p>
          <a:p>
            <a:pPr marL="669289" marR="0" lvl="1" indent="-334644" algn="just" rtl="0">
              <a:lnSpc>
                <a:spcPct val="160019"/>
              </a:lnSpc>
              <a:spcBef>
                <a:spcPts val="0"/>
              </a:spcBef>
              <a:spcAft>
                <a:spcPts val="0"/>
              </a:spcAft>
              <a:buClr>
                <a:srgbClr val="000000"/>
              </a:buClr>
              <a:buSzPts val="3099"/>
              <a:buFont typeface="Arial"/>
              <a:buChar char="•"/>
            </a:pPr>
            <a:r>
              <a:rPr lang="mk" sz="2400" b="0" i="0" u="none" strike="noStrike" cap="none" dirty="0">
                <a:solidFill>
                  <a:srgbClr val="000000"/>
                </a:solidFill>
                <a:latin typeface="Arial"/>
                <a:ea typeface="Arial"/>
                <a:cs typeface="Arial"/>
                <a:sym typeface="Arial"/>
              </a:rPr>
              <a:t>Потребни активности за заштита на вашите информации на интернет: </a:t>
            </a:r>
            <a:r>
              <a:rPr lang="mk" sz="2400" b="1" i="0" u="none" strike="noStrike" cap="none" dirty="0">
                <a:solidFill>
                  <a:srgbClr val="000000"/>
                </a:solidFill>
                <a:latin typeface="Arial"/>
                <a:ea typeface="Arial"/>
                <a:cs typeface="Arial"/>
                <a:sym typeface="Arial"/>
              </a:rPr>
              <a:t>Лозинка</a:t>
            </a:r>
            <a:endParaRPr sz="2400" dirty="0"/>
          </a:p>
          <a:p>
            <a:pPr marL="669289" marR="0" lvl="1" indent="-334644" algn="just" rtl="0">
              <a:lnSpc>
                <a:spcPct val="160019"/>
              </a:lnSpc>
              <a:spcBef>
                <a:spcPts val="0"/>
              </a:spcBef>
              <a:spcAft>
                <a:spcPts val="0"/>
              </a:spcAft>
              <a:buClr>
                <a:srgbClr val="000000"/>
              </a:buClr>
              <a:buSzPts val="3099"/>
              <a:buFont typeface="Arial"/>
              <a:buChar char="•"/>
            </a:pPr>
            <a:r>
              <a:rPr lang="mk" sz="2400" b="0" i="0" u="none" strike="noStrike" cap="none" dirty="0">
                <a:solidFill>
                  <a:srgbClr val="000000"/>
                </a:solidFill>
                <a:latin typeface="Arial"/>
                <a:ea typeface="Arial"/>
                <a:cs typeface="Arial"/>
                <a:sym typeface="Arial"/>
              </a:rPr>
              <a:t>Веб-страница што се користи за размена на пораки во реално време: </a:t>
            </a:r>
            <a:r>
              <a:rPr lang="mk" sz="2400" b="1" i="0" u="none" strike="noStrike" cap="none" dirty="0">
                <a:solidFill>
                  <a:srgbClr val="000000"/>
                </a:solidFill>
                <a:latin typeface="Arial"/>
                <a:ea typeface="Arial"/>
                <a:cs typeface="Arial"/>
                <a:sym typeface="Arial"/>
              </a:rPr>
              <a:t>Разговор</a:t>
            </a:r>
            <a:endParaRPr sz="2400" dirty="0"/>
          </a:p>
          <a:p>
            <a:pPr marL="669289" marR="0" lvl="1" indent="-334644" algn="just" rtl="0">
              <a:lnSpc>
                <a:spcPct val="160019"/>
              </a:lnSpc>
              <a:spcBef>
                <a:spcPts val="0"/>
              </a:spcBef>
              <a:spcAft>
                <a:spcPts val="0"/>
              </a:spcAft>
              <a:buClr>
                <a:srgbClr val="000000"/>
              </a:buClr>
              <a:buSzPts val="3099"/>
              <a:buFont typeface="Arial"/>
              <a:buChar char="•"/>
            </a:pPr>
            <a:r>
              <a:rPr lang="mk" sz="2400" b="0" i="0" u="none" strike="noStrike" cap="none" dirty="0">
                <a:solidFill>
                  <a:srgbClr val="000000"/>
                </a:solidFill>
                <a:latin typeface="Arial"/>
                <a:ea typeface="Arial"/>
                <a:cs typeface="Arial"/>
                <a:sym typeface="Arial"/>
              </a:rPr>
              <a:t>Метод на шифрирање за заштита на вашата интернет конекција: </a:t>
            </a:r>
            <a:r>
              <a:rPr lang="mk" sz="2400" b="1" i="0" u="none" strike="noStrike" cap="none" dirty="0">
                <a:solidFill>
                  <a:srgbClr val="000000"/>
                </a:solidFill>
                <a:latin typeface="Arial"/>
                <a:ea typeface="Arial"/>
                <a:cs typeface="Arial"/>
                <a:sym typeface="Arial"/>
              </a:rPr>
              <a:t>VPN</a:t>
            </a:r>
            <a:endParaRPr sz="2400" dirty="0"/>
          </a:p>
          <a:p>
            <a:pPr marL="669289" marR="0" lvl="1" indent="-334644" algn="just" rtl="0">
              <a:lnSpc>
                <a:spcPct val="160019"/>
              </a:lnSpc>
              <a:spcBef>
                <a:spcPts val="0"/>
              </a:spcBef>
              <a:spcAft>
                <a:spcPts val="0"/>
              </a:spcAft>
              <a:buClr>
                <a:srgbClr val="000000"/>
              </a:buClr>
              <a:buSzPts val="3099"/>
              <a:buFont typeface="Arial"/>
              <a:buChar char="•"/>
            </a:pPr>
            <a:r>
              <a:rPr lang="mk" sz="2400" b="0" i="0" u="none" strike="noStrike" cap="none" dirty="0">
                <a:solidFill>
                  <a:srgbClr val="000000"/>
                </a:solidFill>
                <a:latin typeface="Arial"/>
                <a:ea typeface="Arial"/>
                <a:cs typeface="Arial"/>
                <a:sym typeface="Arial"/>
              </a:rPr>
              <a:t>Злонамерен софтвер што се инсталира на вашиот уред без ваша согласност: </a:t>
            </a:r>
            <a:r>
              <a:rPr lang="mk" sz="2400" b="1" i="0" u="none" strike="noStrike" cap="none" dirty="0">
                <a:solidFill>
                  <a:srgbClr val="000000"/>
                </a:solidFill>
                <a:latin typeface="Arial"/>
                <a:ea typeface="Arial"/>
                <a:cs typeface="Arial"/>
                <a:sym typeface="Arial"/>
              </a:rPr>
              <a:t>Вирус</a:t>
            </a:r>
            <a:endParaRPr sz="2400" dirty="0"/>
          </a:p>
          <a:p>
            <a:pPr marL="669289" marR="0" lvl="1" indent="-334644" algn="just" rtl="0">
              <a:lnSpc>
                <a:spcPct val="160019"/>
              </a:lnSpc>
              <a:spcBef>
                <a:spcPts val="0"/>
              </a:spcBef>
              <a:spcAft>
                <a:spcPts val="0"/>
              </a:spcAft>
              <a:buClr>
                <a:srgbClr val="000000"/>
              </a:buClr>
              <a:buSzPts val="3099"/>
              <a:buFont typeface="Arial"/>
              <a:buChar char="•"/>
            </a:pPr>
            <a:r>
              <a:rPr lang="mk" sz="2400" b="0" i="0" u="none" strike="noStrike" cap="none" dirty="0">
                <a:solidFill>
                  <a:srgbClr val="000000"/>
                </a:solidFill>
                <a:latin typeface="Arial"/>
                <a:ea typeface="Arial"/>
                <a:cs typeface="Arial"/>
                <a:sym typeface="Arial"/>
              </a:rPr>
              <a:t>Збир на правила и процедури кои ја штитат приватноста на личните податоци: </a:t>
            </a:r>
            <a:r>
              <a:rPr lang="mk" sz="2400" b="1" i="0" u="none" strike="noStrike" cap="none" dirty="0">
                <a:solidFill>
                  <a:srgbClr val="000000"/>
                </a:solidFill>
                <a:latin typeface="Arial"/>
                <a:ea typeface="Arial"/>
                <a:cs typeface="Arial"/>
                <a:sym typeface="Arial"/>
              </a:rPr>
              <a:t>Приватност</a:t>
            </a:r>
            <a:endParaRPr sz="2400" dirty="0"/>
          </a:p>
          <a:p>
            <a:pPr marL="669289" marR="0" lvl="1" indent="-334644" algn="just" rtl="0">
              <a:lnSpc>
                <a:spcPct val="160019"/>
              </a:lnSpc>
              <a:spcBef>
                <a:spcPts val="0"/>
              </a:spcBef>
              <a:spcAft>
                <a:spcPts val="0"/>
              </a:spcAft>
              <a:buClr>
                <a:srgbClr val="000000"/>
              </a:buClr>
              <a:buSzPts val="3099"/>
              <a:buFont typeface="Arial"/>
              <a:buChar char="•"/>
            </a:pPr>
            <a:r>
              <a:rPr lang="mk" sz="2400" b="0" i="0" u="none" strike="noStrike" cap="none" dirty="0">
                <a:solidFill>
                  <a:srgbClr val="000000"/>
                </a:solidFill>
                <a:latin typeface="Arial"/>
                <a:ea typeface="Arial"/>
                <a:cs typeface="Arial"/>
                <a:sym typeface="Arial"/>
              </a:rPr>
              <a:t>Техника што се користи за да се потврди идентитетот на лице преку Интернет: </a:t>
            </a:r>
            <a:r>
              <a:rPr lang="mk" sz="2400" b="1" i="0" u="none" strike="noStrike" cap="none" dirty="0">
                <a:solidFill>
                  <a:srgbClr val="000000"/>
                </a:solidFill>
                <a:latin typeface="Arial"/>
                <a:ea typeface="Arial"/>
                <a:cs typeface="Arial"/>
                <a:sym typeface="Arial"/>
              </a:rPr>
              <a:t>автентикација</a:t>
            </a:r>
            <a:endParaRPr sz="2400" dirty="0"/>
          </a:p>
          <a:p>
            <a:pPr marL="669289" marR="0" lvl="1" indent="-334644" algn="just" rtl="0">
              <a:lnSpc>
                <a:spcPct val="160019"/>
              </a:lnSpc>
              <a:spcBef>
                <a:spcPts val="0"/>
              </a:spcBef>
              <a:spcAft>
                <a:spcPts val="0"/>
              </a:spcAft>
              <a:buClr>
                <a:srgbClr val="000000"/>
              </a:buClr>
              <a:buSzPts val="3099"/>
              <a:buFont typeface="Arial"/>
              <a:buChar char="•"/>
            </a:pPr>
            <a:r>
              <a:rPr lang="mk" sz="2400" b="0" i="0" u="none" strike="noStrike" cap="none" dirty="0">
                <a:solidFill>
                  <a:srgbClr val="000000"/>
                </a:solidFill>
                <a:latin typeface="Arial"/>
                <a:ea typeface="Arial"/>
                <a:cs typeface="Arial"/>
                <a:sym typeface="Arial"/>
              </a:rPr>
              <a:t>Веб-страница или апликација која зачувува лични информации и овозможува пристап од каде било со интернет конекција: </a:t>
            </a:r>
            <a:r>
              <a:rPr lang="mk" sz="2400" b="1" i="0" u="none" strike="noStrike" cap="none" dirty="0">
                <a:solidFill>
                  <a:srgbClr val="000000"/>
                </a:solidFill>
                <a:latin typeface="Arial"/>
                <a:ea typeface="Arial"/>
                <a:cs typeface="Arial"/>
                <a:sym typeface="Arial"/>
              </a:rPr>
              <a:t>Cloud</a:t>
            </a:r>
            <a:endParaRPr sz="2400" dirty="0"/>
          </a:p>
        </p:txBody>
      </p:sp>
      <p:sp>
        <p:nvSpPr>
          <p:cNvPr id="334" name="Google Shape;334;p39"/>
          <p:cNvSpPr/>
          <p:nvPr/>
        </p:nvSpPr>
        <p:spPr>
          <a:xfrm>
            <a:off x="76182" y="4006832"/>
            <a:ext cx="1790346" cy="1734398"/>
          </a:xfrm>
          <a:custGeom>
            <a:avLst/>
            <a:gdLst/>
            <a:ahLst/>
            <a:cxnLst/>
            <a:rect l="l" t="t" r="r" b="b"/>
            <a:pathLst>
              <a:path w="1790346" h="1734398" extrusionOk="0">
                <a:moveTo>
                  <a:pt x="0" y="0"/>
                </a:moveTo>
                <a:lnTo>
                  <a:pt x="1790346" y="0"/>
                </a:lnTo>
                <a:lnTo>
                  <a:pt x="1790346" y="1734398"/>
                </a:lnTo>
                <a:lnTo>
                  <a:pt x="0" y="1734398"/>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5" name="Google Shape;335;p39"/>
          <p:cNvSpPr/>
          <p:nvPr/>
        </p:nvSpPr>
        <p:spPr>
          <a:xfrm flipH="1">
            <a:off x="1438376" y="1840966"/>
            <a:ext cx="3499233" cy="7235257"/>
          </a:xfrm>
          <a:custGeom>
            <a:avLst/>
            <a:gdLst/>
            <a:ahLst/>
            <a:cxnLst/>
            <a:rect l="l" t="t" r="r" b="b"/>
            <a:pathLst>
              <a:path w="3499233" h="7235257" extrusionOk="0">
                <a:moveTo>
                  <a:pt x="3499234" y="0"/>
                </a:moveTo>
                <a:lnTo>
                  <a:pt x="0" y="0"/>
                </a:lnTo>
                <a:lnTo>
                  <a:pt x="0" y="7235257"/>
                </a:lnTo>
                <a:lnTo>
                  <a:pt x="3499234" y="7235257"/>
                </a:lnTo>
                <a:lnTo>
                  <a:pt x="3499234"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6" name="Google Shape;336;p39"/>
          <p:cNvSpPr txBox="1"/>
          <p:nvPr/>
        </p:nvSpPr>
        <p:spPr>
          <a:xfrm>
            <a:off x="1028700" y="583905"/>
            <a:ext cx="16230600" cy="1223645"/>
          </a:xfrm>
          <a:prstGeom prst="rect">
            <a:avLst/>
          </a:prstGeom>
          <a:noFill/>
          <a:ln>
            <a:noFill/>
          </a:ln>
        </p:spPr>
        <p:txBody>
          <a:bodyPr spcFirstLastPara="1" wrap="square" lIns="0" tIns="0" rIns="0" bIns="0" anchor="t" anchorCtr="0">
            <a:spAutoFit/>
          </a:bodyPr>
          <a:lstStyle/>
          <a:p>
            <a:pPr marL="0" marR="0" lvl="0" indent="0" algn="just" rtl="0">
              <a:lnSpc>
                <a:spcPct val="160019"/>
              </a:lnSpc>
              <a:spcBef>
                <a:spcPts val="0"/>
              </a:spcBef>
              <a:spcAft>
                <a:spcPts val="0"/>
              </a:spcAft>
              <a:buNone/>
            </a:pPr>
            <a:r>
              <a:rPr lang="mk" sz="3099">
                <a:solidFill>
                  <a:srgbClr val="000000"/>
                </a:solidFill>
                <a:latin typeface="Arial"/>
                <a:ea typeface="Arial"/>
                <a:cs typeface="Arial"/>
                <a:sym typeface="Arial"/>
              </a:rPr>
              <a:t>Една од активностите ќе биде изработка на </a:t>
            </a:r>
            <a:r>
              <a:rPr lang="mk" sz="3099" b="1">
                <a:solidFill>
                  <a:srgbClr val="000000"/>
                </a:solidFill>
                <a:latin typeface="Arial"/>
                <a:ea typeface="Arial"/>
                <a:cs typeface="Arial"/>
                <a:sym typeface="Arial"/>
              </a:rPr>
              <a:t>крстозбор </a:t>
            </a:r>
            <a:r>
              <a:rPr lang="mk" sz="3099">
                <a:solidFill>
                  <a:srgbClr val="000000"/>
                </a:solidFill>
                <a:latin typeface="Arial"/>
                <a:ea typeface="Arial"/>
                <a:cs typeface="Arial"/>
                <a:sym typeface="Arial"/>
              </a:rPr>
              <a:t>од основните концепти што треба да ги знаеме за дигиталната приватност.</a:t>
            </a:r>
            <a:endParaRPr/>
          </a:p>
        </p:txBody>
      </p:sp>
      <p:sp>
        <p:nvSpPr>
          <p:cNvPr id="337" name="Google Shape;337;p39"/>
          <p:cNvSpPr/>
          <p:nvPr/>
        </p:nvSpPr>
        <p:spPr>
          <a:xfrm>
            <a:off x="14345771" y="1840966"/>
            <a:ext cx="3499233" cy="7235257"/>
          </a:xfrm>
          <a:custGeom>
            <a:avLst/>
            <a:gdLst/>
            <a:ahLst/>
            <a:cxnLst/>
            <a:rect l="l" t="t" r="r" b="b"/>
            <a:pathLst>
              <a:path w="3499233" h="7235257" extrusionOk="0">
                <a:moveTo>
                  <a:pt x="0" y="0"/>
                </a:moveTo>
                <a:lnTo>
                  <a:pt x="3499233" y="0"/>
                </a:lnTo>
                <a:lnTo>
                  <a:pt x="3499233" y="7235257"/>
                </a:lnTo>
                <a:lnTo>
                  <a:pt x="0" y="7235257"/>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2"/>
        <p:cNvGrpSpPr/>
        <p:nvPr/>
      </p:nvGrpSpPr>
      <p:grpSpPr>
        <a:xfrm>
          <a:off x="0" y="0"/>
          <a:ext cx="0" cy="0"/>
          <a:chOff x="0" y="0"/>
          <a:chExt cx="0" cy="0"/>
        </a:xfrm>
      </p:grpSpPr>
      <p:sp>
        <p:nvSpPr>
          <p:cNvPr id="343" name="Google Shape;343;p40"/>
          <p:cNvSpPr/>
          <p:nvPr/>
        </p:nvSpPr>
        <p:spPr>
          <a:xfrm>
            <a:off x="4572" y="0"/>
            <a:ext cx="18283428" cy="10287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700"/>
              <a:buFont typeface="Calibri"/>
              <a:buNone/>
            </a:pPr>
            <a:endParaRPr sz="2700" b="0" i="0" u="none" strike="noStrike" cap="none">
              <a:solidFill>
                <a:srgbClr val="FFFFFF"/>
              </a:solidFill>
              <a:latin typeface="Calibri"/>
              <a:ea typeface="Calibri"/>
              <a:cs typeface="Calibri"/>
              <a:sym typeface="Calibri"/>
            </a:endParaRPr>
          </a:p>
        </p:txBody>
      </p:sp>
      <p:sp>
        <p:nvSpPr>
          <p:cNvPr id="344" name="Google Shape;344;p40"/>
          <p:cNvSpPr/>
          <p:nvPr/>
        </p:nvSpPr>
        <p:spPr>
          <a:xfrm>
            <a:off x="2" y="0"/>
            <a:ext cx="6250907" cy="10287000"/>
          </a:xfrm>
          <a:custGeom>
            <a:avLst/>
            <a:gdLst/>
            <a:ahLst/>
            <a:cxnLst/>
            <a:rect l="l" t="t" r="r" b="b"/>
            <a:pathLst>
              <a:path w="4167271" h="6858000" extrusionOk="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700"/>
              <a:buFont typeface="Calibri"/>
              <a:buNone/>
            </a:pPr>
            <a:endParaRPr sz="2700" b="0" i="0" u="none" strike="noStrike" cap="none">
              <a:solidFill>
                <a:srgbClr val="FFFFFF"/>
              </a:solidFill>
              <a:latin typeface="Calibri"/>
              <a:ea typeface="Calibri"/>
              <a:cs typeface="Calibri"/>
              <a:sym typeface="Calibri"/>
            </a:endParaRPr>
          </a:p>
        </p:txBody>
      </p:sp>
      <p:sp>
        <p:nvSpPr>
          <p:cNvPr id="345" name="Google Shape;345;p40"/>
          <p:cNvSpPr/>
          <p:nvPr/>
        </p:nvSpPr>
        <p:spPr>
          <a:xfrm rot="10800000" flipH="1">
            <a:off x="11325604" y="3683219"/>
            <a:ext cx="6125150" cy="6125150"/>
          </a:xfrm>
          <a:prstGeom prst="arc">
            <a:avLst>
              <a:gd name="adj1" fmla="val 16200000"/>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Calibri"/>
              <a:buNone/>
            </a:pPr>
            <a:endParaRPr sz="2700" b="0" i="0" u="none" strike="noStrike" cap="none">
              <a:solidFill>
                <a:srgbClr val="000000"/>
              </a:solidFill>
              <a:latin typeface="Calibri"/>
              <a:ea typeface="Calibri"/>
              <a:cs typeface="Calibri"/>
              <a:sym typeface="Calibri"/>
            </a:endParaRPr>
          </a:p>
        </p:txBody>
      </p:sp>
      <p:sp>
        <p:nvSpPr>
          <p:cNvPr id="346" name="Google Shape;346;p40"/>
          <p:cNvSpPr txBox="1">
            <a:spLocks noGrp="1"/>
          </p:cNvSpPr>
          <p:nvPr>
            <p:ph type="title"/>
          </p:nvPr>
        </p:nvSpPr>
        <p:spPr>
          <a:xfrm>
            <a:off x="0" y="1797628"/>
            <a:ext cx="6250907" cy="669174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5600"/>
              <a:buFont typeface="Arial"/>
              <a:buNone/>
            </a:pPr>
            <a:r>
              <a:rPr lang="mk" sz="5400">
                <a:solidFill>
                  <a:srgbClr val="FFFFFF"/>
                </a:solidFill>
                <a:latin typeface="Arial"/>
                <a:ea typeface="Arial"/>
                <a:cs typeface="Arial"/>
                <a:sym typeface="Arial"/>
              </a:rPr>
              <a:t>ДРУГА АКТИВНОСТ: </a:t>
            </a:r>
            <a:br>
              <a:rPr lang="mk" sz="5400">
                <a:solidFill>
                  <a:srgbClr val="FFFFFF"/>
                </a:solidFill>
                <a:latin typeface="Arial"/>
                <a:ea typeface="Arial"/>
                <a:cs typeface="Arial"/>
                <a:sym typeface="Arial"/>
              </a:rPr>
            </a:br>
            <a:r>
              <a:rPr lang="mk" sz="5400">
                <a:solidFill>
                  <a:srgbClr val="FFFFFF"/>
                </a:solidFill>
                <a:latin typeface="Arial"/>
                <a:ea typeface="Arial"/>
                <a:cs typeface="Arial"/>
                <a:sym typeface="Arial"/>
              </a:rPr>
              <a:t>РАБОТИЛНИЦИ ЗА ПОСТАВКИ ЗА ПРИВАТНОСТ</a:t>
            </a:r>
            <a:endParaRPr sz="7000"/>
          </a:p>
        </p:txBody>
      </p:sp>
      <p:sp>
        <p:nvSpPr>
          <p:cNvPr id="347" name="Google Shape;347;p40"/>
          <p:cNvSpPr txBox="1">
            <a:spLocks noGrp="1"/>
          </p:cNvSpPr>
          <p:nvPr>
            <p:ph type="body" idx="1"/>
          </p:nvPr>
        </p:nvSpPr>
        <p:spPr>
          <a:xfrm>
            <a:off x="6400800" y="731318"/>
            <a:ext cx="11658600" cy="84653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800"/>
              <a:buNone/>
            </a:pPr>
            <a:r>
              <a:rPr lang="mk" sz="4800" b="1">
                <a:latin typeface="Arial"/>
                <a:ea typeface="Arial"/>
                <a:cs typeface="Arial"/>
                <a:sym typeface="Arial"/>
              </a:rPr>
              <a:t>Како можете да креирате безбедна лозинка?</a:t>
            </a:r>
            <a:endParaRPr sz="4800" b="1">
              <a:latin typeface="Arial"/>
              <a:ea typeface="Arial"/>
              <a:cs typeface="Arial"/>
              <a:sym typeface="Arial"/>
            </a:endParaRPr>
          </a:p>
          <a:p>
            <a:pPr marL="0" lvl="0" indent="0" algn="l" rtl="0">
              <a:lnSpc>
                <a:spcPct val="90000"/>
              </a:lnSpc>
              <a:spcBef>
                <a:spcPts val="0"/>
              </a:spcBef>
              <a:spcAft>
                <a:spcPts val="0"/>
              </a:spcAft>
              <a:buSzPts val="4800"/>
              <a:buNone/>
            </a:pPr>
            <a:r>
              <a:rPr lang="mk" sz="4800">
                <a:latin typeface="Arial"/>
                <a:ea typeface="Arial"/>
                <a:cs typeface="Arial"/>
                <a:sym typeface="Arial"/>
              </a:rPr>
              <a:t>Со користење на комбинација од букви, бројки и специјални знаци (=; %; $...).</a:t>
            </a:r>
            <a:endParaRPr/>
          </a:p>
          <a:p>
            <a:pPr marL="0" lvl="0" indent="0" algn="l" rtl="0">
              <a:lnSpc>
                <a:spcPct val="90000"/>
              </a:lnSpc>
              <a:spcBef>
                <a:spcPts val="0"/>
              </a:spcBef>
              <a:spcAft>
                <a:spcPts val="0"/>
              </a:spcAft>
              <a:buSzPts val="3600"/>
              <a:buNone/>
            </a:pPr>
            <a:r>
              <a:rPr lang="mk" sz="3600">
                <a:latin typeface="Arial"/>
                <a:ea typeface="Arial"/>
                <a:cs typeface="Arial"/>
                <a:sym typeface="Arial"/>
              </a:rPr>
              <a:t>Сигурната лозинка мора да има минимум 16 знаци.</a:t>
            </a:r>
            <a:endParaRPr/>
          </a:p>
          <a:p>
            <a:pPr marL="0" lvl="0" indent="0" algn="l" rtl="0">
              <a:lnSpc>
                <a:spcPct val="90000"/>
              </a:lnSpc>
              <a:spcBef>
                <a:spcPts val="0"/>
              </a:spcBef>
              <a:spcAft>
                <a:spcPts val="0"/>
              </a:spcAft>
              <a:buSzPts val="3600"/>
              <a:buNone/>
            </a:pPr>
            <a:r>
              <a:rPr lang="mk" sz="3600">
                <a:latin typeface="Arial"/>
                <a:ea typeface="Arial"/>
                <a:cs typeface="Arial"/>
                <a:sym typeface="Arial"/>
              </a:rPr>
              <a:t>Добро е да имате различна лозинка за секој сајт, </a:t>
            </a:r>
            <a:br>
              <a:rPr lang="mk" sz="3600">
                <a:latin typeface="Arial"/>
                <a:ea typeface="Arial"/>
                <a:cs typeface="Arial"/>
                <a:sym typeface="Arial"/>
              </a:rPr>
            </a:br>
            <a:r>
              <a:rPr lang="mk" sz="3600">
                <a:latin typeface="Arial"/>
                <a:ea typeface="Arial"/>
                <a:cs typeface="Arial"/>
                <a:sym typeface="Arial"/>
              </a:rPr>
              <a:t>за таа употреба, менаџер за лозинки.</a:t>
            </a:r>
            <a:endParaRPr sz="3600">
              <a:latin typeface="Arial"/>
              <a:ea typeface="Arial"/>
              <a:cs typeface="Arial"/>
              <a:sym typeface="Arial"/>
            </a:endParaRPr>
          </a:p>
          <a:p>
            <a:pPr marL="0" lvl="0" indent="0" algn="l" rtl="0">
              <a:lnSpc>
                <a:spcPct val="90000"/>
              </a:lnSpc>
              <a:spcBef>
                <a:spcPts val="0"/>
              </a:spcBef>
              <a:spcAft>
                <a:spcPts val="0"/>
              </a:spcAft>
              <a:buSzPts val="3600"/>
              <a:buNone/>
            </a:pPr>
            <a:r>
              <a:rPr lang="mk" sz="3600">
                <a:latin typeface="Arial"/>
                <a:ea typeface="Arial"/>
                <a:cs typeface="Arial"/>
                <a:sym typeface="Arial"/>
              </a:rPr>
              <a:t>Напишете реченица може да биде добар начин да имате силна лозинка.</a:t>
            </a:r>
            <a:endParaRPr/>
          </a:p>
          <a:p>
            <a:pPr marL="0" lvl="0" indent="0" algn="l" rtl="0">
              <a:lnSpc>
                <a:spcPct val="90000"/>
              </a:lnSpc>
              <a:spcBef>
                <a:spcPts val="0"/>
              </a:spcBef>
              <a:spcAft>
                <a:spcPts val="0"/>
              </a:spcAft>
              <a:buSzPts val="4800"/>
              <a:buNone/>
            </a:pPr>
            <a:r>
              <a:rPr lang="mk" sz="4800" b="1">
                <a:latin typeface="Arial"/>
                <a:ea typeface="Arial"/>
                <a:cs typeface="Arial"/>
                <a:sym typeface="Arial"/>
              </a:rPr>
              <a:t>Вежба: </a:t>
            </a:r>
            <a:r>
              <a:rPr lang="mk" sz="4800">
                <a:latin typeface="Arial"/>
                <a:ea typeface="Arial"/>
                <a:cs typeface="Arial"/>
                <a:sym typeface="Arial"/>
              </a:rPr>
              <a:t>Создадете силна лозинка за имагинарна сметка.</a:t>
            </a:r>
            <a:endParaRPr/>
          </a:p>
          <a:p>
            <a:pPr marL="0" lvl="0" indent="0" algn="l" rtl="0">
              <a:lnSpc>
                <a:spcPct val="90000"/>
              </a:lnSpc>
              <a:spcBef>
                <a:spcPts val="0"/>
              </a:spcBef>
              <a:spcAft>
                <a:spcPts val="0"/>
              </a:spcAft>
              <a:buSzPts val="4800"/>
              <a:buNone/>
            </a:pPr>
            <a:endParaRPr sz="4800">
              <a:latin typeface="Arial"/>
              <a:ea typeface="Arial"/>
              <a:cs typeface="Arial"/>
              <a:sym typeface="Arial"/>
            </a:endParaRPr>
          </a:p>
        </p:txBody>
      </p:sp>
      <p:sp>
        <p:nvSpPr>
          <p:cNvPr id="348" name="Google Shape;348;p40"/>
          <p:cNvSpPr/>
          <p:nvPr/>
        </p:nvSpPr>
        <p:spPr>
          <a:xfrm>
            <a:off x="1219200" y="8041256"/>
            <a:ext cx="2835639" cy="1346929"/>
          </a:xfrm>
          <a:custGeom>
            <a:avLst/>
            <a:gdLst/>
            <a:ahLst/>
            <a:cxnLst/>
            <a:rect l="l" t="t" r="r" b="b"/>
            <a:pathLst>
              <a:path w="2835639" h="1346929" extrusionOk="0">
                <a:moveTo>
                  <a:pt x="0" y="0"/>
                </a:moveTo>
                <a:lnTo>
                  <a:pt x="2835639" y="0"/>
                </a:lnTo>
                <a:lnTo>
                  <a:pt x="2835639" y="1346928"/>
                </a:lnTo>
                <a:lnTo>
                  <a:pt x="0" y="1346928"/>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3"/>
          <p:cNvSpPr/>
          <p:nvPr/>
        </p:nvSpPr>
        <p:spPr>
          <a:xfrm rot="-4653454">
            <a:off x="9518714" y="4227286"/>
            <a:ext cx="1642667" cy="2031119"/>
          </a:xfrm>
          <a:custGeom>
            <a:avLst/>
            <a:gdLst/>
            <a:ahLst/>
            <a:cxnLst/>
            <a:rect l="l" t="t" r="r" b="b"/>
            <a:pathLst>
              <a:path w="1642667" h="2031119" extrusionOk="0">
                <a:moveTo>
                  <a:pt x="0" y="0"/>
                </a:moveTo>
                <a:lnTo>
                  <a:pt x="1642668" y="0"/>
                </a:lnTo>
                <a:lnTo>
                  <a:pt x="1642668" y="2031119"/>
                </a:lnTo>
                <a:lnTo>
                  <a:pt x="0" y="2031119"/>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3" name="Google Shape;153;p23"/>
          <p:cNvSpPr/>
          <p:nvPr/>
        </p:nvSpPr>
        <p:spPr>
          <a:xfrm rot="1579501">
            <a:off x="7263539" y="4006673"/>
            <a:ext cx="1233082" cy="2472345"/>
          </a:xfrm>
          <a:custGeom>
            <a:avLst/>
            <a:gdLst/>
            <a:ahLst/>
            <a:cxnLst/>
            <a:rect l="l" t="t" r="r" b="b"/>
            <a:pathLst>
              <a:path w="1233082" h="2472345" extrusionOk="0">
                <a:moveTo>
                  <a:pt x="0" y="0"/>
                </a:moveTo>
                <a:lnTo>
                  <a:pt x="1233082" y="0"/>
                </a:lnTo>
                <a:lnTo>
                  <a:pt x="1233082" y="2472345"/>
                </a:lnTo>
                <a:lnTo>
                  <a:pt x="0" y="2472345"/>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4" name="Google Shape;154;p23"/>
          <p:cNvSpPr/>
          <p:nvPr/>
        </p:nvSpPr>
        <p:spPr>
          <a:xfrm>
            <a:off x="1465963" y="3762891"/>
            <a:ext cx="5122819" cy="4936535"/>
          </a:xfrm>
          <a:custGeom>
            <a:avLst/>
            <a:gdLst/>
            <a:ahLst/>
            <a:cxnLst/>
            <a:rect l="l" t="t" r="r" b="b"/>
            <a:pathLst>
              <a:path w="5122819" h="4936535" extrusionOk="0">
                <a:moveTo>
                  <a:pt x="0" y="0"/>
                </a:moveTo>
                <a:lnTo>
                  <a:pt x="5122819" y="0"/>
                </a:lnTo>
                <a:lnTo>
                  <a:pt x="5122819" y="4936534"/>
                </a:lnTo>
                <a:lnTo>
                  <a:pt x="0" y="4936534"/>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5" name="Google Shape;155;p23"/>
          <p:cNvSpPr txBox="1"/>
          <p:nvPr/>
        </p:nvSpPr>
        <p:spPr>
          <a:xfrm>
            <a:off x="4972926" y="1090815"/>
            <a:ext cx="8746554" cy="651397"/>
          </a:xfrm>
          <a:prstGeom prst="rect">
            <a:avLst/>
          </a:prstGeom>
          <a:noFill/>
          <a:ln>
            <a:noFill/>
          </a:ln>
        </p:spPr>
        <p:txBody>
          <a:bodyPr spcFirstLastPara="1" wrap="square" lIns="0" tIns="0" rIns="0" bIns="0" anchor="t" anchorCtr="0">
            <a:spAutoFit/>
          </a:bodyPr>
          <a:lstStyle/>
          <a:p>
            <a:pPr marL="0" marR="0" lvl="0" indent="0" algn="ctr" rtl="0">
              <a:lnSpc>
                <a:spcPct val="104770"/>
              </a:lnSpc>
              <a:spcBef>
                <a:spcPts val="0"/>
              </a:spcBef>
              <a:spcAft>
                <a:spcPts val="0"/>
              </a:spcAft>
              <a:buNone/>
            </a:pPr>
            <a:r>
              <a:rPr lang="mk" sz="4800" b="1">
                <a:solidFill>
                  <a:srgbClr val="92BAB5"/>
                </a:solidFill>
                <a:latin typeface="Arial"/>
                <a:ea typeface="Arial"/>
                <a:cs typeface="Arial"/>
                <a:sym typeface="Arial"/>
              </a:rPr>
              <a:t>ВИДОВИ ДИГИТАЛНА ПРИВАТНОСТ</a:t>
            </a:r>
            <a:endParaRPr/>
          </a:p>
        </p:txBody>
      </p:sp>
      <p:sp>
        <p:nvSpPr>
          <p:cNvPr id="156" name="Google Shape;156;p23"/>
          <p:cNvSpPr txBox="1"/>
          <p:nvPr/>
        </p:nvSpPr>
        <p:spPr>
          <a:xfrm>
            <a:off x="1028700" y="2675110"/>
            <a:ext cx="16635000" cy="1255728"/>
          </a:xfrm>
          <a:prstGeom prst="rect">
            <a:avLst/>
          </a:prstGeom>
          <a:noFill/>
          <a:ln>
            <a:noFill/>
          </a:ln>
        </p:spPr>
        <p:txBody>
          <a:bodyPr spcFirstLastPara="1" wrap="square" lIns="0" tIns="0" rIns="0" bIns="0" anchor="t" anchorCtr="0">
            <a:spAutoFit/>
          </a:bodyPr>
          <a:lstStyle/>
          <a:p>
            <a:pPr marL="0" marR="0" lvl="0" indent="0" algn="just" rtl="0">
              <a:lnSpc>
                <a:spcPct val="135593"/>
              </a:lnSpc>
              <a:spcBef>
                <a:spcPts val="0"/>
              </a:spcBef>
              <a:spcAft>
                <a:spcPts val="0"/>
              </a:spcAft>
              <a:buNone/>
            </a:pPr>
            <a:r>
              <a:rPr lang="mk" sz="3000" dirty="0">
                <a:solidFill>
                  <a:srgbClr val="000000"/>
                </a:solidFill>
                <a:latin typeface="Arial"/>
                <a:ea typeface="Arial"/>
                <a:cs typeface="Arial"/>
                <a:sym typeface="Arial"/>
              </a:rPr>
              <a:t>Приватноста не е апсолутен концепт, туку </a:t>
            </a:r>
            <a:r>
              <a:rPr lang="mk" sz="3000" dirty="0"/>
              <a:t>има</a:t>
            </a:r>
            <a:r>
              <a:rPr lang="mk" sz="3000" dirty="0">
                <a:solidFill>
                  <a:srgbClr val="000000"/>
                </a:solidFill>
                <a:latin typeface="Arial"/>
                <a:ea typeface="Arial"/>
                <a:cs typeface="Arial"/>
                <a:sym typeface="Arial"/>
              </a:rPr>
              <a:t> многу нијанси и во овој модул опфатени се   </a:t>
            </a:r>
            <a:br>
              <a:rPr lang="mk" sz="3000" dirty="0">
                <a:solidFill>
                  <a:srgbClr val="000000"/>
                </a:solidFill>
                <a:latin typeface="Arial"/>
                <a:ea typeface="Arial"/>
                <a:cs typeface="Arial"/>
                <a:sym typeface="Arial"/>
              </a:rPr>
            </a:br>
            <a:r>
              <a:rPr lang="mk" sz="3000" dirty="0">
                <a:solidFill>
                  <a:srgbClr val="000000"/>
                </a:solidFill>
                <a:latin typeface="Arial"/>
                <a:ea typeface="Arial"/>
                <a:cs typeface="Arial"/>
                <a:sym typeface="Arial"/>
              </a:rPr>
              <a:t>два различни типа на дигитална приватност:</a:t>
            </a:r>
            <a:endParaRPr sz="1200" dirty="0"/>
          </a:p>
        </p:txBody>
      </p:sp>
      <p:sp>
        <p:nvSpPr>
          <p:cNvPr id="157" name="Google Shape;157;p23"/>
          <p:cNvSpPr txBox="1"/>
          <p:nvPr/>
        </p:nvSpPr>
        <p:spPr>
          <a:xfrm>
            <a:off x="2435498" y="5849646"/>
            <a:ext cx="3481200" cy="1329600"/>
          </a:xfrm>
          <a:prstGeom prst="rect">
            <a:avLst/>
          </a:prstGeom>
          <a:noFill/>
          <a:ln>
            <a:noFill/>
          </a:ln>
        </p:spPr>
        <p:txBody>
          <a:bodyPr spcFirstLastPara="1" wrap="square" lIns="0" tIns="0" rIns="0" bIns="0" anchor="t" anchorCtr="0">
            <a:spAutoFit/>
          </a:bodyPr>
          <a:lstStyle/>
          <a:p>
            <a:pPr marL="0" marR="0" lvl="0" indent="0" algn="ctr" rtl="0">
              <a:lnSpc>
                <a:spcPct val="140010"/>
              </a:lnSpc>
              <a:spcBef>
                <a:spcPts val="0"/>
              </a:spcBef>
              <a:spcAft>
                <a:spcPts val="0"/>
              </a:spcAft>
              <a:buNone/>
            </a:pPr>
            <a:r>
              <a:rPr lang="mk" sz="3599" b="1">
                <a:solidFill>
                  <a:srgbClr val="000000"/>
                </a:solidFill>
                <a:latin typeface="Arial"/>
                <a:ea typeface="Arial"/>
                <a:cs typeface="Arial"/>
                <a:sym typeface="Arial"/>
              </a:rPr>
              <a:t>ИНФОРМАЦИИ</a:t>
            </a:r>
            <a:endParaRPr sz="1300"/>
          </a:p>
          <a:p>
            <a:pPr marL="0" marR="0" lvl="0" indent="0" algn="ctr" rtl="0">
              <a:lnSpc>
                <a:spcPct val="140010"/>
              </a:lnSpc>
              <a:spcBef>
                <a:spcPts val="0"/>
              </a:spcBef>
              <a:spcAft>
                <a:spcPts val="0"/>
              </a:spcAft>
              <a:buNone/>
            </a:pPr>
            <a:r>
              <a:rPr lang="mk" sz="3599" b="1">
                <a:solidFill>
                  <a:srgbClr val="000000"/>
                </a:solidFill>
                <a:latin typeface="Arial"/>
                <a:ea typeface="Arial"/>
                <a:cs typeface="Arial"/>
                <a:sym typeface="Arial"/>
              </a:rPr>
              <a:t>ПРИВАТНОСТ</a:t>
            </a:r>
            <a:endParaRPr sz="1300"/>
          </a:p>
        </p:txBody>
      </p:sp>
      <p:sp>
        <p:nvSpPr>
          <p:cNvPr id="158" name="Google Shape;158;p23"/>
          <p:cNvSpPr/>
          <p:nvPr/>
        </p:nvSpPr>
        <p:spPr>
          <a:xfrm>
            <a:off x="11143913" y="3288409"/>
            <a:ext cx="5473924" cy="5274872"/>
          </a:xfrm>
          <a:custGeom>
            <a:avLst/>
            <a:gdLst/>
            <a:ahLst/>
            <a:cxnLst/>
            <a:rect l="l" t="t" r="r" b="b"/>
            <a:pathLst>
              <a:path w="5473924" h="5274872" extrusionOk="0">
                <a:moveTo>
                  <a:pt x="0" y="0"/>
                </a:moveTo>
                <a:lnTo>
                  <a:pt x="5473925" y="0"/>
                </a:lnTo>
                <a:lnTo>
                  <a:pt x="5473925" y="5274873"/>
                </a:lnTo>
                <a:lnTo>
                  <a:pt x="0" y="5274873"/>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9" name="Google Shape;159;p23"/>
          <p:cNvSpPr txBox="1"/>
          <p:nvPr/>
        </p:nvSpPr>
        <p:spPr>
          <a:xfrm>
            <a:off x="11808969" y="5732589"/>
            <a:ext cx="4459839" cy="1296670"/>
          </a:xfrm>
          <a:prstGeom prst="rect">
            <a:avLst/>
          </a:prstGeom>
          <a:noFill/>
          <a:ln>
            <a:noFill/>
          </a:ln>
        </p:spPr>
        <p:txBody>
          <a:bodyPr spcFirstLastPara="1" wrap="square" lIns="0" tIns="0" rIns="0" bIns="0" anchor="t" anchorCtr="0">
            <a:spAutoFit/>
          </a:bodyPr>
          <a:lstStyle/>
          <a:p>
            <a:pPr marL="0" marR="0" lvl="0" indent="0" algn="ctr" rtl="0">
              <a:lnSpc>
                <a:spcPct val="140010"/>
              </a:lnSpc>
              <a:spcBef>
                <a:spcPts val="0"/>
              </a:spcBef>
              <a:spcAft>
                <a:spcPts val="0"/>
              </a:spcAft>
              <a:buNone/>
            </a:pPr>
            <a:r>
              <a:rPr lang="mk" sz="3699" b="1">
                <a:solidFill>
                  <a:srgbClr val="000000"/>
                </a:solidFill>
                <a:latin typeface="Arial"/>
                <a:ea typeface="Arial"/>
                <a:cs typeface="Arial"/>
                <a:sym typeface="Arial"/>
              </a:rPr>
              <a:t>КОМУНИКАЦИЈА</a:t>
            </a:r>
            <a:endParaRPr/>
          </a:p>
          <a:p>
            <a:pPr marL="0" marR="0" lvl="0" indent="0" algn="ctr" rtl="0">
              <a:lnSpc>
                <a:spcPct val="140010"/>
              </a:lnSpc>
              <a:spcBef>
                <a:spcPts val="0"/>
              </a:spcBef>
              <a:spcAft>
                <a:spcPts val="0"/>
              </a:spcAft>
              <a:buNone/>
            </a:pPr>
            <a:r>
              <a:rPr lang="mk" sz="3699" b="1">
                <a:solidFill>
                  <a:srgbClr val="000000"/>
                </a:solidFill>
                <a:latin typeface="Arial"/>
                <a:ea typeface="Arial"/>
                <a:cs typeface="Arial"/>
                <a:sym typeface="Arial"/>
              </a:rPr>
              <a:t>ПРИВАТНОСТ</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41"/>
          <p:cNvSpPr/>
          <p:nvPr/>
        </p:nvSpPr>
        <p:spPr>
          <a:xfrm>
            <a:off x="5743101" y="1780962"/>
            <a:ext cx="6801797" cy="4812272"/>
          </a:xfrm>
          <a:custGeom>
            <a:avLst/>
            <a:gdLst/>
            <a:ahLst/>
            <a:cxnLst/>
            <a:rect l="l" t="t" r="r" b="b"/>
            <a:pathLst>
              <a:path w="6801797" h="4812272" extrusionOk="0">
                <a:moveTo>
                  <a:pt x="0" y="0"/>
                </a:moveTo>
                <a:lnTo>
                  <a:pt x="6801798" y="0"/>
                </a:lnTo>
                <a:lnTo>
                  <a:pt x="6801798" y="4812272"/>
                </a:lnTo>
                <a:lnTo>
                  <a:pt x="0" y="48122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4" name="Google Shape;354;p41"/>
          <p:cNvSpPr txBox="1"/>
          <p:nvPr/>
        </p:nvSpPr>
        <p:spPr>
          <a:xfrm>
            <a:off x="3619887" y="646690"/>
            <a:ext cx="10667100" cy="1220400"/>
          </a:xfrm>
          <a:prstGeom prst="rect">
            <a:avLst/>
          </a:prstGeom>
          <a:noFill/>
          <a:ln>
            <a:noFill/>
          </a:ln>
        </p:spPr>
        <p:txBody>
          <a:bodyPr spcFirstLastPara="1" wrap="square" lIns="0" tIns="0" rIns="0" bIns="0" anchor="t" anchorCtr="0">
            <a:spAutoFit/>
          </a:bodyPr>
          <a:lstStyle/>
          <a:p>
            <a:pPr marL="0" marR="0" lvl="0" indent="0" algn="ctr" rtl="0">
              <a:lnSpc>
                <a:spcPct val="114295"/>
              </a:lnSpc>
              <a:spcBef>
                <a:spcPts val="0"/>
              </a:spcBef>
              <a:spcAft>
                <a:spcPts val="0"/>
              </a:spcAft>
              <a:buNone/>
            </a:pPr>
            <a:r>
              <a:rPr lang="mk" sz="3700" b="1">
                <a:solidFill>
                  <a:srgbClr val="92BAB5"/>
                </a:solidFill>
                <a:latin typeface="Arial"/>
                <a:ea typeface="Arial"/>
                <a:cs typeface="Arial"/>
                <a:sym typeface="Arial"/>
              </a:rPr>
              <a:t>ДИГИТАЛНА ПРИВАТНОСТ НА МОБИЛНИ ТЕЛЕФОНИ</a:t>
            </a:r>
            <a:endParaRPr sz="700"/>
          </a:p>
        </p:txBody>
      </p:sp>
      <p:sp>
        <p:nvSpPr>
          <p:cNvPr id="355" name="Google Shape;355;p41"/>
          <p:cNvSpPr txBox="1"/>
          <p:nvPr/>
        </p:nvSpPr>
        <p:spPr>
          <a:xfrm>
            <a:off x="6605630" y="2364461"/>
            <a:ext cx="5076600" cy="2905800"/>
          </a:xfrm>
          <a:prstGeom prst="rect">
            <a:avLst/>
          </a:prstGeom>
          <a:noFill/>
          <a:ln>
            <a:noFill/>
          </a:ln>
        </p:spPr>
        <p:txBody>
          <a:bodyPr spcFirstLastPara="1" wrap="square" lIns="0" tIns="0" rIns="0" bIns="0" anchor="t" anchorCtr="0">
            <a:spAutoFit/>
          </a:bodyPr>
          <a:lstStyle/>
          <a:p>
            <a:pPr marL="0" marR="0" lvl="0" indent="0" algn="ctr" rtl="0">
              <a:lnSpc>
                <a:spcPct val="137750"/>
              </a:lnSpc>
              <a:spcBef>
                <a:spcPts val="0"/>
              </a:spcBef>
              <a:spcAft>
                <a:spcPts val="0"/>
              </a:spcAft>
              <a:buNone/>
            </a:pPr>
            <a:r>
              <a:rPr lang="mk" sz="2900" b="1">
                <a:solidFill>
                  <a:srgbClr val="000000"/>
                </a:solidFill>
                <a:latin typeface="Arial"/>
                <a:ea typeface="Arial"/>
                <a:cs typeface="Arial"/>
                <a:sym typeface="Arial"/>
              </a:rPr>
              <a:t>Како возрасен:</a:t>
            </a:r>
            <a:endParaRPr sz="700"/>
          </a:p>
          <a:p>
            <a:pPr marL="0" marR="0" lvl="0" indent="0" algn="ctr" rtl="0">
              <a:lnSpc>
                <a:spcPct val="137750"/>
              </a:lnSpc>
              <a:spcBef>
                <a:spcPts val="0"/>
              </a:spcBef>
              <a:spcAft>
                <a:spcPts val="0"/>
              </a:spcAft>
              <a:buNone/>
            </a:pPr>
            <a:r>
              <a:rPr lang="mk" sz="2900">
                <a:solidFill>
                  <a:srgbClr val="000000"/>
                </a:solidFill>
                <a:latin typeface="Arial"/>
                <a:ea typeface="Arial"/>
                <a:cs typeface="Arial"/>
                <a:sym typeface="Arial"/>
              </a:rPr>
              <a:t>што можете да направите за да ги заштитите мобилните податоци на другите возрасни?</a:t>
            </a:r>
            <a:endParaRPr sz="700"/>
          </a:p>
        </p:txBody>
      </p:sp>
      <p:sp>
        <p:nvSpPr>
          <p:cNvPr id="356" name="Google Shape;356;p41"/>
          <p:cNvSpPr txBox="1"/>
          <p:nvPr/>
        </p:nvSpPr>
        <p:spPr>
          <a:xfrm>
            <a:off x="838177" y="6996391"/>
            <a:ext cx="16230600" cy="1849500"/>
          </a:xfrm>
          <a:prstGeom prst="rect">
            <a:avLst/>
          </a:prstGeom>
          <a:noFill/>
          <a:ln>
            <a:noFill/>
          </a:ln>
        </p:spPr>
        <p:txBody>
          <a:bodyPr spcFirstLastPara="1" wrap="square" lIns="0" tIns="0" rIns="0" bIns="0" anchor="t" anchorCtr="0">
            <a:spAutoFit/>
          </a:bodyPr>
          <a:lstStyle/>
          <a:p>
            <a:pPr marL="0" marR="0" lvl="0" indent="0" algn="just" rtl="0">
              <a:lnSpc>
                <a:spcPct val="137750"/>
              </a:lnSpc>
              <a:spcBef>
                <a:spcPts val="0"/>
              </a:spcBef>
              <a:spcAft>
                <a:spcPts val="0"/>
              </a:spcAft>
              <a:buNone/>
            </a:pPr>
            <a:r>
              <a:rPr lang="mk" sz="3200">
                <a:solidFill>
                  <a:srgbClr val="000000"/>
                </a:solidFill>
                <a:latin typeface="Arial"/>
                <a:ea typeface="Arial"/>
                <a:cs typeface="Arial"/>
                <a:sym typeface="Arial"/>
              </a:rPr>
              <a:t>За да </a:t>
            </a:r>
            <a:r>
              <a:rPr lang="mk" sz="3200" b="1">
                <a:solidFill>
                  <a:srgbClr val="000000"/>
                </a:solidFill>
                <a:latin typeface="Arial"/>
                <a:ea typeface="Arial"/>
                <a:cs typeface="Arial"/>
                <a:sym typeface="Arial"/>
              </a:rPr>
              <a:t>се обезбеди заштита на податоците споделени преку мобилен телефон </a:t>
            </a:r>
            <a:r>
              <a:rPr lang="mk" sz="3200">
                <a:solidFill>
                  <a:srgbClr val="000000"/>
                </a:solidFill>
                <a:latin typeface="Arial"/>
                <a:ea typeface="Arial"/>
                <a:cs typeface="Arial"/>
                <a:sym typeface="Arial"/>
              </a:rPr>
              <a:t>од пријател, член на семејството или колега, од суштинско значење е да се нагласи дека примачот има можност да спроведе повеќе безбедносни мерки:</a:t>
            </a:r>
            <a:endParaRPr sz="10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42"/>
          <p:cNvSpPr/>
          <p:nvPr/>
        </p:nvSpPr>
        <p:spPr>
          <a:xfrm>
            <a:off x="1028700" y="865359"/>
            <a:ext cx="816551" cy="2199464"/>
          </a:xfrm>
          <a:custGeom>
            <a:avLst/>
            <a:gdLst/>
            <a:ahLst/>
            <a:cxnLst/>
            <a:rect l="l" t="t" r="r" b="b"/>
            <a:pathLst>
              <a:path w="816551" h="2199464" extrusionOk="0">
                <a:moveTo>
                  <a:pt x="0" y="0"/>
                </a:moveTo>
                <a:lnTo>
                  <a:pt x="816551" y="0"/>
                </a:lnTo>
                <a:lnTo>
                  <a:pt x="816551" y="2199464"/>
                </a:lnTo>
                <a:lnTo>
                  <a:pt x="0" y="2199464"/>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2" name="Google Shape;362;p42"/>
          <p:cNvSpPr/>
          <p:nvPr/>
        </p:nvSpPr>
        <p:spPr>
          <a:xfrm>
            <a:off x="15818680" y="3831590"/>
            <a:ext cx="1271010" cy="1933096"/>
          </a:xfrm>
          <a:custGeom>
            <a:avLst/>
            <a:gdLst/>
            <a:ahLst/>
            <a:cxnLst/>
            <a:rect l="l" t="t" r="r" b="b"/>
            <a:pathLst>
              <a:path w="1271010" h="1933096" extrusionOk="0">
                <a:moveTo>
                  <a:pt x="0" y="0"/>
                </a:moveTo>
                <a:lnTo>
                  <a:pt x="1271010" y="0"/>
                </a:lnTo>
                <a:lnTo>
                  <a:pt x="1271010" y="1933096"/>
                </a:lnTo>
                <a:lnTo>
                  <a:pt x="0" y="1933096"/>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3" name="Google Shape;363;p42"/>
          <p:cNvSpPr/>
          <p:nvPr/>
        </p:nvSpPr>
        <p:spPr>
          <a:xfrm>
            <a:off x="719480" y="6637568"/>
            <a:ext cx="1434991" cy="2137789"/>
          </a:xfrm>
          <a:custGeom>
            <a:avLst/>
            <a:gdLst/>
            <a:ahLst/>
            <a:cxnLst/>
            <a:rect l="l" t="t" r="r" b="b"/>
            <a:pathLst>
              <a:path w="1434991" h="2137789" extrusionOk="0">
                <a:moveTo>
                  <a:pt x="0" y="0"/>
                </a:moveTo>
                <a:lnTo>
                  <a:pt x="1434991" y="0"/>
                </a:lnTo>
                <a:lnTo>
                  <a:pt x="1434991" y="2137789"/>
                </a:lnTo>
                <a:lnTo>
                  <a:pt x="0" y="2137789"/>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4" name="Google Shape;364;p42"/>
          <p:cNvSpPr txBox="1"/>
          <p:nvPr/>
        </p:nvSpPr>
        <p:spPr>
          <a:xfrm>
            <a:off x="2463691" y="741534"/>
            <a:ext cx="13990500" cy="2671501"/>
          </a:xfrm>
          <a:prstGeom prst="rect">
            <a:avLst/>
          </a:prstGeom>
          <a:noFill/>
          <a:ln>
            <a:noFill/>
          </a:ln>
        </p:spPr>
        <p:txBody>
          <a:bodyPr spcFirstLastPara="1" wrap="square" lIns="0" tIns="0" rIns="0" bIns="0" anchor="t" anchorCtr="0">
            <a:spAutoFit/>
          </a:bodyPr>
          <a:lstStyle/>
          <a:p>
            <a:pPr marL="0" marR="0" lvl="0" indent="0" algn="just" rtl="0">
              <a:lnSpc>
                <a:spcPct val="154968"/>
              </a:lnSpc>
              <a:spcBef>
                <a:spcPts val="0"/>
              </a:spcBef>
              <a:spcAft>
                <a:spcPts val="0"/>
              </a:spcAft>
              <a:buNone/>
            </a:pPr>
            <a:r>
              <a:rPr lang="mk" sz="2800" b="1" dirty="0">
                <a:solidFill>
                  <a:srgbClr val="000000"/>
                </a:solidFill>
                <a:latin typeface="Arial"/>
                <a:ea typeface="Arial"/>
                <a:cs typeface="Arial"/>
                <a:sym typeface="Arial"/>
              </a:rPr>
              <a:t>Користете безбедни апликации</a:t>
            </a:r>
            <a:r>
              <a:rPr lang="mk" sz="2800" dirty="0">
                <a:solidFill>
                  <a:srgbClr val="000000"/>
                </a:solidFill>
                <a:latin typeface="Arial"/>
                <a:ea typeface="Arial"/>
                <a:cs typeface="Arial"/>
                <a:sym typeface="Arial"/>
              </a:rPr>
              <a:t>: користете апликации за пораки и е-пошта кои нудат шифрирање од крај до крај за да ги заштитите податоците за време на преносот. Популарните апликации како што се Whatsapp , Telegram и Signal нудат ваков тип на шифрирање за да се обезбеди приватност на пораките.</a:t>
            </a:r>
            <a:endParaRPr sz="1000" dirty="0"/>
          </a:p>
        </p:txBody>
      </p:sp>
      <p:sp>
        <p:nvSpPr>
          <p:cNvPr id="365" name="Google Shape;365;p42"/>
          <p:cNvSpPr txBox="1"/>
          <p:nvPr/>
        </p:nvSpPr>
        <p:spPr>
          <a:xfrm>
            <a:off x="1436976" y="3745865"/>
            <a:ext cx="13990500" cy="2671501"/>
          </a:xfrm>
          <a:prstGeom prst="rect">
            <a:avLst/>
          </a:prstGeom>
          <a:noFill/>
          <a:ln>
            <a:noFill/>
          </a:ln>
        </p:spPr>
        <p:txBody>
          <a:bodyPr spcFirstLastPara="1" wrap="square" lIns="0" tIns="0" rIns="0" bIns="0" anchor="t" anchorCtr="0">
            <a:spAutoFit/>
          </a:bodyPr>
          <a:lstStyle/>
          <a:p>
            <a:pPr marL="0" marR="0" lvl="0" indent="0" algn="just" rtl="0">
              <a:lnSpc>
                <a:spcPct val="154968"/>
              </a:lnSpc>
              <a:spcBef>
                <a:spcPts val="0"/>
              </a:spcBef>
              <a:spcAft>
                <a:spcPts val="0"/>
              </a:spcAft>
              <a:buNone/>
            </a:pPr>
            <a:r>
              <a:rPr lang="mk" sz="2800" b="1" dirty="0">
                <a:solidFill>
                  <a:srgbClr val="000000"/>
                </a:solidFill>
                <a:latin typeface="Arial"/>
                <a:ea typeface="Arial"/>
                <a:cs typeface="Arial"/>
                <a:sym typeface="Arial"/>
              </a:rPr>
              <a:t>Силни и уникатни лозинки: </a:t>
            </a:r>
            <a:r>
              <a:rPr lang="mk" sz="2800" dirty="0">
                <a:solidFill>
                  <a:srgbClr val="000000"/>
                </a:solidFill>
                <a:latin typeface="Arial"/>
                <a:ea typeface="Arial"/>
                <a:cs typeface="Arial"/>
                <a:sym typeface="Arial"/>
              </a:rPr>
              <a:t>уверете се дека и испраќачот и примачот користат силни и уникатни лозинки за нивните сметки за е-пошта и апликации за пораки. Лозинките треба да бидат тешки за погодување и не треба да се споделуваат со никој друг.</a:t>
            </a:r>
            <a:endParaRPr sz="2800" dirty="0"/>
          </a:p>
        </p:txBody>
      </p:sp>
      <p:sp>
        <p:nvSpPr>
          <p:cNvPr id="366" name="Google Shape;366;p42"/>
          <p:cNvSpPr txBox="1"/>
          <p:nvPr/>
        </p:nvSpPr>
        <p:spPr>
          <a:xfrm>
            <a:off x="2463691" y="6532793"/>
            <a:ext cx="14625900" cy="2671501"/>
          </a:xfrm>
          <a:prstGeom prst="rect">
            <a:avLst/>
          </a:prstGeom>
          <a:noFill/>
          <a:ln>
            <a:noFill/>
          </a:ln>
        </p:spPr>
        <p:txBody>
          <a:bodyPr spcFirstLastPara="1" wrap="square" lIns="0" tIns="0" rIns="0" bIns="0" anchor="t" anchorCtr="0">
            <a:spAutoFit/>
          </a:bodyPr>
          <a:lstStyle/>
          <a:p>
            <a:pPr marL="0" marR="0" lvl="0" indent="0" algn="just" rtl="0">
              <a:lnSpc>
                <a:spcPct val="154968"/>
              </a:lnSpc>
              <a:spcBef>
                <a:spcPts val="0"/>
              </a:spcBef>
              <a:spcAft>
                <a:spcPts val="0"/>
              </a:spcAft>
              <a:buNone/>
            </a:pPr>
            <a:r>
              <a:rPr lang="mk" sz="2800" b="1" dirty="0">
                <a:solidFill>
                  <a:srgbClr val="000000"/>
                </a:solidFill>
                <a:latin typeface="Arial"/>
                <a:ea typeface="Arial"/>
                <a:cs typeface="Arial"/>
                <a:sym typeface="Arial"/>
              </a:rPr>
              <a:t>Двофакторна автентикација: </a:t>
            </a:r>
            <a:r>
              <a:rPr lang="mk" sz="2800" dirty="0">
                <a:solidFill>
                  <a:srgbClr val="000000"/>
                </a:solidFill>
                <a:latin typeface="Arial"/>
                <a:ea typeface="Arial"/>
                <a:cs typeface="Arial"/>
                <a:sym typeface="Arial"/>
              </a:rPr>
              <a:t>овозможете двофакторна автентикација секогаш кога е можно на сметките поврзани со мобилниот телефон. Ова додава дополнителен слој на безбедност со тоа што бара втор метод на проверка, како што е код испратен до доверлив уред.</a:t>
            </a:r>
            <a:endParaRPr sz="2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43"/>
          <p:cNvSpPr/>
          <p:nvPr/>
        </p:nvSpPr>
        <p:spPr>
          <a:xfrm>
            <a:off x="445339" y="1028700"/>
            <a:ext cx="1622638" cy="2261516"/>
          </a:xfrm>
          <a:custGeom>
            <a:avLst/>
            <a:gdLst/>
            <a:ahLst/>
            <a:cxnLst/>
            <a:rect l="l" t="t" r="r" b="b"/>
            <a:pathLst>
              <a:path w="1622638" h="2261516" extrusionOk="0">
                <a:moveTo>
                  <a:pt x="0" y="0"/>
                </a:moveTo>
                <a:lnTo>
                  <a:pt x="1622638" y="0"/>
                </a:lnTo>
                <a:lnTo>
                  <a:pt x="1622638" y="2261516"/>
                </a:lnTo>
                <a:lnTo>
                  <a:pt x="0" y="226151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2" name="Google Shape;372;p43"/>
          <p:cNvSpPr/>
          <p:nvPr/>
        </p:nvSpPr>
        <p:spPr>
          <a:xfrm>
            <a:off x="15759227" y="3802914"/>
            <a:ext cx="1500073" cy="2264262"/>
          </a:xfrm>
          <a:custGeom>
            <a:avLst/>
            <a:gdLst/>
            <a:ahLst/>
            <a:cxnLst/>
            <a:rect l="l" t="t" r="r" b="b"/>
            <a:pathLst>
              <a:path w="1500073" h="2264262" extrusionOk="0">
                <a:moveTo>
                  <a:pt x="0" y="0"/>
                </a:moveTo>
                <a:lnTo>
                  <a:pt x="1500073" y="0"/>
                </a:lnTo>
                <a:lnTo>
                  <a:pt x="1500073" y="2264262"/>
                </a:lnTo>
                <a:lnTo>
                  <a:pt x="0" y="226426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3" name="Google Shape;373;p43"/>
          <p:cNvSpPr/>
          <p:nvPr/>
        </p:nvSpPr>
        <p:spPr>
          <a:xfrm>
            <a:off x="521361" y="6563691"/>
            <a:ext cx="1546616" cy="2304084"/>
          </a:xfrm>
          <a:custGeom>
            <a:avLst/>
            <a:gdLst/>
            <a:ahLst/>
            <a:cxnLst/>
            <a:rect l="l" t="t" r="r" b="b"/>
            <a:pathLst>
              <a:path w="1546616" h="2304084" extrusionOk="0">
                <a:moveTo>
                  <a:pt x="0" y="0"/>
                </a:moveTo>
                <a:lnTo>
                  <a:pt x="1546616" y="0"/>
                </a:lnTo>
                <a:lnTo>
                  <a:pt x="1546616" y="2304084"/>
                </a:lnTo>
                <a:lnTo>
                  <a:pt x="0" y="2304084"/>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4" name="Google Shape;374;p43"/>
          <p:cNvSpPr txBox="1"/>
          <p:nvPr/>
        </p:nvSpPr>
        <p:spPr>
          <a:xfrm>
            <a:off x="2324656" y="904875"/>
            <a:ext cx="14223900" cy="2671501"/>
          </a:xfrm>
          <a:prstGeom prst="rect">
            <a:avLst/>
          </a:prstGeom>
          <a:noFill/>
          <a:ln>
            <a:noFill/>
          </a:ln>
        </p:spPr>
        <p:txBody>
          <a:bodyPr spcFirstLastPara="1" wrap="square" lIns="0" tIns="0" rIns="0" bIns="0" anchor="t" anchorCtr="0">
            <a:spAutoFit/>
          </a:bodyPr>
          <a:lstStyle/>
          <a:p>
            <a:pPr marL="0" marR="0" lvl="0" indent="0" algn="just" rtl="0">
              <a:lnSpc>
                <a:spcPct val="154968"/>
              </a:lnSpc>
              <a:spcBef>
                <a:spcPts val="0"/>
              </a:spcBef>
              <a:spcAft>
                <a:spcPts val="0"/>
              </a:spcAft>
              <a:buNone/>
            </a:pPr>
            <a:r>
              <a:rPr lang="mk" sz="2800" b="1" dirty="0">
                <a:solidFill>
                  <a:srgbClr val="000000"/>
                </a:solidFill>
                <a:latin typeface="Arial"/>
                <a:ea typeface="Arial"/>
                <a:cs typeface="Arial"/>
                <a:sym typeface="Arial"/>
              </a:rPr>
              <a:t>Ажурирајте го софтверот: </a:t>
            </a:r>
            <a:r>
              <a:rPr lang="mk" sz="2800" dirty="0">
                <a:solidFill>
                  <a:srgbClr val="000000"/>
                </a:solidFill>
                <a:latin typeface="Arial"/>
                <a:ea typeface="Arial"/>
                <a:cs typeface="Arial"/>
                <a:sym typeface="Arial"/>
              </a:rPr>
              <a:t>ажурирајте ги и оперативниот систем на мобилниот уред и апликациите што се користат за испраќање и примање податоци. Редовните ажурирања обично вклучуваат безбедносни </a:t>
            </a:r>
            <a:r>
              <a:rPr lang="mk" sz="2800" dirty="0"/>
              <a:t>додатоци</a:t>
            </a:r>
            <a:r>
              <a:rPr lang="mk" sz="2800" dirty="0">
                <a:solidFill>
                  <a:srgbClr val="000000"/>
                </a:solidFill>
                <a:latin typeface="Arial"/>
                <a:ea typeface="Arial"/>
                <a:cs typeface="Arial"/>
                <a:sym typeface="Arial"/>
              </a:rPr>
              <a:t> кои ги поправаат познатите пропусти.</a:t>
            </a:r>
            <a:endParaRPr sz="2800" dirty="0"/>
          </a:p>
        </p:txBody>
      </p:sp>
      <p:sp>
        <p:nvSpPr>
          <p:cNvPr id="375" name="Google Shape;375;p43"/>
          <p:cNvSpPr txBox="1"/>
          <p:nvPr/>
        </p:nvSpPr>
        <p:spPr>
          <a:xfrm>
            <a:off x="1028700" y="3794686"/>
            <a:ext cx="14480400" cy="2671501"/>
          </a:xfrm>
          <a:prstGeom prst="rect">
            <a:avLst/>
          </a:prstGeom>
          <a:noFill/>
          <a:ln>
            <a:noFill/>
          </a:ln>
        </p:spPr>
        <p:txBody>
          <a:bodyPr spcFirstLastPara="1" wrap="square" lIns="0" tIns="0" rIns="0" bIns="0" anchor="t" anchorCtr="0">
            <a:spAutoFit/>
          </a:bodyPr>
          <a:lstStyle/>
          <a:p>
            <a:pPr marL="0" marR="0" lvl="0" indent="0" algn="just" rtl="0">
              <a:lnSpc>
                <a:spcPct val="154968"/>
              </a:lnSpc>
              <a:spcBef>
                <a:spcPts val="0"/>
              </a:spcBef>
              <a:spcAft>
                <a:spcPts val="0"/>
              </a:spcAft>
              <a:buNone/>
            </a:pPr>
            <a:r>
              <a:rPr lang="mk" sz="2800" b="1" dirty="0">
                <a:solidFill>
                  <a:srgbClr val="000000"/>
                </a:solidFill>
                <a:latin typeface="Arial"/>
                <a:ea typeface="Arial"/>
                <a:cs typeface="Arial"/>
                <a:sym typeface="Arial"/>
              </a:rPr>
              <a:t>Избегнувајте необезбедени јавни Wi-Fi мрежи: </a:t>
            </a:r>
            <a:r>
              <a:rPr lang="mk" sz="2800" dirty="0">
                <a:solidFill>
                  <a:srgbClr val="000000"/>
                </a:solidFill>
                <a:latin typeface="Arial"/>
                <a:ea typeface="Arial"/>
                <a:cs typeface="Arial"/>
                <a:sym typeface="Arial"/>
              </a:rPr>
              <a:t>важно е да бидете внимателни кога испраќате чувствителни податоци преку необезбедени јавни Wi-Fi мрежи, бидејќи овие мрежи можат да бидат ранливи на напади од човек во средината. Наместо тоа, користете безбедни Wi-Fi мрежи или мобилна податочна врска.</a:t>
            </a:r>
            <a:endParaRPr sz="1000" dirty="0"/>
          </a:p>
        </p:txBody>
      </p:sp>
      <p:sp>
        <p:nvSpPr>
          <p:cNvPr id="376" name="Google Shape;376;p43"/>
          <p:cNvSpPr txBox="1"/>
          <p:nvPr/>
        </p:nvSpPr>
        <p:spPr>
          <a:xfrm>
            <a:off x="2464662" y="6882130"/>
            <a:ext cx="14480400" cy="2003625"/>
          </a:xfrm>
          <a:prstGeom prst="rect">
            <a:avLst/>
          </a:prstGeom>
          <a:noFill/>
          <a:ln>
            <a:noFill/>
          </a:ln>
        </p:spPr>
        <p:txBody>
          <a:bodyPr spcFirstLastPara="1" wrap="square" lIns="0" tIns="0" rIns="0" bIns="0" anchor="t" anchorCtr="0">
            <a:spAutoFit/>
          </a:bodyPr>
          <a:lstStyle/>
          <a:p>
            <a:pPr marL="0" marR="0" lvl="0" indent="0" algn="just" rtl="0">
              <a:lnSpc>
                <a:spcPct val="154968"/>
              </a:lnSpc>
              <a:spcBef>
                <a:spcPts val="0"/>
              </a:spcBef>
              <a:spcAft>
                <a:spcPts val="0"/>
              </a:spcAft>
              <a:buNone/>
            </a:pPr>
            <a:r>
              <a:rPr lang="mk" sz="2800" b="1" dirty="0">
                <a:solidFill>
                  <a:srgbClr val="000000"/>
                </a:solidFill>
                <a:latin typeface="Arial"/>
                <a:ea typeface="Arial"/>
                <a:cs typeface="Arial"/>
                <a:sym typeface="Arial"/>
              </a:rPr>
              <a:t>Не кликајте на сомнителни врски: </a:t>
            </a:r>
            <a:r>
              <a:rPr lang="mk" sz="2800" dirty="0">
                <a:solidFill>
                  <a:srgbClr val="000000"/>
                </a:solidFill>
                <a:latin typeface="Arial"/>
                <a:ea typeface="Arial"/>
                <a:cs typeface="Arial"/>
                <a:sym typeface="Arial"/>
              </a:rPr>
              <a:t>избегнувајте да кликате на сомнителни врски или да отворате прилози од непознати испраќачи, бидејќи тие може да содржат малициозен софтвер или фишинг.</a:t>
            </a:r>
            <a:endParaRPr sz="2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44"/>
          <p:cNvSpPr/>
          <p:nvPr/>
        </p:nvSpPr>
        <p:spPr>
          <a:xfrm>
            <a:off x="730080" y="1028700"/>
            <a:ext cx="1496776" cy="2558591"/>
          </a:xfrm>
          <a:custGeom>
            <a:avLst/>
            <a:gdLst/>
            <a:ahLst/>
            <a:cxnLst/>
            <a:rect l="l" t="t" r="r" b="b"/>
            <a:pathLst>
              <a:path w="1496776" h="2558591" extrusionOk="0">
                <a:moveTo>
                  <a:pt x="0" y="0"/>
                </a:moveTo>
                <a:lnTo>
                  <a:pt x="1496776" y="0"/>
                </a:lnTo>
                <a:lnTo>
                  <a:pt x="1496776" y="2558591"/>
                </a:lnTo>
                <a:lnTo>
                  <a:pt x="0" y="2558591"/>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2" name="Google Shape;382;p44"/>
          <p:cNvSpPr/>
          <p:nvPr/>
        </p:nvSpPr>
        <p:spPr>
          <a:xfrm>
            <a:off x="15569049" y="4654769"/>
            <a:ext cx="1690251" cy="2454085"/>
          </a:xfrm>
          <a:custGeom>
            <a:avLst/>
            <a:gdLst/>
            <a:ahLst/>
            <a:cxnLst/>
            <a:rect l="l" t="t" r="r" b="b"/>
            <a:pathLst>
              <a:path w="1690251" h="2454085" extrusionOk="0">
                <a:moveTo>
                  <a:pt x="0" y="0"/>
                </a:moveTo>
                <a:lnTo>
                  <a:pt x="1690251" y="0"/>
                </a:lnTo>
                <a:lnTo>
                  <a:pt x="1690251" y="2454085"/>
                </a:lnTo>
                <a:lnTo>
                  <a:pt x="0" y="2454085"/>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3" name="Google Shape;383;p44"/>
          <p:cNvSpPr txBox="1"/>
          <p:nvPr/>
        </p:nvSpPr>
        <p:spPr>
          <a:xfrm>
            <a:off x="2558000" y="1286291"/>
            <a:ext cx="14480400" cy="3220112"/>
          </a:xfrm>
          <a:prstGeom prst="rect">
            <a:avLst/>
          </a:prstGeom>
          <a:noFill/>
          <a:ln>
            <a:noFill/>
          </a:ln>
        </p:spPr>
        <p:txBody>
          <a:bodyPr spcFirstLastPara="1" wrap="square" lIns="0" tIns="0" rIns="0" bIns="0" anchor="t" anchorCtr="0">
            <a:spAutoFit/>
          </a:bodyPr>
          <a:lstStyle/>
          <a:p>
            <a:pPr marL="0" marR="0" lvl="0" indent="0" algn="just" rtl="0">
              <a:lnSpc>
                <a:spcPct val="154968"/>
              </a:lnSpc>
              <a:spcBef>
                <a:spcPts val="0"/>
              </a:spcBef>
              <a:spcAft>
                <a:spcPts val="0"/>
              </a:spcAft>
              <a:buNone/>
            </a:pPr>
            <a:r>
              <a:rPr lang="mk" sz="2700" b="1" dirty="0">
                <a:solidFill>
                  <a:srgbClr val="000000"/>
                </a:solidFill>
                <a:latin typeface="Arial"/>
                <a:ea typeface="Arial"/>
                <a:cs typeface="Arial"/>
                <a:sym typeface="Arial"/>
              </a:rPr>
              <a:t>Прегледајте ги поставките за приватност: </a:t>
            </a:r>
            <a:r>
              <a:rPr lang="mk" sz="2700" dirty="0">
                <a:solidFill>
                  <a:srgbClr val="000000"/>
                </a:solidFill>
                <a:latin typeface="Arial"/>
                <a:ea typeface="Arial"/>
                <a:cs typeface="Arial"/>
                <a:sym typeface="Arial"/>
              </a:rPr>
              <a:t>прегледајте ги и приспособете ги поставките за приватност на апликациите за пораки и е-пошта за да ограничите кој може да гледа и пристапува до споделените податоци. Ова вклучува поставување опции за приватност на сметките за да се контролира кој може да контактира со лицето и кој може да ги види неговите лични информации.</a:t>
            </a:r>
            <a:endParaRPr sz="900" dirty="0"/>
          </a:p>
        </p:txBody>
      </p:sp>
      <p:sp>
        <p:nvSpPr>
          <p:cNvPr id="384" name="Google Shape;384;p44"/>
          <p:cNvSpPr txBox="1"/>
          <p:nvPr/>
        </p:nvSpPr>
        <p:spPr>
          <a:xfrm>
            <a:off x="730080" y="4606485"/>
            <a:ext cx="14480400" cy="3635700"/>
          </a:xfrm>
          <a:prstGeom prst="rect">
            <a:avLst/>
          </a:prstGeom>
          <a:noFill/>
          <a:ln>
            <a:noFill/>
          </a:ln>
        </p:spPr>
        <p:txBody>
          <a:bodyPr spcFirstLastPara="1" wrap="square" lIns="0" tIns="0" rIns="0" bIns="0" anchor="t" anchorCtr="0">
            <a:spAutoFit/>
          </a:bodyPr>
          <a:lstStyle/>
          <a:p>
            <a:pPr marL="0" marR="0" lvl="0" indent="0" algn="just" rtl="0">
              <a:lnSpc>
                <a:spcPct val="154968"/>
              </a:lnSpc>
              <a:spcBef>
                <a:spcPts val="0"/>
              </a:spcBef>
              <a:spcAft>
                <a:spcPts val="0"/>
              </a:spcAft>
              <a:buNone/>
            </a:pPr>
            <a:r>
              <a:rPr lang="mk" sz="2700" b="1">
                <a:solidFill>
                  <a:srgbClr val="000000"/>
                </a:solidFill>
                <a:latin typeface="Arial"/>
                <a:ea typeface="Arial"/>
                <a:cs typeface="Arial"/>
                <a:sym typeface="Arial"/>
              </a:rPr>
              <a:t>Одржувајте отворена комуникација : </a:t>
            </a:r>
            <a:r>
              <a:rPr lang="mk" sz="2700">
                <a:solidFill>
                  <a:srgbClr val="000000"/>
                </a:solidFill>
                <a:latin typeface="Arial"/>
                <a:ea typeface="Arial"/>
                <a:cs typeface="Arial"/>
                <a:sym typeface="Arial"/>
              </a:rPr>
              <a:t>одржувајте отворена и транспарентна комуникација помеѓу испраќачот и примачот на податоци за да се решат сите безбедносни проблеми и заедно да преземат превентивни мерки. Доколку се открие некоја сомнителна активност или се доживее безбедносен инцидент, веднаш пријавете го и преземете ги потребните чекори за заштита на податоците.</a:t>
            </a:r>
            <a:endParaRPr sz="900"/>
          </a:p>
          <a:p>
            <a:pPr marL="0" marR="0" lvl="0" indent="0" algn="just" rtl="0">
              <a:lnSpc>
                <a:spcPct val="154968"/>
              </a:lnSpc>
              <a:spcBef>
                <a:spcPts val="0"/>
              </a:spcBef>
              <a:spcAft>
                <a:spcPts val="0"/>
              </a:spcAft>
              <a:buNone/>
            </a:pPr>
            <a:endParaRPr sz="2700">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2"/>
        <p:cNvGrpSpPr/>
        <p:nvPr/>
      </p:nvGrpSpPr>
      <p:grpSpPr>
        <a:xfrm>
          <a:off x="0" y="0"/>
          <a:ext cx="0" cy="0"/>
          <a:chOff x="0" y="0"/>
          <a:chExt cx="0" cy="0"/>
        </a:xfrm>
      </p:grpSpPr>
      <p:sp>
        <p:nvSpPr>
          <p:cNvPr id="443" name="Google Shape;443;p48"/>
          <p:cNvSpPr/>
          <p:nvPr/>
        </p:nvSpPr>
        <p:spPr>
          <a:xfrm>
            <a:off x="0" y="0"/>
            <a:ext cx="18288000" cy="10287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700"/>
              <a:buFont typeface="Calibri"/>
              <a:buNone/>
            </a:pPr>
            <a:endParaRPr sz="2700" b="0" i="0" u="none" strike="noStrike" cap="none">
              <a:solidFill>
                <a:srgbClr val="FFFFFF"/>
              </a:solidFill>
              <a:latin typeface="Calibri"/>
              <a:ea typeface="Calibri"/>
              <a:cs typeface="Calibri"/>
              <a:sym typeface="Calibri"/>
            </a:endParaRPr>
          </a:p>
        </p:txBody>
      </p:sp>
      <p:sp>
        <p:nvSpPr>
          <p:cNvPr id="444" name="Google Shape;444;p48"/>
          <p:cNvSpPr txBox="1">
            <a:spLocks noGrp="1"/>
          </p:cNvSpPr>
          <p:nvPr>
            <p:ph type="title"/>
          </p:nvPr>
        </p:nvSpPr>
        <p:spPr>
          <a:xfrm>
            <a:off x="265403" y="222238"/>
            <a:ext cx="8090040" cy="139062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92BAB5"/>
              </a:buClr>
              <a:buSzPts val="6600"/>
              <a:buFont typeface="Arial"/>
              <a:buNone/>
            </a:pPr>
            <a:r>
              <a:rPr lang="mk" sz="6600">
                <a:latin typeface="Arial"/>
                <a:ea typeface="Arial"/>
                <a:cs typeface="Arial"/>
                <a:sym typeface="Arial"/>
              </a:rPr>
              <a:t>ЗАВРШЕН ТЕСТ</a:t>
            </a:r>
            <a:endParaRPr/>
          </a:p>
        </p:txBody>
      </p:sp>
      <p:sp>
        <p:nvSpPr>
          <p:cNvPr id="445" name="Google Shape;445;p48"/>
          <p:cNvSpPr/>
          <p:nvPr/>
        </p:nvSpPr>
        <p:spPr>
          <a:xfrm>
            <a:off x="15297986" y="2"/>
            <a:ext cx="1732713" cy="937541"/>
          </a:xfrm>
          <a:custGeom>
            <a:avLst/>
            <a:gdLst/>
            <a:ahLst/>
            <a:cxnLst/>
            <a:rect l="l" t="t" r="r" b="b"/>
            <a:pathLst>
              <a:path w="1155142" h="625027" extrusionOk="0">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490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700"/>
              <a:buFont typeface="Calibri"/>
              <a:buNone/>
            </a:pPr>
            <a:endParaRPr sz="2700" b="0" i="0" u="none" strike="noStrike" cap="none">
              <a:solidFill>
                <a:srgbClr val="FFFFFF"/>
              </a:solidFill>
              <a:latin typeface="Calibri"/>
              <a:ea typeface="Calibri"/>
              <a:cs typeface="Calibri"/>
              <a:sym typeface="Calibri"/>
            </a:endParaRPr>
          </a:p>
        </p:txBody>
      </p:sp>
      <p:sp>
        <p:nvSpPr>
          <p:cNvPr id="446" name="Google Shape;446;p48"/>
          <p:cNvSpPr txBox="1">
            <a:spLocks noGrp="1"/>
          </p:cNvSpPr>
          <p:nvPr>
            <p:ph type="body" idx="1"/>
          </p:nvPr>
        </p:nvSpPr>
        <p:spPr>
          <a:xfrm>
            <a:off x="467134" y="1988821"/>
            <a:ext cx="8880209" cy="7276625"/>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7200"/>
              <a:buNone/>
            </a:pPr>
            <a:r>
              <a:rPr lang="mk" sz="6000" dirty="0">
                <a:latin typeface="Arial"/>
                <a:ea typeface="Arial"/>
                <a:cs typeface="Arial"/>
                <a:sym typeface="Arial"/>
              </a:rPr>
              <a:t>Која е разликата помеѓу приватноста на информациите и приватноста на комуникацијата?</a:t>
            </a:r>
            <a:endParaRPr sz="6000" dirty="0"/>
          </a:p>
        </p:txBody>
      </p:sp>
      <p:sp>
        <p:nvSpPr>
          <p:cNvPr id="447" name="Google Shape;447;p48"/>
          <p:cNvSpPr/>
          <p:nvPr/>
        </p:nvSpPr>
        <p:spPr>
          <a:xfrm>
            <a:off x="10212278" y="5135939"/>
            <a:ext cx="946326" cy="946326"/>
          </a:xfrm>
          <a:prstGeom prst="ellipse">
            <a:avLst/>
          </a:prstGeom>
          <a:noFill/>
          <a:ln w="1270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700"/>
              <a:buFont typeface="Calibri"/>
              <a:buNone/>
            </a:pPr>
            <a:endParaRPr sz="2700" b="0" i="0" u="none" strike="noStrike" cap="none">
              <a:solidFill>
                <a:srgbClr val="FFFFFF"/>
              </a:solidFill>
              <a:latin typeface="Calibri"/>
              <a:ea typeface="Calibri"/>
              <a:cs typeface="Calibri"/>
              <a:sym typeface="Calibri"/>
            </a:endParaRPr>
          </a:p>
        </p:txBody>
      </p:sp>
      <p:sp>
        <p:nvSpPr>
          <p:cNvPr id="448" name="Google Shape;448;p48"/>
          <p:cNvSpPr/>
          <p:nvPr/>
        </p:nvSpPr>
        <p:spPr>
          <a:xfrm rot="-1136562">
            <a:off x="11175341" y="7750024"/>
            <a:ext cx="2753588" cy="3037178"/>
          </a:xfrm>
          <a:custGeom>
            <a:avLst/>
            <a:gdLst/>
            <a:ahLst/>
            <a:cxnLst/>
            <a:rect l="l" t="t" r="r" b="b"/>
            <a:pathLst>
              <a:path w="1835725" h="2024785" extrusionOk="0">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700"/>
              <a:buFont typeface="Calibri"/>
              <a:buNone/>
            </a:pPr>
            <a:endParaRPr sz="2700" b="0" i="0" u="none" strike="noStrike" cap="none">
              <a:solidFill>
                <a:srgbClr val="000000"/>
              </a:solidFill>
              <a:latin typeface="Calibri"/>
              <a:ea typeface="Calibri"/>
              <a:cs typeface="Calibri"/>
              <a:sym typeface="Calibri"/>
            </a:endParaRPr>
          </a:p>
        </p:txBody>
      </p:sp>
      <p:pic>
        <p:nvPicPr>
          <p:cNvPr id="449" name="Google Shape;449;p48" descr="Otáznik výplň plnou farbou"/>
          <p:cNvPicPr preferRelativeResize="0"/>
          <p:nvPr/>
        </p:nvPicPr>
        <p:blipFill rotWithShape="1">
          <a:blip r:embed="rId3">
            <a:alphaModFix/>
          </a:blip>
          <a:srcRect/>
          <a:stretch/>
        </p:blipFill>
        <p:spPr>
          <a:xfrm>
            <a:off x="11627963" y="1612859"/>
            <a:ext cx="6192905" cy="6192905"/>
          </a:xfrm>
          <a:custGeom>
            <a:avLst/>
            <a:gdLst/>
            <a:ahLst/>
            <a:cxnLst/>
            <a:rect l="l" t="t" r="r" b="b"/>
            <a:pathLst>
              <a:path w="2663168" h="2663168" extrusionOk="0">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ln>
            <a:noFill/>
          </a:ln>
        </p:spPr>
      </p:pic>
      <p:sp>
        <p:nvSpPr>
          <p:cNvPr id="450" name="Google Shape;450;p48"/>
          <p:cNvSpPr/>
          <p:nvPr/>
        </p:nvSpPr>
        <p:spPr>
          <a:xfrm>
            <a:off x="10124403" y="2"/>
            <a:ext cx="3100422" cy="2432819"/>
          </a:xfrm>
          <a:custGeom>
            <a:avLst/>
            <a:gdLst/>
            <a:ahLst/>
            <a:cxnLst/>
            <a:rect l="l" t="t" r="r" b="b"/>
            <a:pathLst>
              <a:path w="2066948" h="1621879" extrusionOk="0">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700"/>
              <a:buFont typeface="Calibri"/>
              <a:buNone/>
            </a:pPr>
            <a:endParaRPr sz="2700" b="0" i="0" u="none" strike="noStrike" cap="none">
              <a:solidFill>
                <a:srgbClr val="000000"/>
              </a:solidFill>
              <a:latin typeface="Calibri"/>
              <a:ea typeface="Calibri"/>
              <a:cs typeface="Calibri"/>
              <a:sym typeface="Calibri"/>
            </a:endParaRPr>
          </a:p>
        </p:txBody>
      </p:sp>
      <p:cxnSp>
        <p:nvCxnSpPr>
          <p:cNvPr id="451" name="Google Shape;451;p48"/>
          <p:cNvCxnSpPr/>
          <p:nvPr/>
        </p:nvCxnSpPr>
        <p:spPr>
          <a:xfrm>
            <a:off x="18208118" y="1541859"/>
            <a:ext cx="0" cy="2396562"/>
          </a:xfrm>
          <a:prstGeom prst="straightConnector1">
            <a:avLst/>
          </a:prstGeom>
          <a:noFill/>
          <a:ln w="127000" cap="rnd" cmpd="sng">
            <a:solidFill>
              <a:schemeClr val="accent4"/>
            </a:solidFill>
            <a:prstDash val="dash"/>
            <a:miter lim="800000"/>
            <a:headEnd type="none" w="sm" len="sm"/>
            <a:tailEnd type="none" w="sm" len="sm"/>
          </a:ln>
        </p:spPr>
      </p:cxnSp>
      <p:sp>
        <p:nvSpPr>
          <p:cNvPr id="452" name="Google Shape;452;p48"/>
          <p:cNvSpPr/>
          <p:nvPr/>
        </p:nvSpPr>
        <p:spPr>
          <a:xfrm>
            <a:off x="10214291" y="9050693"/>
            <a:ext cx="2986596" cy="1236308"/>
          </a:xfrm>
          <a:custGeom>
            <a:avLst/>
            <a:gdLst/>
            <a:ahLst/>
            <a:cxnLst/>
            <a:rect l="l" t="t" r="r" b="b"/>
            <a:pathLst>
              <a:path w="1991064" h="824205" extrusionOk="0">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700"/>
              <a:buFont typeface="Calibri"/>
              <a:buNone/>
            </a:pPr>
            <a:endParaRPr sz="2700" b="0" i="0" u="none" strike="noStrike" cap="none">
              <a:solidFill>
                <a:srgbClr val="FFFFFF"/>
              </a:solidFill>
              <a:latin typeface="Calibri"/>
              <a:ea typeface="Calibri"/>
              <a:cs typeface="Calibri"/>
              <a:sym typeface="Calibri"/>
            </a:endParaRPr>
          </a:p>
        </p:txBody>
      </p:sp>
      <p:sp>
        <p:nvSpPr>
          <p:cNvPr id="453" name="Google Shape;453;p48"/>
          <p:cNvSpPr/>
          <p:nvPr/>
        </p:nvSpPr>
        <p:spPr>
          <a:xfrm>
            <a:off x="16277545" y="8278795"/>
            <a:ext cx="2010458" cy="2008208"/>
          </a:xfrm>
          <a:custGeom>
            <a:avLst/>
            <a:gdLst/>
            <a:ahLst/>
            <a:cxnLst/>
            <a:rect l="l" t="t" r="r" b="b"/>
            <a:pathLst>
              <a:path w="1340305" h="1338805" extrusionOk="0">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700"/>
              <a:buFont typeface="Calibri"/>
              <a:buNone/>
            </a:pPr>
            <a:endParaRPr sz="2700" b="0" i="0" u="none" strike="noStrike" cap="none">
              <a:solidFill>
                <a:srgbClr val="000000"/>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49"/>
          <p:cNvSpPr txBox="1"/>
          <p:nvPr/>
        </p:nvSpPr>
        <p:spPr>
          <a:xfrm>
            <a:off x="468447" y="981075"/>
            <a:ext cx="17351100" cy="7073924"/>
          </a:xfrm>
          <a:prstGeom prst="rect">
            <a:avLst/>
          </a:prstGeom>
          <a:noFill/>
          <a:ln>
            <a:noFill/>
          </a:ln>
        </p:spPr>
        <p:txBody>
          <a:bodyPr spcFirstLastPara="1" wrap="square" lIns="0" tIns="0" rIns="0" bIns="0" anchor="t" anchorCtr="0">
            <a:spAutoFit/>
          </a:bodyPr>
          <a:lstStyle/>
          <a:p>
            <a:pPr marL="0" marR="0" lvl="0" indent="0" algn="just" rtl="0">
              <a:lnSpc>
                <a:spcPct val="67625"/>
              </a:lnSpc>
              <a:spcBef>
                <a:spcPts val="0"/>
              </a:spcBef>
              <a:spcAft>
                <a:spcPts val="0"/>
              </a:spcAft>
              <a:buClr>
                <a:srgbClr val="92BAB5"/>
              </a:buClr>
              <a:buSzPts val="4000"/>
              <a:buFont typeface="Arial"/>
              <a:buNone/>
            </a:pPr>
            <a:r>
              <a:rPr lang="mk" sz="3600" b="1" i="0" u="none" strike="noStrike" cap="none" dirty="0">
                <a:solidFill>
                  <a:srgbClr val="92BAB5"/>
                </a:solidFill>
                <a:latin typeface="Arial"/>
                <a:ea typeface="Arial"/>
                <a:cs typeface="Arial"/>
                <a:sym typeface="Arial"/>
              </a:rPr>
              <a:t>Бесплатна </a:t>
            </a:r>
            <a:r>
              <a:rPr lang="mk" sz="3600" b="1" dirty="0">
                <a:solidFill>
                  <a:srgbClr val="92BAB5"/>
                </a:solidFill>
                <a:latin typeface="Arial"/>
                <a:ea typeface="Arial"/>
                <a:cs typeface="Arial"/>
                <a:sym typeface="Arial"/>
              </a:rPr>
              <a:t>лиценца</a:t>
            </a:r>
            <a:r>
              <a:rPr lang="mk" sz="3600" b="1" i="0" u="none" strike="noStrike" cap="none" dirty="0">
                <a:solidFill>
                  <a:srgbClr val="92BAB5"/>
                </a:solidFill>
                <a:latin typeface="Arial"/>
                <a:ea typeface="Arial"/>
                <a:cs typeface="Arial"/>
                <a:sym typeface="Arial"/>
              </a:rPr>
              <a:t> </a:t>
            </a:r>
            <a:endParaRPr sz="1000" dirty="0"/>
          </a:p>
          <a:p>
            <a:pPr marL="0" marR="0" lvl="0" indent="0" algn="just" rtl="0">
              <a:lnSpc>
                <a:spcPct val="84531"/>
              </a:lnSpc>
              <a:spcBef>
                <a:spcPts val="0"/>
              </a:spcBef>
              <a:spcAft>
                <a:spcPts val="0"/>
              </a:spcAft>
              <a:buClr>
                <a:srgbClr val="000000"/>
              </a:buClr>
              <a:buSzPts val="3200"/>
              <a:buFont typeface="Arial"/>
              <a:buNone/>
            </a:pPr>
            <a:r>
              <a:rPr lang="mk" sz="2800" b="0" i="0" u="none" strike="noStrike" cap="none" dirty="0">
                <a:solidFill>
                  <a:srgbClr val="000000"/>
                </a:solidFill>
                <a:latin typeface="Arial"/>
                <a:ea typeface="Arial"/>
                <a:cs typeface="Arial"/>
                <a:sym typeface="Arial"/>
              </a:rPr>
              <a:t> </a:t>
            </a:r>
            <a:endParaRPr sz="1000" dirty="0"/>
          </a:p>
          <a:p>
            <a:pPr marL="0" marR="0" lvl="0" indent="0" algn="just" rtl="0">
              <a:lnSpc>
                <a:spcPct val="84531"/>
              </a:lnSpc>
              <a:spcBef>
                <a:spcPts val="0"/>
              </a:spcBef>
              <a:spcAft>
                <a:spcPts val="0"/>
              </a:spcAft>
              <a:buClr>
                <a:srgbClr val="000000"/>
              </a:buClr>
              <a:buSzPts val="3200"/>
              <a:buFont typeface="Arial"/>
              <a:buNone/>
            </a:pPr>
            <a:r>
              <a:rPr lang="mk" sz="2400" b="0" i="0" u="none" strike="noStrike" cap="none" dirty="0">
                <a:solidFill>
                  <a:srgbClr val="000000"/>
                </a:solidFill>
                <a:latin typeface="Arial"/>
                <a:ea typeface="Arial"/>
                <a:cs typeface="Arial"/>
                <a:sym typeface="Arial"/>
              </a:rPr>
              <a:t>Производот е креиран од проектот „Градење дигитална отпорност преку правење дигитална благосостојба и безбедност достапни за сите 2022-2-SK01-KA220-ADU-000096888“ е развиен со поддршка на Европската комисија и го одразува исклучиво мислењето на автор. Европската комисија не е одговорна за содржината на документите</a:t>
            </a:r>
            <a:endParaRPr sz="2400" dirty="0"/>
          </a:p>
          <a:p>
            <a:pPr marL="0" marR="0" lvl="0" indent="0" algn="just" rtl="0">
              <a:lnSpc>
                <a:spcPct val="84531"/>
              </a:lnSpc>
              <a:spcBef>
                <a:spcPts val="0"/>
              </a:spcBef>
              <a:spcAft>
                <a:spcPts val="0"/>
              </a:spcAft>
              <a:buClr>
                <a:srgbClr val="000000"/>
              </a:buClr>
              <a:buSzPts val="3200"/>
              <a:buFont typeface="Arial"/>
              <a:buNone/>
            </a:pPr>
            <a:r>
              <a:rPr lang="mk" sz="2400" b="0" i="0" u="none" strike="noStrike" cap="none" dirty="0">
                <a:solidFill>
                  <a:srgbClr val="000000"/>
                </a:solidFill>
                <a:latin typeface="Arial"/>
                <a:ea typeface="Arial"/>
                <a:cs typeface="Arial"/>
                <a:sym typeface="Arial"/>
              </a:rPr>
              <a:t>Публикацијата ја добива </a:t>
            </a:r>
            <a:r>
              <a:rPr lang="mk" sz="2400" dirty="0">
                <a:solidFill>
                  <a:srgbClr val="000000"/>
                </a:solidFill>
                <a:latin typeface="Arial"/>
                <a:ea typeface="Arial"/>
                <a:cs typeface="Arial"/>
                <a:sym typeface="Arial"/>
              </a:rPr>
              <a:t>лиценцата Creative Commons </a:t>
            </a:r>
            <a:r>
              <a:rPr lang="mk" sz="2400" b="0" i="0" u="none" strike="noStrike" cap="none" dirty="0">
                <a:solidFill>
                  <a:srgbClr val="000000"/>
                </a:solidFill>
                <a:latin typeface="Arial"/>
                <a:ea typeface="Arial"/>
                <a:cs typeface="Arial"/>
                <a:sym typeface="Arial"/>
              </a:rPr>
              <a:t>CC BY-NC SA.</a:t>
            </a:r>
            <a:endParaRPr sz="2400" b="0" i="0" u="none" strike="noStrike" cap="none" dirty="0">
              <a:solidFill>
                <a:srgbClr val="000000"/>
              </a:solidFill>
              <a:latin typeface="Arial"/>
              <a:ea typeface="Arial"/>
              <a:cs typeface="Arial"/>
              <a:sym typeface="Arial"/>
            </a:endParaRPr>
          </a:p>
          <a:p>
            <a:pPr marL="0" marR="0" lvl="0" indent="0" algn="just" rtl="0">
              <a:lnSpc>
                <a:spcPct val="84531"/>
              </a:lnSpc>
              <a:spcBef>
                <a:spcPts val="0"/>
              </a:spcBef>
              <a:spcAft>
                <a:spcPts val="0"/>
              </a:spcAft>
              <a:buClr>
                <a:schemeClr val="dk1"/>
              </a:buClr>
              <a:buSzPts val="3200"/>
              <a:buFont typeface="Calibri"/>
              <a:buNone/>
            </a:pPr>
            <a:endParaRPr sz="2400" b="0" i="0" u="none" strike="noStrike" cap="none" dirty="0">
              <a:solidFill>
                <a:srgbClr val="000000"/>
              </a:solidFill>
              <a:latin typeface="Arial"/>
              <a:ea typeface="Arial"/>
              <a:cs typeface="Arial"/>
              <a:sym typeface="Arial"/>
            </a:endParaRPr>
          </a:p>
          <a:p>
            <a:pPr marL="0" marR="0" lvl="0" indent="0" algn="just" rtl="0">
              <a:lnSpc>
                <a:spcPct val="84531"/>
              </a:lnSpc>
              <a:spcBef>
                <a:spcPts val="0"/>
              </a:spcBef>
              <a:spcAft>
                <a:spcPts val="0"/>
              </a:spcAft>
              <a:buClr>
                <a:srgbClr val="000000"/>
              </a:buClr>
              <a:buSzPts val="3200"/>
              <a:buFont typeface="Arial"/>
              <a:buNone/>
            </a:pPr>
            <a:r>
              <a:rPr lang="mk" sz="2400" b="0" i="0" u="none" strike="noStrike" cap="none" dirty="0">
                <a:solidFill>
                  <a:srgbClr val="000000"/>
                </a:solidFill>
                <a:latin typeface="Arial"/>
                <a:ea typeface="Arial"/>
                <a:cs typeface="Arial"/>
                <a:sym typeface="Arial"/>
              </a:rPr>
              <a:t> </a:t>
            </a:r>
            <a:endParaRPr sz="2400" dirty="0"/>
          </a:p>
          <a:p>
            <a:pPr marL="0" marR="0" lvl="0" indent="0" algn="just" rtl="0">
              <a:lnSpc>
                <a:spcPct val="84531"/>
              </a:lnSpc>
              <a:spcBef>
                <a:spcPts val="0"/>
              </a:spcBef>
              <a:spcAft>
                <a:spcPts val="0"/>
              </a:spcAft>
              <a:buClr>
                <a:schemeClr val="dk1"/>
              </a:buClr>
              <a:buSzPts val="3200"/>
              <a:buFont typeface="Calibri"/>
              <a:buNone/>
            </a:pPr>
            <a:endParaRPr sz="2400" b="0" i="0" u="none" strike="noStrike" cap="none" dirty="0">
              <a:solidFill>
                <a:srgbClr val="000000"/>
              </a:solidFill>
              <a:latin typeface="Arial"/>
              <a:ea typeface="Arial"/>
              <a:cs typeface="Arial"/>
              <a:sym typeface="Arial"/>
            </a:endParaRPr>
          </a:p>
          <a:p>
            <a:pPr marL="0" marR="0" lvl="0" indent="0" algn="just" rtl="0">
              <a:lnSpc>
                <a:spcPct val="84531"/>
              </a:lnSpc>
              <a:spcBef>
                <a:spcPts val="0"/>
              </a:spcBef>
              <a:spcAft>
                <a:spcPts val="0"/>
              </a:spcAft>
              <a:buClr>
                <a:schemeClr val="dk1"/>
              </a:buClr>
              <a:buSzPts val="3200"/>
              <a:buFont typeface="Calibri"/>
              <a:buNone/>
            </a:pPr>
            <a:endParaRPr sz="2400" b="0" i="0" u="none" strike="noStrike" cap="none" dirty="0">
              <a:solidFill>
                <a:srgbClr val="000000"/>
              </a:solidFill>
              <a:latin typeface="Arial"/>
              <a:ea typeface="Arial"/>
              <a:cs typeface="Arial"/>
              <a:sym typeface="Arial"/>
            </a:endParaRPr>
          </a:p>
          <a:p>
            <a:pPr marL="0" marR="0" lvl="0" indent="0" algn="just" rtl="0">
              <a:lnSpc>
                <a:spcPct val="84531"/>
              </a:lnSpc>
              <a:spcBef>
                <a:spcPts val="0"/>
              </a:spcBef>
              <a:spcAft>
                <a:spcPts val="0"/>
              </a:spcAft>
              <a:buClr>
                <a:srgbClr val="000000"/>
              </a:buClr>
              <a:buSzPts val="3200"/>
              <a:buFont typeface="Arial"/>
              <a:buNone/>
            </a:pPr>
            <a:r>
              <a:rPr lang="mk" sz="2400" b="0" i="0" u="none" strike="noStrike" cap="none" dirty="0">
                <a:solidFill>
                  <a:srgbClr val="000000"/>
                </a:solidFill>
                <a:latin typeface="Arial"/>
                <a:ea typeface="Arial"/>
                <a:cs typeface="Arial"/>
                <a:sym typeface="Arial"/>
              </a:rPr>
              <a:t>Оваа лиценца ви овозможува да ја дистрибуирате, </a:t>
            </a:r>
            <a:r>
              <a:rPr lang="mk" sz="2400" dirty="0"/>
              <a:t>преработувате</a:t>
            </a:r>
            <a:r>
              <a:rPr lang="mk" sz="2400" b="0" i="0" u="none" strike="noStrike" cap="none" dirty="0">
                <a:solidFill>
                  <a:srgbClr val="000000"/>
                </a:solidFill>
                <a:latin typeface="Arial"/>
                <a:ea typeface="Arial"/>
                <a:cs typeface="Arial"/>
                <a:sym typeface="Arial"/>
              </a:rPr>
              <a:t>, подобрувате и надградувате работата, но само неформално. При користење на делото, како и извадоците од ова мора : </a:t>
            </a:r>
            <a:endParaRPr sz="2400" dirty="0"/>
          </a:p>
          <a:p>
            <a:pPr marL="971550" marR="0" lvl="1" indent="-488950" algn="just" rtl="0">
              <a:lnSpc>
                <a:spcPct val="84531"/>
              </a:lnSpc>
              <a:spcBef>
                <a:spcPts val="0"/>
              </a:spcBef>
              <a:spcAft>
                <a:spcPts val="0"/>
              </a:spcAft>
              <a:buClr>
                <a:srgbClr val="000000"/>
              </a:buClr>
              <a:buSzPts val="2800"/>
              <a:buFont typeface="Calibri"/>
              <a:buAutoNum type="arabicPeriod"/>
            </a:pPr>
            <a:r>
              <a:rPr lang="mk" sz="2400" b="0" i="0" u="none" strike="noStrike" cap="none" dirty="0">
                <a:solidFill>
                  <a:srgbClr val="000000"/>
                </a:solidFill>
                <a:latin typeface="Arial"/>
                <a:ea typeface="Arial"/>
                <a:cs typeface="Arial"/>
                <a:sym typeface="Arial"/>
              </a:rPr>
              <a:t>да се спомене изворот и мора да се даде линк до лиценцата и да се наведат можни промени. Авторските права остануваат кај авторите на документите.</a:t>
            </a:r>
            <a:endParaRPr sz="2400" dirty="0"/>
          </a:p>
          <a:p>
            <a:pPr marL="971550" marR="0" lvl="1" indent="-488950" algn="just" rtl="0">
              <a:lnSpc>
                <a:spcPct val="84531"/>
              </a:lnSpc>
              <a:spcBef>
                <a:spcPts val="0"/>
              </a:spcBef>
              <a:spcAft>
                <a:spcPts val="0"/>
              </a:spcAft>
              <a:buClr>
                <a:srgbClr val="000000"/>
              </a:buClr>
              <a:buSzPts val="2800"/>
              <a:buFont typeface="Calibri"/>
              <a:buAutoNum type="arabicPeriod"/>
            </a:pPr>
            <a:r>
              <a:rPr lang="mk" sz="2400" b="0" i="0" u="none" strike="noStrike" cap="none" dirty="0">
                <a:solidFill>
                  <a:srgbClr val="000000"/>
                </a:solidFill>
                <a:latin typeface="Arial"/>
                <a:ea typeface="Arial"/>
                <a:cs typeface="Arial"/>
                <a:sym typeface="Arial"/>
              </a:rPr>
              <a:t>делото не смее да се користи за комерцијални цели.</a:t>
            </a:r>
            <a:endParaRPr sz="2400" dirty="0"/>
          </a:p>
          <a:p>
            <a:pPr marL="971550" marR="0" lvl="1" indent="-488950" algn="just" rtl="0">
              <a:lnSpc>
                <a:spcPct val="84531"/>
              </a:lnSpc>
              <a:spcBef>
                <a:spcPts val="0"/>
              </a:spcBef>
              <a:spcAft>
                <a:spcPts val="0"/>
              </a:spcAft>
              <a:buClr>
                <a:srgbClr val="000000"/>
              </a:buClr>
              <a:buSzPts val="2800"/>
              <a:buFont typeface="Calibri"/>
              <a:buAutoNum type="arabicPeriod"/>
            </a:pPr>
            <a:r>
              <a:rPr lang="mk" sz="2400" b="0" i="0" u="none" strike="noStrike" cap="none" dirty="0">
                <a:solidFill>
                  <a:srgbClr val="000000"/>
                </a:solidFill>
                <a:latin typeface="Arial"/>
                <a:ea typeface="Arial"/>
                <a:cs typeface="Arial"/>
                <a:sym typeface="Arial"/>
              </a:rPr>
              <a:t>Ако го прекомпонирате, конвертирате или надградите на делото, вашите придонеси мора да бидат објавени под истата лиценца како и оригиналот.</a:t>
            </a:r>
            <a:endParaRPr sz="2400" dirty="0"/>
          </a:p>
          <a:p>
            <a:pPr marL="0" marR="0" lvl="0" indent="0" algn="just" rtl="0">
              <a:lnSpc>
                <a:spcPct val="84531"/>
              </a:lnSpc>
              <a:spcBef>
                <a:spcPts val="0"/>
              </a:spcBef>
              <a:spcAft>
                <a:spcPts val="0"/>
              </a:spcAft>
              <a:buClr>
                <a:srgbClr val="FFAA5A"/>
              </a:buClr>
              <a:buSzPts val="3200"/>
              <a:buFont typeface="Arial"/>
              <a:buNone/>
            </a:pPr>
            <a:r>
              <a:rPr lang="mk" sz="2400" b="1" i="0" u="none" strike="noStrike" cap="none" dirty="0">
                <a:solidFill>
                  <a:srgbClr val="FFAA5A"/>
                </a:solidFill>
                <a:latin typeface="Arial"/>
                <a:ea typeface="Arial"/>
                <a:cs typeface="Arial"/>
                <a:sym typeface="Arial"/>
              </a:rPr>
              <a:t>Одрекување на одговорност:</a:t>
            </a:r>
            <a:endParaRPr sz="2400" dirty="0"/>
          </a:p>
          <a:p>
            <a:pPr marL="0" marR="0" lvl="0" indent="0" algn="just" rtl="0">
              <a:lnSpc>
                <a:spcPct val="84531"/>
              </a:lnSpc>
              <a:spcBef>
                <a:spcPts val="0"/>
              </a:spcBef>
              <a:spcAft>
                <a:spcPts val="0"/>
              </a:spcAft>
              <a:buClr>
                <a:srgbClr val="000000"/>
              </a:buClr>
              <a:buSzPts val="3200"/>
              <a:buFont typeface="Arial"/>
              <a:buNone/>
            </a:pPr>
            <a:r>
              <a:rPr lang="mk" sz="2400" b="0" i="0" u="none" strike="noStrike" cap="none" dirty="0">
                <a:solidFill>
                  <a:srgbClr val="000000"/>
                </a:solidFill>
                <a:latin typeface="Arial"/>
                <a:ea typeface="Arial"/>
                <a:cs typeface="Arial"/>
                <a:sym typeface="Arial"/>
              </a:rPr>
              <a:t>Проектот е финансиран од Европската Унија. Сепак, искажаните ставови и мислења се само на авторот(ите) и не мора да ги одразуваат ставовите на Европската унија или Европската извршна агенција за образование и култура (EACEA). Ниту Европската Унија, ниту EACEA не можат да бидат одговорни за нив.</a:t>
            </a:r>
            <a:endParaRPr sz="2400" dirty="0"/>
          </a:p>
          <a:p>
            <a:pPr marL="0" marR="0" lvl="0" indent="0" algn="just" rtl="0">
              <a:lnSpc>
                <a:spcPct val="84531"/>
              </a:lnSpc>
              <a:spcBef>
                <a:spcPts val="0"/>
              </a:spcBef>
              <a:spcAft>
                <a:spcPts val="0"/>
              </a:spcAft>
              <a:buClr>
                <a:srgbClr val="000000"/>
              </a:buClr>
              <a:buSzPts val="3200"/>
              <a:buFont typeface="Arial"/>
              <a:buNone/>
            </a:pPr>
            <a:r>
              <a:rPr lang="mk" sz="2800" b="0" i="0" u="none" strike="noStrike" cap="none" dirty="0">
                <a:solidFill>
                  <a:srgbClr val="000000"/>
                </a:solidFill>
                <a:latin typeface="Arial"/>
                <a:ea typeface="Arial"/>
                <a:cs typeface="Arial"/>
                <a:sym typeface="Arial"/>
              </a:rPr>
              <a:t> </a:t>
            </a:r>
            <a:endParaRPr sz="1000" dirty="0"/>
          </a:p>
        </p:txBody>
      </p:sp>
      <p:sp>
        <p:nvSpPr>
          <p:cNvPr id="459" name="Google Shape;459;p49"/>
          <p:cNvSpPr/>
          <p:nvPr/>
        </p:nvSpPr>
        <p:spPr>
          <a:xfrm>
            <a:off x="1621800" y="3851375"/>
            <a:ext cx="2344122" cy="808722"/>
          </a:xfrm>
          <a:custGeom>
            <a:avLst/>
            <a:gdLst/>
            <a:ahLst/>
            <a:cxnLst/>
            <a:rect l="l" t="t" r="r" b="b"/>
            <a:pathLst>
              <a:path w="2344122" h="808722" extrusionOk="0">
                <a:moveTo>
                  <a:pt x="0" y="0"/>
                </a:moveTo>
                <a:lnTo>
                  <a:pt x="2344122" y="0"/>
                </a:lnTo>
                <a:lnTo>
                  <a:pt x="2344122" y="808722"/>
                </a:lnTo>
                <a:lnTo>
                  <a:pt x="0" y="80872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p:cNvGrpSpPr/>
        <p:nvPr/>
      </p:nvGrpSpPr>
      <p:grpSpPr>
        <a:xfrm>
          <a:off x="0" y="0"/>
          <a:ext cx="0" cy="0"/>
          <a:chOff x="0" y="0"/>
          <a:chExt cx="0" cy="0"/>
        </a:xfrm>
      </p:grpSpPr>
      <p:sp>
        <p:nvSpPr>
          <p:cNvPr id="165" name="Google Shape;165;p24"/>
          <p:cNvSpPr/>
          <p:nvPr/>
        </p:nvSpPr>
        <p:spPr>
          <a:xfrm>
            <a:off x="4572" y="0"/>
            <a:ext cx="18283428" cy="10287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66" name="Google Shape;166;p24"/>
          <p:cNvSpPr/>
          <p:nvPr/>
        </p:nvSpPr>
        <p:spPr>
          <a:xfrm>
            <a:off x="1" y="0"/>
            <a:ext cx="6250907" cy="10287000"/>
          </a:xfrm>
          <a:custGeom>
            <a:avLst/>
            <a:gdLst/>
            <a:ahLst/>
            <a:cxnLst/>
            <a:rect l="l" t="t" r="r" b="b"/>
            <a:pathLst>
              <a:path w="4167271" h="6858000" extrusionOk="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67" name="Google Shape;167;p24"/>
          <p:cNvSpPr txBox="1">
            <a:spLocks noGrp="1"/>
          </p:cNvSpPr>
          <p:nvPr>
            <p:ph type="title"/>
          </p:nvPr>
        </p:nvSpPr>
        <p:spPr>
          <a:xfrm>
            <a:off x="533400" y="1730358"/>
            <a:ext cx="5297451" cy="669174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5600"/>
              <a:buFont typeface="Arial"/>
              <a:buNone/>
            </a:pPr>
            <a:r>
              <a:rPr lang="mk" sz="5600">
                <a:solidFill>
                  <a:srgbClr val="FFFFFF"/>
                </a:solidFill>
                <a:latin typeface="Arial"/>
                <a:ea typeface="Arial"/>
                <a:cs typeface="Arial"/>
                <a:sym typeface="Arial"/>
              </a:rPr>
              <a:t>ПРИВАТНОСТ НА ИНФОРМАЦИИТЕ</a:t>
            </a:r>
            <a:endParaRPr/>
          </a:p>
        </p:txBody>
      </p:sp>
      <p:sp>
        <p:nvSpPr>
          <p:cNvPr id="168" name="Google Shape;168;p24"/>
          <p:cNvSpPr/>
          <p:nvPr/>
        </p:nvSpPr>
        <p:spPr>
          <a:xfrm rot="10800000" flipH="1">
            <a:off x="11325603" y="3683218"/>
            <a:ext cx="6125149" cy="6125150"/>
          </a:xfrm>
          <a:prstGeom prst="arc">
            <a:avLst>
              <a:gd name="adj1" fmla="val 16200000"/>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69" name="Google Shape;169;p24"/>
          <p:cNvSpPr txBox="1">
            <a:spLocks noGrp="1"/>
          </p:cNvSpPr>
          <p:nvPr>
            <p:ph type="body" idx="1"/>
          </p:nvPr>
        </p:nvSpPr>
        <p:spPr>
          <a:xfrm>
            <a:off x="6553200" y="731318"/>
            <a:ext cx="10477498" cy="8465344"/>
          </a:xfrm>
          <a:prstGeom prst="rect">
            <a:avLst/>
          </a:prstGeom>
          <a:noFill/>
          <a:ln>
            <a:noFill/>
          </a:ln>
        </p:spPr>
        <p:txBody>
          <a:bodyPr spcFirstLastPara="1" wrap="square" lIns="91425" tIns="45700" rIns="91425" bIns="45700" anchor="ctr" anchorCtr="0">
            <a:noAutofit/>
          </a:bodyPr>
          <a:lstStyle/>
          <a:p>
            <a:pPr marL="342900" lvl="0" indent="-311150" algn="l" rtl="0">
              <a:lnSpc>
                <a:spcPct val="90000"/>
              </a:lnSpc>
              <a:spcBef>
                <a:spcPts val="0"/>
              </a:spcBef>
              <a:spcAft>
                <a:spcPts val="0"/>
              </a:spcAft>
              <a:buSzPts val="3900"/>
              <a:buChar char="❑"/>
            </a:pPr>
            <a:r>
              <a:rPr lang="mk" sz="3900" b="1">
                <a:latin typeface="Arial"/>
                <a:ea typeface="Arial"/>
                <a:cs typeface="Arial"/>
                <a:sym typeface="Arial"/>
              </a:rPr>
              <a:t>Лични информации: </a:t>
            </a:r>
            <a:r>
              <a:rPr lang="mk" sz="3900">
                <a:latin typeface="Arial"/>
                <a:ea typeface="Arial"/>
                <a:cs typeface="Arial"/>
                <a:sym typeface="Arial"/>
              </a:rPr>
              <a:t>како да ги заштитиме нашите лични информации на интернет.</a:t>
            </a:r>
            <a:endParaRPr sz="3900">
              <a:latin typeface="Arial"/>
              <a:ea typeface="Arial"/>
              <a:cs typeface="Arial"/>
              <a:sym typeface="Arial"/>
            </a:endParaRPr>
          </a:p>
          <a:p>
            <a:pPr marL="342900" lvl="0" indent="-311150" algn="l" rtl="0">
              <a:lnSpc>
                <a:spcPct val="90000"/>
              </a:lnSpc>
              <a:spcBef>
                <a:spcPts val="1500"/>
              </a:spcBef>
              <a:spcAft>
                <a:spcPts val="0"/>
              </a:spcAft>
              <a:buSzPts val="3900"/>
              <a:buChar char="❑"/>
            </a:pPr>
            <a:r>
              <a:rPr lang="mk" sz="3900">
                <a:latin typeface="Arial"/>
                <a:ea typeface="Arial"/>
                <a:cs typeface="Arial"/>
                <a:sym typeface="Arial"/>
              </a:rPr>
              <a:t>Но, пред да започнете, </a:t>
            </a:r>
            <a:r>
              <a:rPr lang="mk" sz="3900" b="1">
                <a:latin typeface="Arial"/>
                <a:ea typeface="Arial"/>
                <a:cs typeface="Arial"/>
                <a:sym typeface="Arial"/>
              </a:rPr>
              <a:t>дали знаевте дека постојат закони за да не штитат </a:t>
            </a:r>
            <a:r>
              <a:rPr lang="mk" sz="3900">
                <a:latin typeface="Arial"/>
                <a:ea typeface="Arial"/>
                <a:cs typeface="Arial"/>
                <a:sym typeface="Arial"/>
              </a:rPr>
              <a:t>?</a:t>
            </a:r>
            <a:endParaRPr sz="3700"/>
          </a:p>
          <a:p>
            <a:pPr marL="342900" lvl="0" indent="-311150" algn="l" rtl="0">
              <a:lnSpc>
                <a:spcPct val="90000"/>
              </a:lnSpc>
              <a:spcBef>
                <a:spcPts val="1500"/>
              </a:spcBef>
              <a:spcAft>
                <a:spcPts val="0"/>
              </a:spcAft>
              <a:buSzPts val="3900"/>
              <a:buChar char="❑"/>
            </a:pPr>
            <a:r>
              <a:rPr lang="mk" sz="3900">
                <a:latin typeface="Arial"/>
                <a:ea typeface="Arial"/>
                <a:cs typeface="Arial"/>
                <a:sym typeface="Arial"/>
              </a:rPr>
              <a:t>Прво, важно е да се разбере што се подразбира под </a:t>
            </a:r>
            <a:r>
              <a:rPr lang="mk" sz="3900" b="1">
                <a:latin typeface="Arial"/>
                <a:ea typeface="Arial"/>
                <a:cs typeface="Arial"/>
                <a:sym typeface="Arial"/>
              </a:rPr>
              <a:t>лични информации </a:t>
            </a:r>
            <a:r>
              <a:rPr lang="mk" sz="3900">
                <a:latin typeface="Arial"/>
                <a:ea typeface="Arial"/>
                <a:cs typeface="Arial"/>
                <a:sym typeface="Arial"/>
              </a:rPr>
              <a:t>и </a:t>
            </a:r>
            <a:r>
              <a:rPr lang="mk" sz="3900" b="1">
                <a:latin typeface="Arial"/>
                <a:ea typeface="Arial"/>
                <a:cs typeface="Arial"/>
                <a:sym typeface="Arial"/>
              </a:rPr>
              <a:t>чувствителни податоци </a:t>
            </a:r>
            <a:r>
              <a:rPr lang="mk" sz="3900">
                <a:latin typeface="Arial"/>
                <a:ea typeface="Arial"/>
                <a:cs typeface="Arial"/>
                <a:sym typeface="Arial"/>
              </a:rPr>
              <a:t>. Според законот, </a:t>
            </a:r>
            <a:r>
              <a:rPr lang="mk" sz="3900" b="1" u="sng">
                <a:latin typeface="Arial"/>
                <a:ea typeface="Arial"/>
                <a:cs typeface="Arial"/>
                <a:sym typeface="Arial"/>
              </a:rPr>
              <a:t>Регулативата 2016/679 </a:t>
            </a:r>
            <a:r>
              <a:rPr lang="mk" sz="3900">
                <a:latin typeface="Arial"/>
                <a:ea typeface="Arial"/>
                <a:cs typeface="Arial"/>
                <a:sym typeface="Arial"/>
              </a:rPr>
              <a:t>ги дефинира личните податоци во својот </a:t>
            </a:r>
            <a:r>
              <a:rPr lang="mk" sz="3900" b="1">
                <a:latin typeface="Arial"/>
                <a:ea typeface="Arial"/>
                <a:cs typeface="Arial"/>
                <a:sym typeface="Arial"/>
              </a:rPr>
              <a:t>член 4 </a:t>
            </a:r>
            <a:r>
              <a:rPr lang="mk" sz="3900">
                <a:latin typeface="Arial"/>
                <a:ea typeface="Arial"/>
                <a:cs typeface="Arial"/>
                <a:sym typeface="Arial"/>
              </a:rPr>
              <a:t>како </a:t>
            </a:r>
            <a:r>
              <a:rPr lang="mk" sz="3900" i="1">
                <a:solidFill>
                  <a:srgbClr val="92BAB5"/>
                </a:solidFill>
                <a:latin typeface="Arial"/>
                <a:ea typeface="Arial"/>
                <a:cs typeface="Arial"/>
                <a:sym typeface="Arial"/>
              </a:rPr>
              <a:t>секоја информација што може да се користи за директно или индиректно идентификација на физичко лице </a:t>
            </a:r>
            <a:r>
              <a:rPr lang="mk" sz="3900">
                <a:latin typeface="Arial"/>
                <a:ea typeface="Arial"/>
                <a:cs typeface="Arial"/>
                <a:sym typeface="Arial"/>
              </a:rPr>
              <a:t>.</a:t>
            </a:r>
            <a:endParaRPr sz="3700"/>
          </a:p>
        </p:txBody>
      </p:sp>
      <p:sp>
        <p:nvSpPr>
          <p:cNvPr id="170" name="Google Shape;170;p24"/>
          <p:cNvSpPr/>
          <p:nvPr/>
        </p:nvSpPr>
        <p:spPr>
          <a:xfrm>
            <a:off x="1598107" y="6863530"/>
            <a:ext cx="2568892" cy="2401914"/>
          </a:xfrm>
          <a:custGeom>
            <a:avLst/>
            <a:gdLst/>
            <a:ahLst/>
            <a:cxnLst/>
            <a:rect l="l" t="t" r="r" b="b"/>
            <a:pathLst>
              <a:path w="2568892" h="2401914" extrusionOk="0">
                <a:moveTo>
                  <a:pt x="0" y="0"/>
                </a:moveTo>
                <a:lnTo>
                  <a:pt x="2568893" y="0"/>
                </a:lnTo>
                <a:lnTo>
                  <a:pt x="2568893" y="2401914"/>
                </a:lnTo>
                <a:lnTo>
                  <a:pt x="0" y="2401914"/>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1" name="Google Shape;171;p24"/>
          <p:cNvSpPr txBox="1"/>
          <p:nvPr/>
        </p:nvSpPr>
        <p:spPr>
          <a:xfrm>
            <a:off x="4469291" y="9196662"/>
            <a:ext cx="9176834" cy="631520"/>
          </a:xfrm>
          <a:prstGeom prst="rect">
            <a:avLst/>
          </a:prstGeom>
          <a:noFill/>
          <a:ln>
            <a:noFill/>
          </a:ln>
        </p:spPr>
        <p:txBody>
          <a:bodyPr spcFirstLastPara="1" wrap="square" lIns="0" tIns="0" rIns="0" bIns="0" anchor="t" anchorCtr="0">
            <a:spAutoFit/>
          </a:bodyPr>
          <a:lstStyle/>
          <a:p>
            <a:pPr marL="0" marR="0" lvl="0" indent="0" algn="ctr" rtl="0">
              <a:lnSpc>
                <a:spcPct val="140010"/>
              </a:lnSpc>
              <a:spcBef>
                <a:spcPts val="0"/>
              </a:spcBef>
              <a:spcAft>
                <a:spcPts val="0"/>
              </a:spcAft>
              <a:buNone/>
            </a:pPr>
            <a:r>
              <a:rPr lang="mk" sz="3699" b="1">
                <a:solidFill>
                  <a:srgbClr val="000000"/>
                </a:solidFill>
                <a:latin typeface="Arial"/>
                <a:ea typeface="Arial"/>
                <a:cs typeface="Arial"/>
                <a:sym typeface="Arial"/>
              </a:rPr>
              <a:t>УМЕТНОСТ. 4. РЕГУЛАТИВА 2016/679</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sp>
        <p:nvSpPr>
          <p:cNvPr id="176" name="Google Shape;176;p25"/>
          <p:cNvSpPr/>
          <p:nvPr/>
        </p:nvSpPr>
        <p:spPr>
          <a:xfrm>
            <a:off x="0" y="0"/>
            <a:ext cx="18288000" cy="10287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700"/>
              <a:buFont typeface="Calibri"/>
              <a:buNone/>
            </a:pPr>
            <a:endParaRPr sz="2700" b="0" i="0" u="none" strike="noStrike" cap="none">
              <a:solidFill>
                <a:srgbClr val="FFFFFF"/>
              </a:solidFill>
              <a:latin typeface="Calibri"/>
              <a:ea typeface="Calibri"/>
              <a:cs typeface="Calibri"/>
              <a:sym typeface="Calibri"/>
            </a:endParaRPr>
          </a:p>
        </p:txBody>
      </p:sp>
      <p:sp>
        <p:nvSpPr>
          <p:cNvPr id="177" name="Google Shape;177;p25"/>
          <p:cNvSpPr/>
          <p:nvPr/>
        </p:nvSpPr>
        <p:spPr>
          <a:xfrm>
            <a:off x="15297986" y="2"/>
            <a:ext cx="1732713" cy="937541"/>
          </a:xfrm>
          <a:custGeom>
            <a:avLst/>
            <a:gdLst/>
            <a:ahLst/>
            <a:cxnLst/>
            <a:rect l="l" t="t" r="r" b="b"/>
            <a:pathLst>
              <a:path w="1155142" h="625027" extrusionOk="0">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490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700"/>
              <a:buFont typeface="Calibri"/>
              <a:buNone/>
            </a:pPr>
            <a:endParaRPr sz="2700" b="0" i="0" u="none" strike="noStrike" cap="none">
              <a:solidFill>
                <a:srgbClr val="FFFFFF"/>
              </a:solidFill>
              <a:latin typeface="Calibri"/>
              <a:ea typeface="Calibri"/>
              <a:cs typeface="Calibri"/>
              <a:sym typeface="Calibri"/>
            </a:endParaRPr>
          </a:p>
        </p:txBody>
      </p:sp>
      <p:sp>
        <p:nvSpPr>
          <p:cNvPr id="178" name="Google Shape;178;p25"/>
          <p:cNvSpPr txBox="1">
            <a:spLocks noGrp="1"/>
          </p:cNvSpPr>
          <p:nvPr>
            <p:ph type="body" idx="1"/>
          </p:nvPr>
        </p:nvSpPr>
        <p:spPr>
          <a:xfrm>
            <a:off x="681674" y="1541859"/>
            <a:ext cx="8723334" cy="7947699"/>
          </a:xfrm>
          <a:prstGeom prst="rect">
            <a:avLst/>
          </a:prstGeom>
          <a:noFill/>
          <a:ln>
            <a:noFill/>
          </a:ln>
        </p:spPr>
        <p:txBody>
          <a:bodyPr spcFirstLastPara="1" wrap="square" lIns="91425" tIns="45700" rIns="91425" bIns="45700" anchor="t" anchorCtr="0">
            <a:noAutofit/>
          </a:bodyPr>
          <a:lstStyle/>
          <a:p>
            <a:pPr marL="342900" lvl="0" indent="-304800" algn="l" rtl="0">
              <a:lnSpc>
                <a:spcPct val="90000"/>
              </a:lnSpc>
              <a:spcBef>
                <a:spcPts val="0"/>
              </a:spcBef>
              <a:spcAft>
                <a:spcPts val="0"/>
              </a:spcAft>
              <a:buSzPts val="3800"/>
              <a:buChar char="❑"/>
            </a:pPr>
            <a:r>
              <a:rPr lang="mk" sz="3800" b="1" dirty="0">
                <a:latin typeface="Arial"/>
                <a:ea typeface="Arial"/>
                <a:cs typeface="Arial"/>
                <a:sym typeface="Arial"/>
              </a:rPr>
              <a:t>Чувствителните податоци </a:t>
            </a:r>
            <a:r>
              <a:rPr lang="mk" sz="3800" dirty="0">
                <a:latin typeface="Arial"/>
                <a:ea typeface="Arial"/>
                <a:cs typeface="Arial"/>
                <a:sym typeface="Arial"/>
              </a:rPr>
              <a:t>може да се дефинираат како подмножество на лични податоци, собирање на особено важни податоци како што се податоци кои откриваат </a:t>
            </a:r>
            <a:r>
              <a:rPr lang="mk" sz="3800" b="1" dirty="0">
                <a:latin typeface="Arial"/>
                <a:ea typeface="Arial"/>
                <a:cs typeface="Arial"/>
                <a:sym typeface="Arial"/>
              </a:rPr>
              <a:t>расно </a:t>
            </a:r>
            <a:r>
              <a:rPr lang="mk" sz="3800" dirty="0">
                <a:latin typeface="Arial"/>
                <a:ea typeface="Arial"/>
                <a:cs typeface="Arial"/>
                <a:sym typeface="Arial"/>
              </a:rPr>
              <a:t>или </a:t>
            </a:r>
            <a:r>
              <a:rPr lang="mk" sz="3800" b="1" dirty="0">
                <a:latin typeface="Arial"/>
                <a:ea typeface="Arial"/>
                <a:cs typeface="Arial"/>
                <a:sym typeface="Arial"/>
              </a:rPr>
              <a:t>етничко потекло </a:t>
            </a:r>
            <a:r>
              <a:rPr lang="mk" sz="3800" dirty="0">
                <a:latin typeface="Arial"/>
                <a:ea typeface="Arial"/>
                <a:cs typeface="Arial"/>
                <a:sym typeface="Arial"/>
              </a:rPr>
              <a:t>, </a:t>
            </a:r>
            <a:r>
              <a:rPr lang="mk" sz="3800" b="1" dirty="0">
                <a:latin typeface="Arial"/>
                <a:ea typeface="Arial"/>
                <a:cs typeface="Arial"/>
                <a:sym typeface="Arial"/>
              </a:rPr>
              <a:t>религиозни </a:t>
            </a:r>
            <a:r>
              <a:rPr lang="mk" sz="3800" dirty="0">
                <a:latin typeface="Arial"/>
                <a:ea typeface="Arial"/>
                <a:cs typeface="Arial"/>
                <a:sym typeface="Arial"/>
              </a:rPr>
              <a:t>или </a:t>
            </a:r>
            <a:r>
              <a:rPr lang="mk" sz="3800" b="1" dirty="0">
                <a:latin typeface="Arial"/>
                <a:ea typeface="Arial"/>
                <a:cs typeface="Arial"/>
                <a:sym typeface="Arial"/>
              </a:rPr>
              <a:t>филозофски убедувања, политички мислења, членство во синдикат, податоци за здравјето </a:t>
            </a:r>
            <a:r>
              <a:rPr lang="mk" sz="3800" dirty="0">
                <a:latin typeface="Arial"/>
                <a:ea typeface="Arial"/>
                <a:cs typeface="Arial"/>
                <a:sym typeface="Arial"/>
              </a:rPr>
              <a:t>или </a:t>
            </a:r>
            <a:r>
              <a:rPr lang="mk" sz="3800" b="1" dirty="0">
                <a:latin typeface="Arial"/>
                <a:ea typeface="Arial"/>
                <a:cs typeface="Arial"/>
                <a:sym typeface="Arial"/>
              </a:rPr>
              <a:t>сексуалниот живот </a:t>
            </a:r>
            <a:r>
              <a:rPr lang="mk" sz="3800" dirty="0">
                <a:latin typeface="Arial"/>
                <a:ea typeface="Arial"/>
                <a:cs typeface="Arial"/>
                <a:sym typeface="Arial"/>
              </a:rPr>
              <a:t>, како и </a:t>
            </a:r>
            <a:r>
              <a:rPr lang="mk" sz="3800" b="1" dirty="0">
                <a:latin typeface="Arial"/>
                <a:ea typeface="Arial"/>
                <a:cs typeface="Arial"/>
                <a:sym typeface="Arial"/>
              </a:rPr>
              <a:t>генетски податоци, биометриски податоци </a:t>
            </a:r>
            <a:r>
              <a:rPr lang="mk" sz="3800" dirty="0">
                <a:latin typeface="Arial"/>
                <a:ea typeface="Arial"/>
                <a:cs typeface="Arial"/>
                <a:sym typeface="Arial"/>
              </a:rPr>
              <a:t>и </a:t>
            </a:r>
            <a:r>
              <a:rPr lang="mk" sz="3800" b="1" dirty="0">
                <a:latin typeface="Arial"/>
                <a:ea typeface="Arial"/>
                <a:cs typeface="Arial"/>
                <a:sym typeface="Arial"/>
              </a:rPr>
              <a:t>податоци за сексуална ориентација </a:t>
            </a:r>
            <a:r>
              <a:rPr lang="mk" sz="3800" dirty="0">
                <a:latin typeface="Arial"/>
                <a:ea typeface="Arial"/>
                <a:cs typeface="Arial"/>
                <a:sym typeface="Arial"/>
              </a:rPr>
              <a:t>.</a:t>
            </a:r>
            <a:endParaRPr sz="3600" dirty="0"/>
          </a:p>
          <a:p>
            <a:pPr marL="342900" lvl="0" indent="-63500" algn="l" rtl="0">
              <a:lnSpc>
                <a:spcPct val="90000"/>
              </a:lnSpc>
              <a:spcBef>
                <a:spcPts val="1500"/>
              </a:spcBef>
              <a:spcAft>
                <a:spcPts val="0"/>
              </a:spcAft>
              <a:buSzPts val="4400"/>
              <a:buNone/>
            </a:pPr>
            <a:endParaRPr sz="3800" dirty="0">
              <a:latin typeface="Arial"/>
              <a:ea typeface="Arial"/>
              <a:cs typeface="Arial"/>
              <a:sym typeface="Arial"/>
            </a:endParaRPr>
          </a:p>
        </p:txBody>
      </p:sp>
      <p:sp>
        <p:nvSpPr>
          <p:cNvPr id="179" name="Google Shape;179;p25"/>
          <p:cNvSpPr/>
          <p:nvPr/>
        </p:nvSpPr>
        <p:spPr>
          <a:xfrm>
            <a:off x="10212278" y="5135939"/>
            <a:ext cx="811233" cy="811233"/>
          </a:xfrm>
          <a:prstGeom prst="ellipse">
            <a:avLst/>
          </a:prstGeom>
          <a:noFill/>
          <a:ln w="1270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700"/>
              <a:buFont typeface="Calibri"/>
              <a:buNone/>
            </a:pPr>
            <a:endParaRPr sz="2700" b="0" i="0" u="none" strike="noStrike" cap="none">
              <a:solidFill>
                <a:srgbClr val="FFFFFF"/>
              </a:solidFill>
              <a:latin typeface="Calibri"/>
              <a:ea typeface="Calibri"/>
              <a:cs typeface="Calibri"/>
              <a:sym typeface="Calibri"/>
            </a:endParaRPr>
          </a:p>
        </p:txBody>
      </p:sp>
      <p:sp>
        <p:nvSpPr>
          <p:cNvPr id="180" name="Google Shape;180;p25"/>
          <p:cNvSpPr/>
          <p:nvPr/>
        </p:nvSpPr>
        <p:spPr>
          <a:xfrm>
            <a:off x="10124403" y="2"/>
            <a:ext cx="3100422" cy="2432819"/>
          </a:xfrm>
          <a:custGeom>
            <a:avLst/>
            <a:gdLst/>
            <a:ahLst/>
            <a:cxnLst/>
            <a:rect l="l" t="t" r="r" b="b"/>
            <a:pathLst>
              <a:path w="2066948" h="1621879" extrusionOk="0">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700"/>
              <a:buFont typeface="Calibri"/>
              <a:buNone/>
            </a:pPr>
            <a:endParaRPr sz="2700" b="0" i="0" u="none" strike="noStrike" cap="none">
              <a:solidFill>
                <a:srgbClr val="000000"/>
              </a:solidFill>
              <a:latin typeface="Calibri"/>
              <a:ea typeface="Calibri"/>
              <a:cs typeface="Calibri"/>
              <a:sym typeface="Calibri"/>
            </a:endParaRPr>
          </a:p>
        </p:txBody>
      </p:sp>
      <p:cxnSp>
        <p:nvCxnSpPr>
          <p:cNvPr id="181" name="Google Shape;181;p25"/>
          <p:cNvCxnSpPr/>
          <p:nvPr/>
        </p:nvCxnSpPr>
        <p:spPr>
          <a:xfrm>
            <a:off x="18208118" y="1541859"/>
            <a:ext cx="0" cy="2396562"/>
          </a:xfrm>
          <a:prstGeom prst="straightConnector1">
            <a:avLst/>
          </a:prstGeom>
          <a:noFill/>
          <a:ln w="127000" cap="rnd" cmpd="sng">
            <a:solidFill>
              <a:schemeClr val="accent4"/>
            </a:solidFill>
            <a:prstDash val="dash"/>
            <a:miter lim="800000"/>
            <a:headEnd type="none" w="sm" len="sm"/>
            <a:tailEnd type="none" w="sm" len="sm"/>
          </a:ln>
        </p:spPr>
      </p:cxnSp>
      <p:sp>
        <p:nvSpPr>
          <p:cNvPr id="182" name="Google Shape;182;p25"/>
          <p:cNvSpPr/>
          <p:nvPr/>
        </p:nvSpPr>
        <p:spPr>
          <a:xfrm rot="-1136562">
            <a:off x="11184871" y="7750024"/>
            <a:ext cx="2753588" cy="3037178"/>
          </a:xfrm>
          <a:custGeom>
            <a:avLst/>
            <a:gdLst/>
            <a:ahLst/>
            <a:cxnLst/>
            <a:rect l="l" t="t" r="r" b="b"/>
            <a:pathLst>
              <a:path w="1835725" h="2024785" extrusionOk="0">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700"/>
              <a:buFont typeface="Calibri"/>
              <a:buNone/>
            </a:pPr>
            <a:endParaRPr sz="2700" b="0" i="0" u="none" strike="noStrike" cap="none">
              <a:solidFill>
                <a:srgbClr val="000000"/>
              </a:solidFill>
              <a:latin typeface="Calibri"/>
              <a:ea typeface="Calibri"/>
              <a:cs typeface="Calibri"/>
              <a:sym typeface="Calibri"/>
            </a:endParaRPr>
          </a:p>
        </p:txBody>
      </p:sp>
      <p:sp>
        <p:nvSpPr>
          <p:cNvPr id="183" name="Google Shape;183;p25"/>
          <p:cNvSpPr/>
          <p:nvPr/>
        </p:nvSpPr>
        <p:spPr>
          <a:xfrm>
            <a:off x="10214291" y="9050693"/>
            <a:ext cx="2986596" cy="1236308"/>
          </a:xfrm>
          <a:custGeom>
            <a:avLst/>
            <a:gdLst/>
            <a:ahLst/>
            <a:cxnLst/>
            <a:rect l="l" t="t" r="r" b="b"/>
            <a:pathLst>
              <a:path w="1991064" h="824205" extrusionOk="0">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700"/>
              <a:buFont typeface="Calibri"/>
              <a:buNone/>
            </a:pPr>
            <a:endParaRPr sz="2700" b="0" i="0" u="none" strike="noStrike" cap="none">
              <a:solidFill>
                <a:srgbClr val="FFFFFF"/>
              </a:solidFill>
              <a:latin typeface="Calibri"/>
              <a:ea typeface="Calibri"/>
              <a:cs typeface="Calibri"/>
              <a:sym typeface="Calibri"/>
            </a:endParaRPr>
          </a:p>
        </p:txBody>
      </p:sp>
      <p:sp>
        <p:nvSpPr>
          <p:cNvPr id="184" name="Google Shape;184;p25"/>
          <p:cNvSpPr/>
          <p:nvPr/>
        </p:nvSpPr>
        <p:spPr>
          <a:xfrm>
            <a:off x="16277545" y="8278795"/>
            <a:ext cx="2010458" cy="2008208"/>
          </a:xfrm>
          <a:custGeom>
            <a:avLst/>
            <a:gdLst/>
            <a:ahLst/>
            <a:cxnLst/>
            <a:rect l="l" t="t" r="r" b="b"/>
            <a:pathLst>
              <a:path w="1340305" h="1338805" extrusionOk="0">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700"/>
              <a:buFont typeface="Calibri"/>
              <a:buNone/>
            </a:pPr>
            <a:endParaRPr sz="2700" b="0" i="0" u="none" strike="noStrike" cap="none">
              <a:solidFill>
                <a:srgbClr val="000000"/>
              </a:solidFill>
              <a:latin typeface="Calibri"/>
              <a:ea typeface="Calibri"/>
              <a:cs typeface="Calibri"/>
              <a:sym typeface="Calibri"/>
            </a:endParaRPr>
          </a:p>
        </p:txBody>
      </p:sp>
      <p:sp>
        <p:nvSpPr>
          <p:cNvPr id="185" name="Google Shape;185;p25"/>
          <p:cNvSpPr/>
          <p:nvPr/>
        </p:nvSpPr>
        <p:spPr>
          <a:xfrm>
            <a:off x="12598355" y="2444027"/>
            <a:ext cx="4114800" cy="4114800"/>
          </a:xfrm>
          <a:custGeom>
            <a:avLst/>
            <a:gdLst/>
            <a:ahLst/>
            <a:cxnLst/>
            <a:rect l="l" t="t" r="r" b="b"/>
            <a:pathLst>
              <a:path w="4114800" h="4114800" extrusionOk="0">
                <a:moveTo>
                  <a:pt x="0" y="0"/>
                </a:moveTo>
                <a:lnTo>
                  <a:pt x="4114800" y="0"/>
                </a:lnTo>
                <a:lnTo>
                  <a:pt x="4114800" y="4114800"/>
                </a:lnTo>
                <a:lnTo>
                  <a:pt x="0" y="411480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6"/>
          <p:cNvSpPr txBox="1"/>
          <p:nvPr/>
        </p:nvSpPr>
        <p:spPr>
          <a:xfrm>
            <a:off x="1334858" y="3472882"/>
            <a:ext cx="15581400" cy="4577700"/>
          </a:xfrm>
          <a:prstGeom prst="rect">
            <a:avLst/>
          </a:prstGeom>
          <a:noFill/>
          <a:ln>
            <a:noFill/>
          </a:ln>
        </p:spPr>
        <p:txBody>
          <a:bodyPr spcFirstLastPara="1" wrap="square" lIns="0" tIns="0" rIns="0" bIns="0" anchor="t" anchorCtr="0">
            <a:spAutoFit/>
          </a:bodyPr>
          <a:lstStyle/>
          <a:p>
            <a:pPr marL="0" marR="0" lvl="0" indent="0" algn="ctr" rtl="0">
              <a:lnSpc>
                <a:spcPct val="90395"/>
              </a:lnSpc>
              <a:spcBef>
                <a:spcPts val="0"/>
              </a:spcBef>
              <a:spcAft>
                <a:spcPts val="0"/>
              </a:spcAft>
              <a:buClr>
                <a:srgbClr val="000000"/>
              </a:buClr>
              <a:buSzPts val="4800"/>
              <a:buFont typeface="Arial"/>
              <a:buNone/>
            </a:pPr>
            <a:r>
              <a:rPr lang="mk" sz="4700" b="0" i="0" u="none" strike="noStrike" cap="none" dirty="0">
                <a:solidFill>
                  <a:srgbClr val="000000"/>
                </a:solidFill>
                <a:latin typeface="Arial"/>
                <a:ea typeface="Arial"/>
                <a:cs typeface="Arial"/>
                <a:sym typeface="Arial"/>
              </a:rPr>
              <a:t>Во 1930 година, холандските граѓани слободно избраа да ги дадат своите лични податоци на владата, податоци за името, потеклото и, се разбира, етничката припадност; кога нацистите ја нападнаа земјата, околу една деценија подоцна, тие го презедоа регистарот и им беше многу лесно да ги идентификуваат Евреите и </a:t>
            </a:r>
            <a:r>
              <a:rPr lang="mk" sz="4700" dirty="0"/>
              <a:t>Ромитр</a:t>
            </a:r>
            <a:r>
              <a:rPr lang="mk" sz="4700" b="0" i="0" u="none" strike="noStrike" cap="none" dirty="0">
                <a:solidFill>
                  <a:srgbClr val="000000"/>
                </a:solidFill>
                <a:latin typeface="Arial"/>
                <a:ea typeface="Arial"/>
                <a:cs typeface="Arial"/>
                <a:sym typeface="Arial"/>
              </a:rPr>
              <a:t>, што доведе до нивна смрт.</a:t>
            </a:r>
            <a:endParaRPr sz="1300" dirty="0"/>
          </a:p>
        </p:txBody>
      </p:sp>
      <p:sp>
        <p:nvSpPr>
          <p:cNvPr id="191" name="Google Shape;191;p26"/>
          <p:cNvSpPr txBox="1"/>
          <p:nvPr/>
        </p:nvSpPr>
        <p:spPr>
          <a:xfrm>
            <a:off x="1004786" y="463227"/>
            <a:ext cx="15746578" cy="1313886"/>
          </a:xfrm>
          <a:prstGeom prst="rect">
            <a:avLst/>
          </a:prstGeom>
          <a:noFill/>
          <a:ln>
            <a:noFill/>
          </a:ln>
        </p:spPr>
        <p:txBody>
          <a:bodyPr spcFirstLastPara="1" wrap="square" lIns="0" tIns="0" rIns="0" bIns="0" anchor="t" anchorCtr="0">
            <a:spAutoFit/>
          </a:bodyPr>
          <a:lstStyle/>
          <a:p>
            <a:pPr marL="0" marR="0" lvl="0" indent="0" algn="ctr" rtl="0">
              <a:lnSpc>
                <a:spcPct val="93129"/>
              </a:lnSpc>
              <a:spcBef>
                <a:spcPts val="0"/>
              </a:spcBef>
              <a:spcAft>
                <a:spcPts val="0"/>
              </a:spcAft>
              <a:buClr>
                <a:srgbClr val="92BAB5"/>
              </a:buClr>
              <a:buSzPts val="5400"/>
              <a:buFont typeface="Arial"/>
              <a:buNone/>
            </a:pPr>
            <a:r>
              <a:rPr lang="mk" sz="5400" b="1" i="0" u="none" strike="noStrike" cap="none">
                <a:solidFill>
                  <a:srgbClr val="92BAB5"/>
                </a:solidFill>
                <a:latin typeface="Arial"/>
                <a:ea typeface="Arial"/>
                <a:cs typeface="Arial"/>
                <a:sym typeface="Arial"/>
              </a:rPr>
              <a:t>Приказна за да помогне во разбирањето на штетата што може да ја предизвика недостатокот на заштита на податоците.</a:t>
            </a:r>
            <a:endParaRPr/>
          </a:p>
        </p:txBody>
      </p:sp>
      <p:sp>
        <p:nvSpPr>
          <p:cNvPr id="192" name="Google Shape;192;p26"/>
          <p:cNvSpPr/>
          <p:nvPr/>
        </p:nvSpPr>
        <p:spPr>
          <a:xfrm>
            <a:off x="15773400" y="8210646"/>
            <a:ext cx="1483994" cy="1483994"/>
          </a:xfrm>
          <a:custGeom>
            <a:avLst/>
            <a:gdLst/>
            <a:ahLst/>
            <a:cxnLst/>
            <a:rect l="l" t="t" r="r" b="b"/>
            <a:pathLst>
              <a:path w="1483994" h="1483994" extrusionOk="0">
                <a:moveTo>
                  <a:pt x="0" y="0"/>
                </a:moveTo>
                <a:lnTo>
                  <a:pt x="1483994" y="0"/>
                </a:lnTo>
                <a:lnTo>
                  <a:pt x="1483994" y="1483994"/>
                </a:lnTo>
                <a:lnTo>
                  <a:pt x="0" y="1483994"/>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3" name="Google Shape;193;p26"/>
          <p:cNvSpPr/>
          <p:nvPr/>
        </p:nvSpPr>
        <p:spPr>
          <a:xfrm>
            <a:off x="1334858" y="8267700"/>
            <a:ext cx="1378501" cy="1369886"/>
          </a:xfrm>
          <a:custGeom>
            <a:avLst/>
            <a:gdLst/>
            <a:ahLst/>
            <a:cxnLst/>
            <a:rect l="l" t="t" r="r" b="b"/>
            <a:pathLst>
              <a:path w="1378501" h="1369886" extrusionOk="0">
                <a:moveTo>
                  <a:pt x="0" y="0"/>
                </a:moveTo>
                <a:lnTo>
                  <a:pt x="1378501" y="0"/>
                </a:lnTo>
                <a:lnTo>
                  <a:pt x="1378501" y="1369886"/>
                </a:lnTo>
                <a:lnTo>
                  <a:pt x="0" y="1369886"/>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7"/>
          <p:cNvSpPr/>
          <p:nvPr/>
        </p:nvSpPr>
        <p:spPr>
          <a:xfrm>
            <a:off x="9721047" y="280497"/>
            <a:ext cx="8291788" cy="8229600"/>
          </a:xfrm>
          <a:custGeom>
            <a:avLst/>
            <a:gdLst/>
            <a:ahLst/>
            <a:cxnLst/>
            <a:rect l="l" t="t" r="r" b="b"/>
            <a:pathLst>
              <a:path w="8291788" h="8229600" extrusionOk="0">
                <a:moveTo>
                  <a:pt x="0" y="0"/>
                </a:moveTo>
                <a:lnTo>
                  <a:pt x="8291788" y="0"/>
                </a:lnTo>
                <a:lnTo>
                  <a:pt x="8291788" y="8229600"/>
                </a:lnTo>
                <a:lnTo>
                  <a:pt x="0" y="8229600"/>
                </a:lnTo>
                <a:lnTo>
                  <a:pt x="0" y="0"/>
                </a:lnTo>
                <a:close/>
              </a:path>
            </a:pathLst>
          </a:custGeom>
          <a:blipFill rotWithShape="1">
            <a:blip r:embed="rId3">
              <a:alphaModFix amt="13000"/>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27"/>
          <p:cNvSpPr txBox="1"/>
          <p:nvPr/>
        </p:nvSpPr>
        <p:spPr>
          <a:xfrm>
            <a:off x="678873" y="1263556"/>
            <a:ext cx="16758895" cy="8651856"/>
          </a:xfrm>
          <a:prstGeom prst="rect">
            <a:avLst/>
          </a:prstGeom>
          <a:noFill/>
          <a:ln>
            <a:noFill/>
          </a:ln>
        </p:spPr>
        <p:txBody>
          <a:bodyPr spcFirstLastPara="1" wrap="square" lIns="0" tIns="0" rIns="0" bIns="0" anchor="t" anchorCtr="0">
            <a:spAutoFit/>
          </a:bodyPr>
          <a:lstStyle/>
          <a:p>
            <a:pPr marL="0" marR="0" lvl="0" indent="0" algn="just" rtl="0">
              <a:lnSpc>
                <a:spcPct val="141861"/>
              </a:lnSpc>
              <a:spcBef>
                <a:spcPts val="0"/>
              </a:spcBef>
              <a:spcAft>
                <a:spcPts val="0"/>
              </a:spcAft>
              <a:buNone/>
            </a:pPr>
            <a:r>
              <a:rPr lang="mk" sz="2800" b="1" dirty="0">
                <a:solidFill>
                  <a:srgbClr val="92BAB5"/>
                </a:solidFill>
                <a:latin typeface="Arial"/>
                <a:ea typeface="Arial"/>
                <a:cs typeface="Arial"/>
                <a:sym typeface="Arial"/>
              </a:rPr>
              <a:t>Пример за недостаток на заштита на податоците:</a:t>
            </a:r>
            <a:endParaRPr sz="2800" dirty="0"/>
          </a:p>
          <a:p>
            <a:pPr marL="0" marR="0" lvl="0" indent="0" algn="just" rtl="0">
              <a:lnSpc>
                <a:spcPct val="146305"/>
              </a:lnSpc>
              <a:spcBef>
                <a:spcPts val="0"/>
              </a:spcBef>
              <a:spcAft>
                <a:spcPts val="0"/>
              </a:spcAft>
              <a:buNone/>
            </a:pPr>
            <a:endParaRPr sz="2800" u="sng" dirty="0">
              <a:solidFill>
                <a:srgbClr val="000000"/>
              </a:solidFill>
              <a:latin typeface="Arial"/>
              <a:ea typeface="Arial"/>
              <a:cs typeface="Arial"/>
              <a:sym typeface="Arial"/>
            </a:endParaRPr>
          </a:p>
          <a:p>
            <a:pPr marL="0" marR="0" lvl="0" indent="0" algn="just" rtl="0">
              <a:lnSpc>
                <a:spcPct val="116333"/>
              </a:lnSpc>
              <a:spcBef>
                <a:spcPts val="0"/>
              </a:spcBef>
              <a:spcAft>
                <a:spcPts val="0"/>
              </a:spcAft>
              <a:buNone/>
            </a:pPr>
            <a:r>
              <a:rPr lang="mk" sz="2800" dirty="0">
                <a:solidFill>
                  <a:srgbClr val="000000"/>
                </a:solidFill>
                <a:latin typeface="Arial"/>
                <a:ea typeface="Arial"/>
                <a:cs typeface="Arial"/>
                <a:sym typeface="Arial"/>
              </a:rPr>
              <a:t>Замислете млада жена која неодамна започнала нова работа во локална компанија и морала да даде лични податоци како што се адресата, телефонскиот број и бројот на социјалното осигурување.</a:t>
            </a:r>
            <a:endParaRPr sz="2800" dirty="0"/>
          </a:p>
          <a:p>
            <a:pPr marL="0" marR="0" lvl="0" indent="0" algn="just" rtl="0">
              <a:lnSpc>
                <a:spcPct val="129138"/>
              </a:lnSpc>
              <a:spcBef>
                <a:spcPts val="0"/>
              </a:spcBef>
              <a:spcAft>
                <a:spcPts val="0"/>
              </a:spcAft>
              <a:buNone/>
            </a:pPr>
            <a:r>
              <a:rPr lang="mk" sz="2800" dirty="0">
                <a:solidFill>
                  <a:srgbClr val="000000"/>
                </a:solidFill>
                <a:latin typeface="Arial"/>
                <a:ea typeface="Arial"/>
                <a:cs typeface="Arial"/>
                <a:sym typeface="Arial"/>
              </a:rPr>
              <a:t>Мерките за заштита на податоците на компанијата биле слаби, а нивната база на податоци ранлива на сајбер напади. Нејзините лични податоци, заедно со оние на нејзините колеги, биле украдени од хакери. Неколку недели подоцна почнала да добива чудни телефонски повици од непознати броеви. Потоа, таа почнала да добива несакани е-пошта и писма кои рекламираат различни производи и услуги. Таа сфатила дека нејзините лични податоци се користат без нејзина согласност. Нејзиниот идентитет бил украден, а на нејзино име биле отворени и лажни сметки.</a:t>
            </a:r>
            <a:endParaRPr sz="2800" dirty="0"/>
          </a:p>
          <a:p>
            <a:pPr marL="0" marR="0" lvl="0" indent="0" algn="just" rtl="0">
              <a:lnSpc>
                <a:spcPct val="116333"/>
              </a:lnSpc>
              <a:spcBef>
                <a:spcPts val="0"/>
              </a:spcBef>
              <a:spcAft>
                <a:spcPts val="0"/>
              </a:spcAft>
              <a:buNone/>
            </a:pPr>
            <a:r>
              <a:rPr lang="mk" sz="2800" dirty="0">
                <a:solidFill>
                  <a:srgbClr val="000000"/>
                </a:solidFill>
                <a:latin typeface="Arial"/>
                <a:ea typeface="Arial"/>
                <a:cs typeface="Arial"/>
                <a:sym typeface="Arial"/>
              </a:rPr>
              <a:t>Таа доживеа вознемиреност и страв за нејзината финансиска сигурност и приватност.</a:t>
            </a:r>
            <a:endParaRPr sz="2800" dirty="0"/>
          </a:p>
          <a:p>
            <a:pPr marL="0" marR="0" lvl="0" indent="0" algn="just" rtl="0">
              <a:lnSpc>
                <a:spcPct val="116333"/>
              </a:lnSpc>
              <a:spcBef>
                <a:spcPts val="0"/>
              </a:spcBef>
              <a:spcAft>
                <a:spcPts val="0"/>
              </a:spcAft>
              <a:buNone/>
            </a:pPr>
            <a:r>
              <a:rPr lang="mk" sz="2800" dirty="0">
                <a:solidFill>
                  <a:srgbClr val="000000"/>
                </a:solidFill>
                <a:latin typeface="Arial"/>
                <a:ea typeface="Arial"/>
                <a:cs typeface="Arial"/>
                <a:sym typeface="Arial"/>
              </a:rPr>
              <a:t>Недостатокот на соодветни мерки за заштита на податоците не само што и предизвикало финансиска штета, туку влијаело на нејзината ментална благосостојба. Оваа приказна ја нагласува важноста на силните мерки за безбедност на податоците за заштита на личните информации.</a:t>
            </a:r>
            <a:endParaRPr sz="2800" dirty="0"/>
          </a:p>
          <a:p>
            <a:pPr marL="0" marR="0" lvl="0" indent="0" algn="just" rtl="0">
              <a:lnSpc>
                <a:spcPct val="149625"/>
              </a:lnSpc>
              <a:spcBef>
                <a:spcPts val="0"/>
              </a:spcBef>
              <a:spcAft>
                <a:spcPts val="0"/>
              </a:spcAft>
              <a:buNone/>
            </a:pPr>
            <a:endParaRPr sz="2500" dirty="0">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8"/>
          <p:cNvSpPr/>
          <p:nvPr/>
        </p:nvSpPr>
        <p:spPr>
          <a:xfrm>
            <a:off x="778322" y="4540597"/>
            <a:ext cx="3679995" cy="3679995"/>
          </a:xfrm>
          <a:custGeom>
            <a:avLst/>
            <a:gdLst/>
            <a:ahLst/>
            <a:cxnLst/>
            <a:rect l="l" t="t" r="r" b="b"/>
            <a:pathLst>
              <a:path w="3679995" h="3679995" extrusionOk="0">
                <a:moveTo>
                  <a:pt x="0" y="0"/>
                </a:moveTo>
                <a:lnTo>
                  <a:pt x="3679996" y="0"/>
                </a:lnTo>
                <a:lnTo>
                  <a:pt x="3679996" y="3679995"/>
                </a:lnTo>
                <a:lnTo>
                  <a:pt x="0" y="3679995"/>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2BAB5"/>
              </a:solidFill>
              <a:latin typeface="Calibri"/>
              <a:ea typeface="Calibri"/>
              <a:cs typeface="Calibri"/>
              <a:sym typeface="Calibri"/>
            </a:endParaRPr>
          </a:p>
        </p:txBody>
      </p:sp>
      <p:sp>
        <p:nvSpPr>
          <p:cNvPr id="205" name="Google Shape;205;p28"/>
          <p:cNvSpPr/>
          <p:nvPr/>
        </p:nvSpPr>
        <p:spPr>
          <a:xfrm>
            <a:off x="5306043" y="4758336"/>
            <a:ext cx="5859172" cy="3244516"/>
          </a:xfrm>
          <a:custGeom>
            <a:avLst/>
            <a:gdLst/>
            <a:ahLst/>
            <a:cxnLst/>
            <a:rect l="l" t="t" r="r" b="b"/>
            <a:pathLst>
              <a:path w="5859172" h="3244516" extrusionOk="0">
                <a:moveTo>
                  <a:pt x="0" y="0"/>
                </a:moveTo>
                <a:lnTo>
                  <a:pt x="5859172" y="0"/>
                </a:lnTo>
                <a:lnTo>
                  <a:pt x="5859172" y="3244517"/>
                </a:lnTo>
                <a:lnTo>
                  <a:pt x="0" y="3244517"/>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6" name="Google Shape;206;p28"/>
          <p:cNvSpPr txBox="1"/>
          <p:nvPr/>
        </p:nvSpPr>
        <p:spPr>
          <a:xfrm>
            <a:off x="1028700" y="1160697"/>
            <a:ext cx="16230600" cy="3109595"/>
          </a:xfrm>
          <a:prstGeom prst="rect">
            <a:avLst/>
          </a:prstGeom>
          <a:noFill/>
          <a:ln>
            <a:noFill/>
          </a:ln>
        </p:spPr>
        <p:txBody>
          <a:bodyPr spcFirstLastPara="1" wrap="square" lIns="0" tIns="0" rIns="0" bIns="0" anchor="t" anchorCtr="0">
            <a:spAutoFit/>
          </a:bodyPr>
          <a:lstStyle/>
          <a:p>
            <a:pPr marL="0" marR="0" lvl="0" indent="0" algn="just" rtl="0">
              <a:lnSpc>
                <a:spcPct val="154968"/>
              </a:lnSpc>
              <a:spcBef>
                <a:spcPts val="0"/>
              </a:spcBef>
              <a:spcAft>
                <a:spcPts val="0"/>
              </a:spcAft>
              <a:buNone/>
            </a:pPr>
            <a:r>
              <a:rPr lang="mk" sz="3200">
                <a:solidFill>
                  <a:srgbClr val="000000"/>
                </a:solidFill>
                <a:latin typeface="Arial"/>
                <a:ea typeface="Arial"/>
                <a:cs typeface="Arial"/>
                <a:sym typeface="Arial"/>
              </a:rPr>
              <a:t>Поради ваквите искуства, </a:t>
            </a:r>
            <a:r>
              <a:rPr lang="mk" sz="3200" b="1">
                <a:solidFill>
                  <a:srgbClr val="000000"/>
                </a:solidFill>
                <a:latin typeface="Arial"/>
                <a:ea typeface="Arial"/>
                <a:cs typeface="Arial"/>
                <a:sym typeface="Arial"/>
              </a:rPr>
              <a:t>ЕВРОПСКАТА ПОВЕЛБА ЗА ЧОВЕКОВИ ПРАВА </a:t>
            </a:r>
            <a:r>
              <a:rPr lang="mk" sz="3200">
                <a:solidFill>
                  <a:srgbClr val="000000"/>
                </a:solidFill>
                <a:latin typeface="Arial"/>
                <a:ea typeface="Arial"/>
                <a:cs typeface="Arial"/>
                <a:sym typeface="Arial"/>
              </a:rPr>
              <a:t>споменува во својата </a:t>
            </a:r>
            <a:r>
              <a:rPr lang="mk" sz="3200" b="1">
                <a:solidFill>
                  <a:srgbClr val="000000"/>
                </a:solidFill>
                <a:latin typeface="Arial"/>
                <a:ea typeface="Arial"/>
                <a:cs typeface="Arial"/>
                <a:sym typeface="Arial"/>
              </a:rPr>
              <a:t>член 8 </a:t>
            </a:r>
            <a:r>
              <a:rPr lang="mk" sz="3200">
                <a:solidFill>
                  <a:srgbClr val="000000"/>
                </a:solidFill>
                <a:latin typeface="Arial"/>
                <a:ea typeface="Arial"/>
                <a:cs typeface="Arial"/>
                <a:sym typeface="Arial"/>
              </a:rPr>
              <a:t>дека секој има право на заштита на неговите или нејзините лични податоци. Оваа заштита според </a:t>
            </a:r>
            <a:r>
              <a:rPr lang="mk" sz="3200" b="1">
                <a:solidFill>
                  <a:srgbClr val="000000"/>
                </a:solidFill>
                <a:latin typeface="Arial"/>
                <a:ea typeface="Arial"/>
                <a:cs typeface="Arial"/>
                <a:sym typeface="Arial"/>
              </a:rPr>
              <a:t>член 5 </a:t>
            </a:r>
            <a:r>
              <a:rPr lang="mk" sz="3200">
                <a:solidFill>
                  <a:srgbClr val="000000"/>
                </a:solidFill>
                <a:latin typeface="Arial"/>
                <a:ea typeface="Arial"/>
                <a:cs typeface="Arial"/>
                <a:sym typeface="Arial"/>
              </a:rPr>
              <a:t>од </a:t>
            </a:r>
            <a:r>
              <a:rPr lang="mk" sz="3200" b="1">
                <a:solidFill>
                  <a:srgbClr val="000000"/>
                </a:solidFill>
                <a:latin typeface="Arial"/>
                <a:ea typeface="Arial"/>
                <a:cs typeface="Arial"/>
                <a:sym typeface="Arial"/>
              </a:rPr>
              <a:t>Европската регулатива 2016/679 </a:t>
            </a:r>
            <a:r>
              <a:rPr lang="mk" sz="3200">
                <a:solidFill>
                  <a:srgbClr val="000000"/>
                </a:solidFill>
                <a:latin typeface="Arial"/>
                <a:ea typeface="Arial"/>
                <a:cs typeface="Arial"/>
                <a:sym typeface="Arial"/>
              </a:rPr>
              <a:t>мора да се направи почитувајќи ги следниве принципи:</a:t>
            </a:r>
            <a:endParaRPr/>
          </a:p>
          <a:p>
            <a:pPr marL="0" marR="0" lvl="0" indent="0" algn="just" rtl="0">
              <a:lnSpc>
                <a:spcPct val="160019"/>
              </a:lnSpc>
              <a:spcBef>
                <a:spcPts val="0"/>
              </a:spcBef>
              <a:spcAft>
                <a:spcPts val="0"/>
              </a:spcAft>
              <a:buNone/>
            </a:pPr>
            <a:endParaRPr sz="3099">
              <a:solidFill>
                <a:srgbClr val="000000"/>
              </a:solidFill>
              <a:latin typeface="Inter"/>
              <a:ea typeface="Inter"/>
              <a:cs typeface="Inter"/>
              <a:sym typeface="Inter"/>
            </a:endParaRPr>
          </a:p>
        </p:txBody>
      </p:sp>
      <p:sp>
        <p:nvSpPr>
          <p:cNvPr id="207" name="Google Shape;207;p28"/>
          <p:cNvSpPr txBox="1"/>
          <p:nvPr/>
        </p:nvSpPr>
        <p:spPr>
          <a:xfrm>
            <a:off x="5666525" y="5116650"/>
            <a:ext cx="5158200" cy="3187796"/>
          </a:xfrm>
          <a:prstGeom prst="rect">
            <a:avLst/>
          </a:prstGeom>
          <a:noFill/>
          <a:ln>
            <a:noFill/>
          </a:ln>
        </p:spPr>
        <p:txBody>
          <a:bodyPr spcFirstLastPara="1" wrap="square" lIns="0" tIns="0" rIns="0" bIns="0" anchor="t" anchorCtr="0">
            <a:spAutoFit/>
          </a:bodyPr>
          <a:lstStyle/>
          <a:p>
            <a:pPr marL="0" marR="0" lvl="0" indent="0" algn="ctr" rtl="0">
              <a:lnSpc>
                <a:spcPct val="140010"/>
              </a:lnSpc>
              <a:spcBef>
                <a:spcPts val="0"/>
              </a:spcBef>
              <a:spcAft>
                <a:spcPts val="0"/>
              </a:spcAft>
              <a:buNone/>
            </a:pPr>
            <a:r>
              <a:rPr lang="mk" sz="3699" b="1" dirty="0">
                <a:latin typeface="Inter"/>
                <a:ea typeface="Inter"/>
                <a:cs typeface="Inter"/>
                <a:sym typeface="Inter"/>
              </a:rPr>
              <a:t>ЧЛЕН</a:t>
            </a:r>
            <a:r>
              <a:rPr lang="mk" sz="3699" b="1" dirty="0">
                <a:solidFill>
                  <a:srgbClr val="000000"/>
                </a:solidFill>
                <a:latin typeface="Inter"/>
                <a:ea typeface="Inter"/>
                <a:cs typeface="Inter"/>
                <a:sym typeface="Inter"/>
              </a:rPr>
              <a:t> 8.</a:t>
            </a:r>
            <a:endParaRPr dirty="0"/>
          </a:p>
          <a:p>
            <a:pPr marL="0" marR="0" lvl="0" indent="0" algn="ctr" rtl="0">
              <a:lnSpc>
                <a:spcPct val="140010"/>
              </a:lnSpc>
              <a:spcBef>
                <a:spcPts val="0"/>
              </a:spcBef>
              <a:spcAft>
                <a:spcPts val="0"/>
              </a:spcAft>
              <a:buNone/>
            </a:pPr>
            <a:r>
              <a:rPr lang="mk" sz="3699" b="1" dirty="0">
                <a:solidFill>
                  <a:srgbClr val="000000"/>
                </a:solidFill>
                <a:latin typeface="Inter"/>
                <a:ea typeface="Inter"/>
                <a:cs typeface="Inter"/>
                <a:sym typeface="Inter"/>
              </a:rPr>
              <a:t>ЕВРОПСКА ПОВЕЛБА ЗА ЧОВЕКОВИ ПРАВА</a:t>
            </a:r>
            <a:endParaRPr dirty="0"/>
          </a:p>
        </p:txBody>
      </p:sp>
      <p:sp>
        <p:nvSpPr>
          <p:cNvPr id="208" name="Google Shape;208;p28"/>
          <p:cNvSpPr/>
          <p:nvPr/>
        </p:nvSpPr>
        <p:spPr>
          <a:xfrm>
            <a:off x="11650506" y="4758336"/>
            <a:ext cx="5859172" cy="3244516"/>
          </a:xfrm>
          <a:custGeom>
            <a:avLst/>
            <a:gdLst/>
            <a:ahLst/>
            <a:cxnLst/>
            <a:rect l="l" t="t" r="r" b="b"/>
            <a:pathLst>
              <a:path w="5859172" h="3244516" extrusionOk="0">
                <a:moveTo>
                  <a:pt x="0" y="0"/>
                </a:moveTo>
                <a:lnTo>
                  <a:pt x="5859172" y="0"/>
                </a:lnTo>
                <a:lnTo>
                  <a:pt x="5859172" y="3244517"/>
                </a:lnTo>
                <a:lnTo>
                  <a:pt x="0" y="3244517"/>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9" name="Google Shape;209;p28"/>
          <p:cNvSpPr txBox="1"/>
          <p:nvPr/>
        </p:nvSpPr>
        <p:spPr>
          <a:xfrm>
            <a:off x="12067223" y="5352430"/>
            <a:ext cx="4932289" cy="236731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mk" sz="3590" b="1" dirty="0">
                <a:latin typeface="Inter"/>
                <a:ea typeface="Inter"/>
                <a:cs typeface="Inter"/>
                <a:sym typeface="Inter"/>
              </a:rPr>
              <a:t>ЧЛЕН</a:t>
            </a:r>
            <a:r>
              <a:rPr lang="mk" sz="3590" b="1" dirty="0">
                <a:solidFill>
                  <a:srgbClr val="000000"/>
                </a:solidFill>
                <a:latin typeface="Inter"/>
                <a:ea typeface="Inter"/>
                <a:cs typeface="Inter"/>
                <a:sym typeface="Inter"/>
              </a:rPr>
              <a:t> 5.</a:t>
            </a:r>
            <a:endParaRPr dirty="0"/>
          </a:p>
          <a:p>
            <a:pPr marL="0" marR="0" lvl="0" indent="0" algn="ctr" rtl="0">
              <a:lnSpc>
                <a:spcPct val="140010"/>
              </a:lnSpc>
              <a:spcBef>
                <a:spcPts val="0"/>
              </a:spcBef>
              <a:spcAft>
                <a:spcPts val="0"/>
              </a:spcAft>
              <a:buNone/>
            </a:pPr>
            <a:r>
              <a:rPr lang="mk" sz="3699" b="1" dirty="0">
                <a:solidFill>
                  <a:srgbClr val="000000"/>
                </a:solidFill>
                <a:latin typeface="Inter"/>
                <a:ea typeface="Inter"/>
                <a:cs typeface="Inter"/>
                <a:sym typeface="Inter"/>
              </a:rPr>
              <a:t>РЕГУЛАТИВА 2016/679</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9"/>
          <p:cNvSpPr/>
          <p:nvPr/>
        </p:nvSpPr>
        <p:spPr>
          <a:xfrm rot="5400000">
            <a:off x="-388695" y="4994686"/>
            <a:ext cx="7348064" cy="321478"/>
          </a:xfrm>
          <a:custGeom>
            <a:avLst/>
            <a:gdLst/>
            <a:ahLst/>
            <a:cxnLst/>
            <a:rect l="l" t="t" r="r" b="b"/>
            <a:pathLst>
              <a:path w="7348064" h="321478" extrusionOk="0">
                <a:moveTo>
                  <a:pt x="0" y="0"/>
                </a:moveTo>
                <a:lnTo>
                  <a:pt x="7348064" y="0"/>
                </a:lnTo>
                <a:lnTo>
                  <a:pt x="7348064" y="321478"/>
                </a:lnTo>
                <a:lnTo>
                  <a:pt x="0" y="321478"/>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5" name="Google Shape;215;p29"/>
          <p:cNvSpPr/>
          <p:nvPr/>
        </p:nvSpPr>
        <p:spPr>
          <a:xfrm>
            <a:off x="459367" y="3665202"/>
            <a:ext cx="2337068" cy="2337068"/>
          </a:xfrm>
          <a:custGeom>
            <a:avLst/>
            <a:gdLst/>
            <a:ahLst/>
            <a:cxnLst/>
            <a:rect l="l" t="t" r="r" b="b"/>
            <a:pathLst>
              <a:path w="2337068" h="2337068" extrusionOk="0">
                <a:moveTo>
                  <a:pt x="0" y="0"/>
                </a:moveTo>
                <a:lnTo>
                  <a:pt x="2337068" y="0"/>
                </a:lnTo>
                <a:lnTo>
                  <a:pt x="2337068" y="2337068"/>
                </a:lnTo>
                <a:lnTo>
                  <a:pt x="0" y="2337068"/>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29"/>
          <p:cNvSpPr/>
          <p:nvPr/>
        </p:nvSpPr>
        <p:spPr>
          <a:xfrm>
            <a:off x="15562124" y="3700481"/>
            <a:ext cx="2266509" cy="2266509"/>
          </a:xfrm>
          <a:custGeom>
            <a:avLst/>
            <a:gdLst/>
            <a:ahLst/>
            <a:cxnLst/>
            <a:rect l="l" t="t" r="r" b="b"/>
            <a:pathLst>
              <a:path w="2266509" h="2266509" extrusionOk="0">
                <a:moveTo>
                  <a:pt x="0" y="0"/>
                </a:moveTo>
                <a:lnTo>
                  <a:pt x="2266509" y="0"/>
                </a:lnTo>
                <a:lnTo>
                  <a:pt x="2266509" y="2266510"/>
                </a:lnTo>
                <a:lnTo>
                  <a:pt x="0" y="226651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7" name="Google Shape;217;p29"/>
          <p:cNvSpPr txBox="1"/>
          <p:nvPr/>
        </p:nvSpPr>
        <p:spPr>
          <a:xfrm>
            <a:off x="4488485" y="495300"/>
            <a:ext cx="9391171" cy="651397"/>
          </a:xfrm>
          <a:prstGeom prst="rect">
            <a:avLst/>
          </a:prstGeom>
          <a:noFill/>
          <a:ln>
            <a:noFill/>
          </a:ln>
        </p:spPr>
        <p:txBody>
          <a:bodyPr spcFirstLastPara="1" wrap="square" lIns="0" tIns="0" rIns="0" bIns="0" anchor="t" anchorCtr="0">
            <a:spAutoFit/>
          </a:bodyPr>
          <a:lstStyle/>
          <a:p>
            <a:pPr marL="0" marR="0" lvl="0" indent="0" algn="ctr" rtl="0">
              <a:lnSpc>
                <a:spcPct val="104770"/>
              </a:lnSpc>
              <a:spcBef>
                <a:spcPts val="0"/>
              </a:spcBef>
              <a:spcAft>
                <a:spcPts val="0"/>
              </a:spcAft>
              <a:buNone/>
            </a:pPr>
            <a:r>
              <a:rPr lang="mk" sz="4800" b="1">
                <a:solidFill>
                  <a:srgbClr val="FFAA5A"/>
                </a:solidFill>
                <a:latin typeface="Arial"/>
                <a:ea typeface="Arial"/>
                <a:cs typeface="Arial"/>
                <a:sym typeface="Arial"/>
              </a:rPr>
              <a:t>СЛЕДНИТЕ ПРИНЦИПИ:</a:t>
            </a:r>
            <a:endParaRPr/>
          </a:p>
        </p:txBody>
      </p:sp>
      <p:sp>
        <p:nvSpPr>
          <p:cNvPr id="218" name="Google Shape;218;p29"/>
          <p:cNvSpPr txBox="1"/>
          <p:nvPr/>
        </p:nvSpPr>
        <p:spPr>
          <a:xfrm>
            <a:off x="4223049" y="2122607"/>
            <a:ext cx="4038300" cy="6381940"/>
          </a:xfrm>
          <a:prstGeom prst="rect">
            <a:avLst/>
          </a:prstGeom>
          <a:noFill/>
          <a:ln>
            <a:noFill/>
          </a:ln>
        </p:spPr>
        <p:txBody>
          <a:bodyPr spcFirstLastPara="1" wrap="square" lIns="0" tIns="0" rIns="0" bIns="0" anchor="t" anchorCtr="0">
            <a:spAutoFit/>
          </a:bodyPr>
          <a:lstStyle/>
          <a:p>
            <a:pPr marL="0" marR="0" lvl="0" indent="0" algn="ctr" rtl="0">
              <a:lnSpc>
                <a:spcPct val="143600"/>
              </a:lnSpc>
              <a:spcBef>
                <a:spcPts val="0"/>
              </a:spcBef>
              <a:spcAft>
                <a:spcPts val="0"/>
              </a:spcAft>
              <a:buNone/>
            </a:pPr>
            <a:r>
              <a:rPr lang="mk" sz="3200" b="1" dirty="0">
                <a:solidFill>
                  <a:srgbClr val="000000"/>
                </a:solidFill>
                <a:latin typeface="Arial"/>
                <a:ea typeface="Arial"/>
                <a:cs typeface="Arial"/>
                <a:sym typeface="Arial"/>
              </a:rPr>
              <a:t>Корекција и транспарентност :</a:t>
            </a:r>
            <a:endParaRPr sz="600" dirty="0"/>
          </a:p>
          <a:p>
            <a:pPr marL="0" marR="0" lvl="0" indent="0" algn="ctr" rtl="0">
              <a:lnSpc>
                <a:spcPct val="143600"/>
              </a:lnSpc>
              <a:spcBef>
                <a:spcPts val="0"/>
              </a:spcBef>
              <a:spcAft>
                <a:spcPts val="0"/>
              </a:spcAft>
              <a:buNone/>
            </a:pPr>
            <a:r>
              <a:rPr lang="mk" sz="3200" dirty="0">
                <a:solidFill>
                  <a:srgbClr val="000000"/>
                </a:solidFill>
                <a:latin typeface="Arial"/>
                <a:ea typeface="Arial"/>
                <a:cs typeface="Arial"/>
                <a:sym typeface="Arial"/>
              </a:rPr>
              <a:t>субјектот на податоците мора да биде свесен за податоците што ги дава, па оттука и нелегитимноста на некои КОЛАЧИЊА.</a:t>
            </a:r>
            <a:endParaRPr sz="600" dirty="0"/>
          </a:p>
        </p:txBody>
      </p:sp>
      <p:sp>
        <p:nvSpPr>
          <p:cNvPr id="219" name="Google Shape;219;p29"/>
          <p:cNvSpPr txBox="1"/>
          <p:nvPr/>
        </p:nvSpPr>
        <p:spPr>
          <a:xfrm>
            <a:off x="10106899" y="2122607"/>
            <a:ext cx="4038300" cy="6382260"/>
          </a:xfrm>
          <a:prstGeom prst="rect">
            <a:avLst/>
          </a:prstGeom>
          <a:noFill/>
          <a:ln>
            <a:noFill/>
          </a:ln>
        </p:spPr>
        <p:txBody>
          <a:bodyPr spcFirstLastPara="1" wrap="square" lIns="0" tIns="0" rIns="0" bIns="0" anchor="t" anchorCtr="0">
            <a:spAutoFit/>
          </a:bodyPr>
          <a:lstStyle/>
          <a:p>
            <a:pPr marL="0" marR="0" lvl="0" indent="0" algn="ctr" rtl="0">
              <a:lnSpc>
                <a:spcPct val="143600"/>
              </a:lnSpc>
              <a:spcBef>
                <a:spcPts val="0"/>
              </a:spcBef>
              <a:spcAft>
                <a:spcPts val="0"/>
              </a:spcAft>
              <a:buNone/>
            </a:pPr>
            <a:r>
              <a:rPr lang="mk" sz="3600" b="1" dirty="0">
                <a:solidFill>
                  <a:srgbClr val="000000"/>
                </a:solidFill>
                <a:latin typeface="Arial"/>
                <a:ea typeface="Arial"/>
                <a:cs typeface="Arial"/>
                <a:sym typeface="Arial"/>
              </a:rPr>
              <a:t>Ограничување:</a:t>
            </a:r>
            <a:endParaRPr sz="1000" dirty="0"/>
          </a:p>
          <a:p>
            <a:pPr marL="0" marR="0" lvl="0" indent="0" algn="ctr" rtl="0">
              <a:lnSpc>
                <a:spcPct val="143600"/>
              </a:lnSpc>
              <a:spcBef>
                <a:spcPts val="0"/>
              </a:spcBef>
              <a:spcAft>
                <a:spcPts val="0"/>
              </a:spcAft>
              <a:buNone/>
            </a:pPr>
            <a:r>
              <a:rPr lang="mk" sz="3600" dirty="0">
                <a:solidFill>
                  <a:srgbClr val="000000"/>
                </a:solidFill>
                <a:latin typeface="Arial"/>
                <a:ea typeface="Arial"/>
                <a:cs typeface="Arial"/>
                <a:sym typeface="Arial"/>
              </a:rPr>
              <a:t>Податоците мора да се собираат </a:t>
            </a:r>
            <a:r>
              <a:rPr lang="mk" sz="3600" dirty="0"/>
              <a:t>наменети</a:t>
            </a:r>
            <a:r>
              <a:rPr lang="mk" sz="3600" dirty="0">
                <a:solidFill>
                  <a:srgbClr val="000000"/>
                </a:solidFill>
                <a:latin typeface="Arial"/>
                <a:ea typeface="Arial"/>
                <a:cs typeface="Arial"/>
                <a:sym typeface="Arial"/>
              </a:rPr>
              <a:t> за целта; забрането е собирање непотребни податоци.</a:t>
            </a:r>
            <a:endParaRPr sz="1000" dirty="0"/>
          </a:p>
        </p:txBody>
      </p:sp>
      <p:sp>
        <p:nvSpPr>
          <p:cNvPr id="220" name="Google Shape;220;p29"/>
          <p:cNvSpPr/>
          <p:nvPr/>
        </p:nvSpPr>
        <p:spPr>
          <a:xfrm rot="5400000">
            <a:off x="5670778" y="4994686"/>
            <a:ext cx="7348064" cy="321478"/>
          </a:xfrm>
          <a:custGeom>
            <a:avLst/>
            <a:gdLst/>
            <a:ahLst/>
            <a:cxnLst/>
            <a:rect l="l" t="t" r="r" b="b"/>
            <a:pathLst>
              <a:path w="7348064" h="321478" extrusionOk="0">
                <a:moveTo>
                  <a:pt x="0" y="0"/>
                </a:moveTo>
                <a:lnTo>
                  <a:pt x="7348064" y="0"/>
                </a:lnTo>
                <a:lnTo>
                  <a:pt x="7348064" y="321478"/>
                </a:lnTo>
                <a:lnTo>
                  <a:pt x="0" y="321478"/>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1" name="Google Shape;221;p29"/>
          <p:cNvSpPr/>
          <p:nvPr/>
        </p:nvSpPr>
        <p:spPr>
          <a:xfrm rot="5400000">
            <a:off x="11179577" y="4994686"/>
            <a:ext cx="7348064" cy="321478"/>
          </a:xfrm>
          <a:custGeom>
            <a:avLst/>
            <a:gdLst/>
            <a:ahLst/>
            <a:cxnLst/>
            <a:rect l="l" t="t" r="r" b="b"/>
            <a:pathLst>
              <a:path w="7348064" h="321478" extrusionOk="0">
                <a:moveTo>
                  <a:pt x="0" y="0"/>
                </a:moveTo>
                <a:lnTo>
                  <a:pt x="7348063" y="0"/>
                </a:lnTo>
                <a:lnTo>
                  <a:pt x="7348063" y="321478"/>
                </a:lnTo>
                <a:lnTo>
                  <a:pt x="0" y="321478"/>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0"/>
          <p:cNvSpPr/>
          <p:nvPr/>
        </p:nvSpPr>
        <p:spPr>
          <a:xfrm>
            <a:off x="381450" y="3568883"/>
            <a:ext cx="2337068" cy="2337068"/>
          </a:xfrm>
          <a:custGeom>
            <a:avLst/>
            <a:gdLst/>
            <a:ahLst/>
            <a:cxnLst/>
            <a:rect l="l" t="t" r="r" b="b"/>
            <a:pathLst>
              <a:path w="2337068" h="2337068" extrusionOk="0">
                <a:moveTo>
                  <a:pt x="0" y="0"/>
                </a:moveTo>
                <a:lnTo>
                  <a:pt x="2337068" y="0"/>
                </a:lnTo>
                <a:lnTo>
                  <a:pt x="2337068" y="2337068"/>
                </a:lnTo>
                <a:lnTo>
                  <a:pt x="0" y="2337068"/>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7" name="Google Shape;227;p30"/>
          <p:cNvSpPr/>
          <p:nvPr/>
        </p:nvSpPr>
        <p:spPr>
          <a:xfrm>
            <a:off x="15632294" y="3600289"/>
            <a:ext cx="2274256" cy="2274256"/>
          </a:xfrm>
          <a:custGeom>
            <a:avLst/>
            <a:gdLst/>
            <a:ahLst/>
            <a:cxnLst/>
            <a:rect l="l" t="t" r="r" b="b"/>
            <a:pathLst>
              <a:path w="2274256" h="2274256" extrusionOk="0">
                <a:moveTo>
                  <a:pt x="0" y="0"/>
                </a:moveTo>
                <a:lnTo>
                  <a:pt x="2274256" y="0"/>
                </a:lnTo>
                <a:lnTo>
                  <a:pt x="2274256" y="2274256"/>
                </a:lnTo>
                <a:lnTo>
                  <a:pt x="0" y="2274256"/>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8" name="Google Shape;228;p30"/>
          <p:cNvSpPr txBox="1"/>
          <p:nvPr/>
        </p:nvSpPr>
        <p:spPr>
          <a:xfrm>
            <a:off x="4214384" y="1662414"/>
            <a:ext cx="4038300" cy="6150900"/>
          </a:xfrm>
          <a:prstGeom prst="rect">
            <a:avLst/>
          </a:prstGeom>
          <a:noFill/>
          <a:ln>
            <a:noFill/>
          </a:ln>
        </p:spPr>
        <p:txBody>
          <a:bodyPr spcFirstLastPara="1" wrap="square" lIns="0" tIns="0" rIns="0" bIns="0" anchor="t" anchorCtr="0">
            <a:spAutoFit/>
          </a:bodyPr>
          <a:lstStyle/>
          <a:p>
            <a:pPr marL="0" marR="0" lvl="0" indent="0" algn="ctr" rtl="0">
              <a:lnSpc>
                <a:spcPct val="143600"/>
              </a:lnSpc>
              <a:spcBef>
                <a:spcPts val="0"/>
              </a:spcBef>
              <a:spcAft>
                <a:spcPts val="0"/>
              </a:spcAft>
              <a:buNone/>
            </a:pPr>
            <a:r>
              <a:rPr lang="mk" sz="3200" b="1">
                <a:solidFill>
                  <a:srgbClr val="000000"/>
                </a:solidFill>
                <a:latin typeface="Arial"/>
                <a:ea typeface="Arial"/>
                <a:cs typeface="Arial"/>
                <a:sym typeface="Arial"/>
              </a:rPr>
              <a:t>Зачувување: </a:t>
            </a:r>
            <a:r>
              <a:rPr lang="mk" sz="3200">
                <a:solidFill>
                  <a:srgbClr val="000000"/>
                </a:solidFill>
                <a:latin typeface="Arial"/>
                <a:ea typeface="Arial"/>
                <a:cs typeface="Arial"/>
                <a:sym typeface="Arial"/>
              </a:rPr>
              <a:t>Информациите мора да се складираат со помош на техники кои овозможуваат да се чуваат само онолку долго колку што е потребно.</a:t>
            </a:r>
            <a:endParaRPr sz="600"/>
          </a:p>
          <a:p>
            <a:pPr marL="0" marR="0" lvl="0" indent="0" algn="ctr" rtl="0">
              <a:lnSpc>
                <a:spcPct val="147675"/>
              </a:lnSpc>
              <a:spcBef>
                <a:spcPts val="0"/>
              </a:spcBef>
              <a:spcAft>
                <a:spcPts val="0"/>
              </a:spcAft>
              <a:buNone/>
            </a:pPr>
            <a:endParaRPr sz="3200">
              <a:solidFill>
                <a:srgbClr val="000000"/>
              </a:solidFill>
              <a:latin typeface="Arial"/>
              <a:ea typeface="Arial"/>
              <a:cs typeface="Arial"/>
              <a:sym typeface="Arial"/>
            </a:endParaRPr>
          </a:p>
        </p:txBody>
      </p:sp>
      <p:sp>
        <p:nvSpPr>
          <p:cNvPr id="229" name="Google Shape;229;p30"/>
          <p:cNvSpPr txBox="1"/>
          <p:nvPr/>
        </p:nvSpPr>
        <p:spPr>
          <a:xfrm>
            <a:off x="10110394" y="1662414"/>
            <a:ext cx="4038300" cy="5476500"/>
          </a:xfrm>
          <a:prstGeom prst="rect">
            <a:avLst/>
          </a:prstGeom>
          <a:noFill/>
          <a:ln>
            <a:noFill/>
          </a:ln>
        </p:spPr>
        <p:txBody>
          <a:bodyPr spcFirstLastPara="1" wrap="square" lIns="0" tIns="0" rIns="0" bIns="0" anchor="t" anchorCtr="0">
            <a:spAutoFit/>
          </a:bodyPr>
          <a:lstStyle/>
          <a:p>
            <a:pPr marL="0" marR="0" lvl="0" indent="0" algn="ctr" rtl="0">
              <a:lnSpc>
                <a:spcPct val="143600"/>
              </a:lnSpc>
              <a:spcBef>
                <a:spcPts val="0"/>
              </a:spcBef>
              <a:spcAft>
                <a:spcPts val="0"/>
              </a:spcAft>
              <a:buNone/>
            </a:pPr>
            <a:r>
              <a:rPr lang="mk" sz="3700" b="1">
                <a:solidFill>
                  <a:srgbClr val="000000"/>
                </a:solidFill>
                <a:latin typeface="Arial"/>
                <a:ea typeface="Arial"/>
                <a:cs typeface="Arial"/>
                <a:sym typeface="Arial"/>
              </a:rPr>
              <a:t>Одговорност: </a:t>
            </a:r>
            <a:r>
              <a:rPr lang="mk" sz="3700">
                <a:solidFill>
                  <a:srgbClr val="000000"/>
                </a:solidFill>
                <a:latin typeface="Arial"/>
                <a:ea typeface="Arial"/>
                <a:cs typeface="Arial"/>
                <a:sym typeface="Arial"/>
              </a:rPr>
              <a:t>Корисниците кои собираат податоци мора да обезбедат соодветно ниво на безбедност.</a:t>
            </a:r>
            <a:endParaRPr sz="1100"/>
          </a:p>
        </p:txBody>
      </p:sp>
      <p:sp>
        <p:nvSpPr>
          <p:cNvPr id="230" name="Google Shape;230;p30"/>
          <p:cNvSpPr/>
          <p:nvPr/>
        </p:nvSpPr>
        <p:spPr>
          <a:xfrm rot="5400000">
            <a:off x="-372862" y="4761738"/>
            <a:ext cx="7348064" cy="321478"/>
          </a:xfrm>
          <a:custGeom>
            <a:avLst/>
            <a:gdLst/>
            <a:ahLst/>
            <a:cxnLst/>
            <a:rect l="l" t="t" r="r" b="b"/>
            <a:pathLst>
              <a:path w="7348064" h="321478" extrusionOk="0">
                <a:moveTo>
                  <a:pt x="0" y="0"/>
                </a:moveTo>
                <a:lnTo>
                  <a:pt x="7348064" y="0"/>
                </a:lnTo>
                <a:lnTo>
                  <a:pt x="7348064" y="321477"/>
                </a:lnTo>
                <a:lnTo>
                  <a:pt x="0" y="321477"/>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1" name="Google Shape;231;p30"/>
          <p:cNvSpPr/>
          <p:nvPr/>
        </p:nvSpPr>
        <p:spPr>
          <a:xfrm rot="5400000">
            <a:off x="5502692" y="4761738"/>
            <a:ext cx="7348064" cy="321478"/>
          </a:xfrm>
          <a:custGeom>
            <a:avLst/>
            <a:gdLst/>
            <a:ahLst/>
            <a:cxnLst/>
            <a:rect l="l" t="t" r="r" b="b"/>
            <a:pathLst>
              <a:path w="7348064" h="321478" extrusionOk="0">
                <a:moveTo>
                  <a:pt x="0" y="0"/>
                </a:moveTo>
                <a:lnTo>
                  <a:pt x="7348063" y="0"/>
                </a:lnTo>
                <a:lnTo>
                  <a:pt x="7348063" y="321477"/>
                </a:lnTo>
                <a:lnTo>
                  <a:pt x="0" y="321477"/>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2" name="Google Shape;232;p30"/>
          <p:cNvSpPr/>
          <p:nvPr/>
        </p:nvSpPr>
        <p:spPr>
          <a:xfrm rot="5400000">
            <a:off x="11487183" y="4894044"/>
            <a:ext cx="7348064" cy="321478"/>
          </a:xfrm>
          <a:custGeom>
            <a:avLst/>
            <a:gdLst/>
            <a:ahLst/>
            <a:cxnLst/>
            <a:rect l="l" t="t" r="r" b="b"/>
            <a:pathLst>
              <a:path w="7348064" h="321478" extrusionOk="0">
                <a:moveTo>
                  <a:pt x="0" y="0"/>
                </a:moveTo>
                <a:lnTo>
                  <a:pt x="7348064" y="0"/>
                </a:lnTo>
                <a:lnTo>
                  <a:pt x="7348064" y="321478"/>
                </a:lnTo>
                <a:lnTo>
                  <a:pt x="0" y="321478"/>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ív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ív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6c132ca-d2ce-4f1f-9992-28ad6e1060fc" xsi:nil="true"/>
    <lcf76f155ced4ddcb4097134ff3c332f xmlns="48bc9dea-9bf6-49de-a95a-f1fa7fcbbbf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C39A8C05164174D8B0CC0E9EA7C08B6" ma:contentTypeVersion="15" ma:contentTypeDescription="Create a new document." ma:contentTypeScope="" ma:versionID="5e34536f7e5372aa8996aa909db675fa">
  <xsd:schema xmlns:xsd="http://www.w3.org/2001/XMLSchema" xmlns:xs="http://www.w3.org/2001/XMLSchema" xmlns:p="http://schemas.microsoft.com/office/2006/metadata/properties" xmlns:ns2="48bc9dea-9bf6-49de-a95a-f1fa7fcbbbfa" xmlns:ns3="86c132ca-d2ce-4f1f-9992-28ad6e1060fc" targetNamespace="http://schemas.microsoft.com/office/2006/metadata/properties" ma:root="true" ma:fieldsID="77f63ab45eca9933f37a9aec6ea1e437" ns2:_="" ns3:_="">
    <xsd:import namespace="48bc9dea-9bf6-49de-a95a-f1fa7fcbbbfa"/>
    <xsd:import namespace="86c132ca-d2ce-4f1f-9992-28ad6e1060f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bc9dea-9bf6-49de-a95a-f1fa7fcbbb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badb5f0-a2b0-4fa5-985f-380381272ce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c132ca-d2ce-4f1f-9992-28ad6e1060f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3bfbb99d-d6f2-44e8-a286-c464fbd028c5}" ma:internalName="TaxCatchAll" ma:showField="CatchAllData" ma:web="86c132ca-d2ce-4f1f-9992-28ad6e1060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0D7AA9-F5DA-4565-8657-E3B041D539BB}">
  <ds:schemaRefs>
    <ds:schemaRef ds:uri="http://schemas.microsoft.com/office/2006/metadata/properties"/>
    <ds:schemaRef ds:uri="http://schemas.microsoft.com/office/infopath/2007/PartnerControls"/>
    <ds:schemaRef ds:uri="86c132ca-d2ce-4f1f-9992-28ad6e1060fc"/>
    <ds:schemaRef ds:uri="48bc9dea-9bf6-49de-a95a-f1fa7fcbbbfa"/>
  </ds:schemaRefs>
</ds:datastoreItem>
</file>

<file path=customXml/itemProps2.xml><?xml version="1.0" encoding="utf-8"?>
<ds:datastoreItem xmlns:ds="http://schemas.openxmlformats.org/officeDocument/2006/customXml" ds:itemID="{29800762-7B36-4ACE-87D6-05AAA0B81757}">
  <ds:schemaRefs>
    <ds:schemaRef ds:uri="http://schemas.microsoft.com/sharepoint/v3/contenttype/forms"/>
  </ds:schemaRefs>
</ds:datastoreItem>
</file>

<file path=customXml/itemProps3.xml><?xml version="1.0" encoding="utf-8"?>
<ds:datastoreItem xmlns:ds="http://schemas.openxmlformats.org/officeDocument/2006/customXml" ds:itemID="{11E16242-98F0-455D-A794-6A4D38A651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bc9dea-9bf6-49de-a95a-f1fa7fcbbbfa"/>
    <ds:schemaRef ds:uri="86c132ca-d2ce-4f1f-9992-28ad6e1060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TotalTime>
  <Words>2254</Words>
  <Application>Microsoft Office PowerPoint</Application>
  <PresentationFormat>Vlastná</PresentationFormat>
  <Paragraphs>140</Paragraphs>
  <Slides>25</Slides>
  <Notes>25</Notes>
  <HiddenSlides>0</HiddenSlides>
  <MMClips>0</MMClips>
  <ScaleCrop>false</ScaleCrop>
  <HeadingPairs>
    <vt:vector size="4" baseType="variant">
      <vt:variant>
        <vt:lpstr>Motív</vt:lpstr>
      </vt:variant>
      <vt:variant>
        <vt:i4>2</vt:i4>
      </vt:variant>
      <vt:variant>
        <vt:lpstr>Nadpisy snímok</vt:lpstr>
      </vt:variant>
      <vt:variant>
        <vt:i4>25</vt:i4>
      </vt:variant>
    </vt:vector>
  </HeadingPairs>
  <TitlesOfParts>
    <vt:vector size="27" baseType="lpstr">
      <vt:lpstr>Office Theme</vt:lpstr>
      <vt:lpstr>Motív Office</vt:lpstr>
      <vt:lpstr>Дигитална приватност – Видови дигитални​ Приватност</vt:lpstr>
      <vt:lpstr>Prezentácia programu PowerPoint</vt:lpstr>
      <vt:lpstr>ПРИВАТНОСТ НА ИНФОРМАЦИИТЕ</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СОВЕТИ</vt:lpstr>
      <vt:lpstr>ПРИВАТНОСТ НА КОМУНИКАЦИЈАТА</vt:lpstr>
      <vt:lpstr>Prezentácia programu PowerPoint</vt:lpstr>
      <vt:lpstr>Prezentácia programu PowerPoint</vt:lpstr>
      <vt:lpstr>НАСТАВА ЗА ДИГИТАЛНА ПРИВАТНОСТ</vt:lpstr>
      <vt:lpstr>За да се вклучите во овој процес, ќе бидат поставени низа прашања за брзо разгледување на секојдневните практики, проследено со учество во различни активности:</vt:lpstr>
      <vt:lpstr>Prezentácia programu PowerPoint</vt:lpstr>
      <vt:lpstr>Крстозбор ​</vt:lpstr>
      <vt:lpstr>Prezentácia programu PowerPoint</vt:lpstr>
      <vt:lpstr>ДРУГА АКТИВНОСТ:  РАБОТИЛНИЦИ ЗА ПОСТАВКИ ЗА ПРИВАТНОСТ</vt:lpstr>
      <vt:lpstr>Prezentácia programu PowerPoint</vt:lpstr>
      <vt:lpstr>Prezentácia programu PowerPoint</vt:lpstr>
      <vt:lpstr>Prezentácia programu PowerPoint</vt:lpstr>
      <vt:lpstr>Prezentácia programu PowerPoint</vt:lpstr>
      <vt:lpstr>ЗАВРШЕН ТЕСТ</vt:lpstr>
      <vt:lpstr>Prezentácia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Дигитална приватност – Видови дигитални​ Приватност</dc:title>
  <dc:creator>Suzana</dc:creator>
  <cp:lastModifiedBy>Suzana Trajkovska Kochankovska</cp:lastModifiedBy>
  <cp:revision>4</cp:revision>
  <dcterms:modified xsi:type="dcterms:W3CDTF">2024-10-23T12:32:28Z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0x010100FC39A8C05164174D8B0CC0E9EA7C08B6</vt:lpwstr>
  </property>
  <property fmtid="{D5CDD505-2E9C-101B-9397-08002B2CF9AE}" pid="3" name="MediaServiceImageTags">
    <vt:lpwstr/>
  </property>
</Properties>
</file>