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660" r:id="rId5"/>
    <p:sldMasterId id="2147483672" r:id="rId6"/>
  </p:sldMasterIdLst>
  <p:notesMasterIdLst>
    <p:notesMasterId r:id="rId17"/>
  </p:notesMasterIdLst>
  <p:sldIdLst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265" r:id="rId16"/>
  </p:sldIdLst>
  <p:sldSz cx="18288000" cy="10287000"/>
  <p:notesSz cx="6858000" cy="9144000"/>
  <p:embeddedFontLst>
    <p:embeddedFont>
      <p:font typeface="Cambria" panose="02040503050406030204" pitchFamily="18" charset="0"/>
      <p:regular r:id="rId18"/>
      <p:bold r:id="rId19"/>
      <p:italic r:id="rId20"/>
      <p:boldItalic r:id="rId21"/>
    </p:embeddedFont>
    <p:embeddedFont>
      <p:font typeface="Inter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A5A"/>
    <a:srgbClr val="92BA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5.fntdata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43BDDD-C51D-489A-9D83-484E1B00731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B708D23-F7BA-4009-8042-F59C4DB86A34}">
      <dgm:prSet custT="1"/>
      <dgm:spPr/>
      <dgm:t>
        <a:bodyPr/>
        <a:lstStyle/>
        <a:p>
          <a:r>
            <a:rPr lang="sk-SK" sz="2800" b="1" dirty="0">
              <a:latin typeface="Aptos" panose="020B0004020202020204" pitchFamily="34" charset="0"/>
            </a:rPr>
            <a:t>OBSAH</a:t>
          </a:r>
          <a:endParaRPr lang="en-US" sz="2800" dirty="0">
            <a:latin typeface="Aptos" panose="020B0004020202020204" pitchFamily="34" charset="0"/>
          </a:endParaRPr>
        </a:p>
      </dgm:t>
    </dgm:pt>
    <dgm:pt modelId="{294AC199-2143-4C5C-9F47-99B86156D936}" type="parTrans" cxnId="{014C43CB-3CC6-43CD-B58E-5B4857063AE5}">
      <dgm:prSet/>
      <dgm:spPr/>
      <dgm:t>
        <a:bodyPr/>
        <a:lstStyle/>
        <a:p>
          <a:endParaRPr lang="en-US" sz="2000">
            <a:latin typeface="Aptos" panose="020B0004020202020204" pitchFamily="34" charset="0"/>
          </a:endParaRPr>
        </a:p>
      </dgm:t>
    </dgm:pt>
    <dgm:pt modelId="{2B847863-9BDA-465B-98F6-E4A85A2330AD}" type="sibTrans" cxnId="{014C43CB-3CC6-43CD-B58E-5B4857063AE5}">
      <dgm:prSet/>
      <dgm:spPr/>
      <dgm:t>
        <a:bodyPr/>
        <a:lstStyle/>
        <a:p>
          <a:endParaRPr lang="en-US" sz="2000">
            <a:latin typeface="Aptos" panose="020B0004020202020204" pitchFamily="34" charset="0"/>
          </a:endParaRPr>
        </a:p>
      </dgm:t>
    </dgm:pt>
    <dgm:pt modelId="{FB63ECC2-F2C3-44FF-A373-AFC169BF9AD1}">
      <dgm:prSet custT="1"/>
      <dgm:spPr/>
      <dgm:t>
        <a:bodyPr/>
        <a:lstStyle/>
        <a:p>
          <a:r>
            <a:rPr lang="sk-SK" sz="2000" dirty="0">
              <a:latin typeface="Aptos" panose="020B0004020202020204" pitchFamily="34" charset="0"/>
            </a:rPr>
            <a:t>ÚVOD</a:t>
          </a:r>
          <a:endParaRPr lang="en-US" sz="2000" dirty="0">
            <a:latin typeface="Aptos" panose="020B0004020202020204" pitchFamily="34" charset="0"/>
          </a:endParaRPr>
        </a:p>
      </dgm:t>
    </dgm:pt>
    <dgm:pt modelId="{0E843898-55EF-4317-A849-6D38A4A6A4F2}" type="parTrans" cxnId="{3102CDD2-1FB6-4CD7-8AAB-7DFE7543CFE2}">
      <dgm:prSet/>
      <dgm:spPr/>
      <dgm:t>
        <a:bodyPr/>
        <a:lstStyle/>
        <a:p>
          <a:endParaRPr lang="en-US" sz="2000">
            <a:latin typeface="Aptos" panose="020B0004020202020204" pitchFamily="34" charset="0"/>
          </a:endParaRPr>
        </a:p>
      </dgm:t>
    </dgm:pt>
    <dgm:pt modelId="{EE950033-B44C-41B2-8F1A-FA46F6CDD9C9}" type="sibTrans" cxnId="{3102CDD2-1FB6-4CD7-8AAB-7DFE7543CFE2}">
      <dgm:prSet/>
      <dgm:spPr/>
      <dgm:t>
        <a:bodyPr/>
        <a:lstStyle/>
        <a:p>
          <a:endParaRPr lang="en-US" sz="2000">
            <a:latin typeface="Aptos" panose="020B0004020202020204" pitchFamily="34" charset="0"/>
          </a:endParaRPr>
        </a:p>
      </dgm:t>
    </dgm:pt>
    <dgm:pt modelId="{579F5918-B840-4DAD-A874-55B063A14ED8}">
      <dgm:prSet custT="1"/>
      <dgm:spPr/>
      <dgm:t>
        <a:bodyPr/>
        <a:lstStyle/>
        <a:p>
          <a:r>
            <a:rPr lang="sk-SK" sz="2000" dirty="0">
              <a:solidFill>
                <a:srgbClr val="000000"/>
              </a:solidFill>
              <a:latin typeface="Aptos" panose="020B0004020202020204" pitchFamily="34" charset="0"/>
              <a:ea typeface="Inter"/>
              <a:cs typeface="Inter"/>
              <a:sym typeface="Inter"/>
            </a:rPr>
            <a:t>Pochopenie digitálneho súkromia</a:t>
          </a:r>
          <a:endParaRPr lang="en-US" sz="2000" dirty="0">
            <a:latin typeface="Aptos" panose="020B0004020202020204" pitchFamily="34" charset="0"/>
          </a:endParaRPr>
        </a:p>
      </dgm:t>
    </dgm:pt>
    <dgm:pt modelId="{6734107E-7D19-4A42-931F-3A5FF1C620B7}" type="parTrans" cxnId="{2CA61305-8D6F-405B-B02D-CED25D02CF64}">
      <dgm:prSet/>
      <dgm:spPr/>
      <dgm:t>
        <a:bodyPr/>
        <a:lstStyle/>
        <a:p>
          <a:endParaRPr lang="en-US" sz="2000">
            <a:latin typeface="Aptos" panose="020B0004020202020204" pitchFamily="34" charset="0"/>
          </a:endParaRPr>
        </a:p>
      </dgm:t>
    </dgm:pt>
    <dgm:pt modelId="{29216139-11BC-4060-BE36-9F1CC7F809DD}" type="sibTrans" cxnId="{2CA61305-8D6F-405B-B02D-CED25D02CF64}">
      <dgm:prSet/>
      <dgm:spPr/>
      <dgm:t>
        <a:bodyPr/>
        <a:lstStyle/>
        <a:p>
          <a:endParaRPr lang="en-US" sz="2000">
            <a:latin typeface="Aptos" panose="020B0004020202020204" pitchFamily="34" charset="0"/>
          </a:endParaRPr>
        </a:p>
      </dgm:t>
    </dgm:pt>
    <dgm:pt modelId="{078842D6-6B74-42A5-B67C-0A37A4CD31A9}">
      <dgm:prSet custT="1"/>
      <dgm:spPr/>
      <dgm:t>
        <a:bodyPr/>
        <a:lstStyle/>
        <a:p>
          <a:r>
            <a:rPr lang="sk-SK" sz="2000" noProof="0" dirty="0">
              <a:solidFill>
                <a:srgbClr val="000000"/>
              </a:solidFill>
              <a:latin typeface="Aptos" panose="020B0004020202020204" pitchFamily="34" charset="0"/>
              <a:ea typeface="Inter"/>
              <a:cs typeface="Inter"/>
              <a:sym typeface="Inter"/>
            </a:rPr>
            <a:t>Digitálne</a:t>
          </a:r>
          <a:r>
            <a:rPr lang="sk-SK" sz="2000" dirty="0">
              <a:solidFill>
                <a:srgbClr val="000000"/>
              </a:solidFill>
              <a:latin typeface="Aptos" panose="020B0004020202020204" pitchFamily="34" charset="0"/>
              <a:ea typeface="Inter"/>
              <a:cs typeface="Inter"/>
              <a:sym typeface="Inter"/>
            </a:rPr>
            <a:t> súkromie</a:t>
          </a:r>
          <a:r>
            <a:rPr lang="en-US" sz="2000" dirty="0">
              <a:solidFill>
                <a:srgbClr val="000000"/>
              </a:solidFill>
              <a:latin typeface="Aptos" panose="020B0004020202020204" pitchFamily="34" charset="0"/>
              <a:ea typeface="Inter"/>
              <a:cs typeface="Inter"/>
              <a:sym typeface="Inter"/>
            </a:rPr>
            <a:t>: Phishing</a:t>
          </a:r>
          <a:endParaRPr lang="en-US" sz="2000" dirty="0">
            <a:latin typeface="Aptos" panose="020B0004020202020204" pitchFamily="34" charset="0"/>
          </a:endParaRPr>
        </a:p>
      </dgm:t>
    </dgm:pt>
    <dgm:pt modelId="{B47EDC7C-9CE6-4AA9-982F-78B6A8C403B1}" type="parTrans" cxnId="{7827F8DB-3E16-4708-80CA-FCCE918B4AC2}">
      <dgm:prSet/>
      <dgm:spPr/>
      <dgm:t>
        <a:bodyPr/>
        <a:lstStyle/>
        <a:p>
          <a:endParaRPr lang="en-US" sz="2000">
            <a:latin typeface="Aptos" panose="020B0004020202020204" pitchFamily="34" charset="0"/>
          </a:endParaRPr>
        </a:p>
      </dgm:t>
    </dgm:pt>
    <dgm:pt modelId="{129BE90E-C04F-4DEC-8864-8FB101226F7D}" type="sibTrans" cxnId="{7827F8DB-3E16-4708-80CA-FCCE918B4AC2}">
      <dgm:prSet/>
      <dgm:spPr/>
      <dgm:t>
        <a:bodyPr/>
        <a:lstStyle/>
        <a:p>
          <a:endParaRPr lang="en-US" sz="2000">
            <a:latin typeface="Aptos" panose="020B0004020202020204" pitchFamily="34" charset="0"/>
          </a:endParaRPr>
        </a:p>
      </dgm:t>
    </dgm:pt>
    <dgm:pt modelId="{ADB94454-2E8E-4ED0-8076-D0014D06EE10}">
      <dgm:prSet custT="1"/>
      <dgm:spPr/>
      <dgm:t>
        <a:bodyPr/>
        <a:lstStyle/>
        <a:p>
          <a:r>
            <a:rPr lang="sk-SK" sz="2000" dirty="0">
              <a:solidFill>
                <a:srgbClr val="000000"/>
              </a:solidFill>
              <a:latin typeface="Aptos" panose="020B0004020202020204" pitchFamily="34" charset="0"/>
              <a:ea typeface="Inter"/>
              <a:cs typeface="Inter"/>
              <a:sym typeface="Inter"/>
            </a:rPr>
            <a:t>Druhy digitálneho súkromia</a:t>
          </a:r>
          <a:endParaRPr lang="en-US" sz="2000" dirty="0">
            <a:latin typeface="Aptos" panose="020B0004020202020204" pitchFamily="34" charset="0"/>
          </a:endParaRPr>
        </a:p>
      </dgm:t>
    </dgm:pt>
    <dgm:pt modelId="{A1F73035-1984-4496-BF33-81A8AF3D1DFE}" type="parTrans" cxnId="{83D2A868-7914-4223-AC8D-E069710DD3ED}">
      <dgm:prSet/>
      <dgm:spPr/>
      <dgm:t>
        <a:bodyPr/>
        <a:lstStyle/>
        <a:p>
          <a:endParaRPr lang="en-US" sz="2000">
            <a:latin typeface="Aptos" panose="020B0004020202020204" pitchFamily="34" charset="0"/>
          </a:endParaRPr>
        </a:p>
      </dgm:t>
    </dgm:pt>
    <dgm:pt modelId="{028CC942-95C9-49D6-90B9-E424882F2F6E}" type="sibTrans" cxnId="{83D2A868-7914-4223-AC8D-E069710DD3ED}">
      <dgm:prSet/>
      <dgm:spPr/>
      <dgm:t>
        <a:bodyPr/>
        <a:lstStyle/>
        <a:p>
          <a:endParaRPr lang="en-US" sz="2000">
            <a:latin typeface="Aptos" panose="020B0004020202020204" pitchFamily="34" charset="0"/>
          </a:endParaRPr>
        </a:p>
      </dgm:t>
    </dgm:pt>
    <dgm:pt modelId="{F2F763FE-1489-4DDB-AD36-0B076070A36D}">
      <dgm:prSet custT="1"/>
      <dgm:spPr/>
      <dgm:t>
        <a:bodyPr/>
        <a:lstStyle/>
        <a:p>
          <a:r>
            <a:rPr lang="sk-SK" sz="2000" dirty="0">
              <a:latin typeface="Aptos" panose="020B0004020202020204" pitchFamily="34" charset="0"/>
            </a:rPr>
            <a:t>Opakovanie</a:t>
          </a:r>
          <a:endParaRPr lang="en-US" sz="2000" dirty="0">
            <a:latin typeface="Aptos" panose="020B0004020202020204" pitchFamily="34" charset="0"/>
          </a:endParaRPr>
        </a:p>
      </dgm:t>
    </dgm:pt>
    <dgm:pt modelId="{CD09CE58-687D-41FD-8F04-59FB72C8D090}" type="parTrans" cxnId="{1F157AB7-34A4-4CFF-859C-9F74276BFF8E}">
      <dgm:prSet/>
      <dgm:spPr/>
      <dgm:t>
        <a:bodyPr/>
        <a:lstStyle/>
        <a:p>
          <a:endParaRPr lang="en-US" sz="2000">
            <a:latin typeface="Aptos" panose="020B0004020202020204" pitchFamily="34" charset="0"/>
          </a:endParaRPr>
        </a:p>
      </dgm:t>
    </dgm:pt>
    <dgm:pt modelId="{D4AE7404-385F-4530-B09B-6476F9EAE96D}" type="sibTrans" cxnId="{1F157AB7-34A4-4CFF-859C-9F74276BFF8E}">
      <dgm:prSet/>
      <dgm:spPr/>
      <dgm:t>
        <a:bodyPr/>
        <a:lstStyle/>
        <a:p>
          <a:endParaRPr lang="en-US" sz="2000">
            <a:latin typeface="Aptos" panose="020B0004020202020204" pitchFamily="34" charset="0"/>
          </a:endParaRPr>
        </a:p>
      </dgm:t>
    </dgm:pt>
    <dgm:pt modelId="{73820434-D055-417D-B51D-D2636A8D4E23}" type="pres">
      <dgm:prSet presAssocID="{B243BDDD-C51D-489A-9D83-484E1B007317}" presName="root" presStyleCnt="0">
        <dgm:presLayoutVars>
          <dgm:dir/>
          <dgm:resizeHandles val="exact"/>
        </dgm:presLayoutVars>
      </dgm:prSet>
      <dgm:spPr/>
    </dgm:pt>
    <dgm:pt modelId="{A373FBBB-DD3B-4495-9A4B-015D5CF239F2}" type="pres">
      <dgm:prSet presAssocID="{2B708D23-F7BA-4009-8042-F59C4DB86A34}" presName="compNode" presStyleCnt="0"/>
      <dgm:spPr/>
    </dgm:pt>
    <dgm:pt modelId="{7FA56B82-3F71-455E-8DB9-E3DEC847B3A2}" type="pres">
      <dgm:prSet presAssocID="{2B708D23-F7BA-4009-8042-F59C4DB86A34}" presName="bgRect" presStyleLbl="bgShp" presStyleIdx="0" presStyleCnt="6"/>
      <dgm:spPr/>
    </dgm:pt>
    <dgm:pt modelId="{666EAA06-0DF7-4E53-A2D0-35B2EC9DD721}" type="pres">
      <dgm:prSet presAssocID="{2B708D23-F7BA-4009-8042-F59C4DB86A34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úbor HTML"/>
        </a:ext>
      </dgm:extLst>
    </dgm:pt>
    <dgm:pt modelId="{7124FCA2-2159-477E-A8A7-40DEE58D550C}" type="pres">
      <dgm:prSet presAssocID="{2B708D23-F7BA-4009-8042-F59C4DB86A34}" presName="spaceRect" presStyleCnt="0"/>
      <dgm:spPr/>
    </dgm:pt>
    <dgm:pt modelId="{88281E21-E1EF-4392-93DB-8F368ACD50A4}" type="pres">
      <dgm:prSet presAssocID="{2B708D23-F7BA-4009-8042-F59C4DB86A34}" presName="parTx" presStyleLbl="revTx" presStyleIdx="0" presStyleCnt="6">
        <dgm:presLayoutVars>
          <dgm:chMax val="0"/>
          <dgm:chPref val="0"/>
        </dgm:presLayoutVars>
      </dgm:prSet>
      <dgm:spPr/>
    </dgm:pt>
    <dgm:pt modelId="{5FB9042D-2731-4292-8B91-F141CA02865F}" type="pres">
      <dgm:prSet presAssocID="{2B847863-9BDA-465B-98F6-E4A85A2330AD}" presName="sibTrans" presStyleCnt="0"/>
      <dgm:spPr/>
    </dgm:pt>
    <dgm:pt modelId="{7700099C-5E66-4663-B9FB-EBF32FA5F795}" type="pres">
      <dgm:prSet presAssocID="{FB63ECC2-F2C3-44FF-A373-AFC169BF9AD1}" presName="compNode" presStyleCnt="0"/>
      <dgm:spPr/>
    </dgm:pt>
    <dgm:pt modelId="{26B7E481-560E-49DF-BDA8-476CD04DE364}" type="pres">
      <dgm:prSet presAssocID="{FB63ECC2-F2C3-44FF-A373-AFC169BF9AD1}" presName="bgRect" presStyleLbl="bgShp" presStyleIdx="1" presStyleCnt="6"/>
      <dgm:spPr/>
    </dgm:pt>
    <dgm:pt modelId="{373BAA04-DC7C-4DFE-B3FB-E97A9B60D659}" type="pres">
      <dgm:prSet presAssocID="{FB63ECC2-F2C3-44FF-A373-AFC169BF9AD1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jk"/>
        </a:ext>
      </dgm:extLst>
    </dgm:pt>
    <dgm:pt modelId="{C61F3CF7-2711-42E7-8CA0-27A8AFC267E4}" type="pres">
      <dgm:prSet presAssocID="{FB63ECC2-F2C3-44FF-A373-AFC169BF9AD1}" presName="spaceRect" presStyleCnt="0"/>
      <dgm:spPr/>
    </dgm:pt>
    <dgm:pt modelId="{C6D674F7-DF36-4390-BC72-23FA733023E3}" type="pres">
      <dgm:prSet presAssocID="{FB63ECC2-F2C3-44FF-A373-AFC169BF9AD1}" presName="parTx" presStyleLbl="revTx" presStyleIdx="1" presStyleCnt="6">
        <dgm:presLayoutVars>
          <dgm:chMax val="0"/>
          <dgm:chPref val="0"/>
        </dgm:presLayoutVars>
      </dgm:prSet>
      <dgm:spPr/>
    </dgm:pt>
    <dgm:pt modelId="{4A7017CB-62BB-4E38-94FB-7DB901758ED0}" type="pres">
      <dgm:prSet presAssocID="{EE950033-B44C-41B2-8F1A-FA46F6CDD9C9}" presName="sibTrans" presStyleCnt="0"/>
      <dgm:spPr/>
    </dgm:pt>
    <dgm:pt modelId="{8E23DE1E-668E-422B-9F8D-06C2F44B83C7}" type="pres">
      <dgm:prSet presAssocID="{579F5918-B840-4DAD-A874-55B063A14ED8}" presName="compNode" presStyleCnt="0"/>
      <dgm:spPr/>
    </dgm:pt>
    <dgm:pt modelId="{40D17FAC-5618-4B93-BD2E-24D9B68EB3EA}" type="pres">
      <dgm:prSet presAssocID="{579F5918-B840-4DAD-A874-55B063A14ED8}" presName="bgRect" presStyleLbl="bgShp" presStyleIdx="2" presStyleCnt="6"/>
      <dgm:spPr/>
    </dgm:pt>
    <dgm:pt modelId="{39091F4B-C6A5-4C57-9E73-3809DA822B8F}" type="pres">
      <dgm:prSet presAssocID="{579F5918-B840-4DAD-A874-55B063A14ED8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abezpečený notebook"/>
        </a:ext>
      </dgm:extLst>
    </dgm:pt>
    <dgm:pt modelId="{07B6A3DF-D900-4273-B6A4-9EF3B528F470}" type="pres">
      <dgm:prSet presAssocID="{579F5918-B840-4DAD-A874-55B063A14ED8}" presName="spaceRect" presStyleCnt="0"/>
      <dgm:spPr/>
    </dgm:pt>
    <dgm:pt modelId="{10718661-2CEB-4539-912A-A7A6536C3116}" type="pres">
      <dgm:prSet presAssocID="{579F5918-B840-4DAD-A874-55B063A14ED8}" presName="parTx" presStyleLbl="revTx" presStyleIdx="2" presStyleCnt="6">
        <dgm:presLayoutVars>
          <dgm:chMax val="0"/>
          <dgm:chPref val="0"/>
        </dgm:presLayoutVars>
      </dgm:prSet>
      <dgm:spPr/>
    </dgm:pt>
    <dgm:pt modelId="{F2484D4E-946C-4C4C-9FE4-2314455C864E}" type="pres">
      <dgm:prSet presAssocID="{29216139-11BC-4060-BE36-9F1CC7F809DD}" presName="sibTrans" presStyleCnt="0"/>
      <dgm:spPr/>
    </dgm:pt>
    <dgm:pt modelId="{1F7425F9-9EFE-4511-84A6-9C1207F5557B}" type="pres">
      <dgm:prSet presAssocID="{078842D6-6B74-42A5-B67C-0A37A4CD31A9}" presName="compNode" presStyleCnt="0"/>
      <dgm:spPr/>
    </dgm:pt>
    <dgm:pt modelId="{175FEB23-D1B6-4D77-93BE-B778E7FAD066}" type="pres">
      <dgm:prSet presAssocID="{078842D6-6B74-42A5-B67C-0A37A4CD31A9}" presName="bgRect" presStyleLbl="bgShp" presStyleIdx="3" presStyleCnt="6"/>
      <dgm:spPr/>
    </dgm:pt>
    <dgm:pt modelId="{A2A981CF-D820-47B0-A02E-59F284793CFF}" type="pres">
      <dgm:prSet presAssocID="{078842D6-6B74-42A5-B67C-0A37A4CD31A9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zdelávanie"/>
        </a:ext>
      </dgm:extLst>
    </dgm:pt>
    <dgm:pt modelId="{1156ECBC-C615-407A-AB09-10806E85413A}" type="pres">
      <dgm:prSet presAssocID="{078842D6-6B74-42A5-B67C-0A37A4CD31A9}" presName="spaceRect" presStyleCnt="0"/>
      <dgm:spPr/>
    </dgm:pt>
    <dgm:pt modelId="{5CF14C61-53DD-492E-9FD5-987E46145691}" type="pres">
      <dgm:prSet presAssocID="{078842D6-6B74-42A5-B67C-0A37A4CD31A9}" presName="parTx" presStyleLbl="revTx" presStyleIdx="3" presStyleCnt="6">
        <dgm:presLayoutVars>
          <dgm:chMax val="0"/>
          <dgm:chPref val="0"/>
        </dgm:presLayoutVars>
      </dgm:prSet>
      <dgm:spPr/>
    </dgm:pt>
    <dgm:pt modelId="{C53126B2-C5A8-4A78-A9B2-24C1B59EFED2}" type="pres">
      <dgm:prSet presAssocID="{129BE90E-C04F-4DEC-8864-8FB101226F7D}" presName="sibTrans" presStyleCnt="0"/>
      <dgm:spPr/>
    </dgm:pt>
    <dgm:pt modelId="{88F16B86-DC52-486C-B2B1-D9E6BFECAD88}" type="pres">
      <dgm:prSet presAssocID="{ADB94454-2E8E-4ED0-8076-D0014D06EE10}" presName="compNode" presStyleCnt="0"/>
      <dgm:spPr/>
    </dgm:pt>
    <dgm:pt modelId="{AC6405E7-549C-4075-9A06-7AC6582F1359}" type="pres">
      <dgm:prSet presAssocID="{ADB94454-2E8E-4ED0-8076-D0014D06EE10}" presName="bgRect" presStyleLbl="bgShp" presStyleIdx="4" presStyleCnt="6"/>
      <dgm:spPr/>
    </dgm:pt>
    <dgm:pt modelId="{FDA208B1-9F76-481E-AF11-387E0B50A825}" type="pres">
      <dgm:prSet presAssocID="{ADB94454-2E8E-4ED0-8076-D0014D06EE10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ofej"/>
        </a:ext>
      </dgm:extLst>
    </dgm:pt>
    <dgm:pt modelId="{066DD64E-E5EB-4FB7-91C2-760323AD4AF6}" type="pres">
      <dgm:prSet presAssocID="{ADB94454-2E8E-4ED0-8076-D0014D06EE10}" presName="spaceRect" presStyleCnt="0"/>
      <dgm:spPr/>
    </dgm:pt>
    <dgm:pt modelId="{4A43760C-CB76-43A6-B7A6-65295F0D517D}" type="pres">
      <dgm:prSet presAssocID="{ADB94454-2E8E-4ED0-8076-D0014D06EE10}" presName="parTx" presStyleLbl="revTx" presStyleIdx="4" presStyleCnt="6">
        <dgm:presLayoutVars>
          <dgm:chMax val="0"/>
          <dgm:chPref val="0"/>
        </dgm:presLayoutVars>
      </dgm:prSet>
      <dgm:spPr/>
    </dgm:pt>
    <dgm:pt modelId="{75EE90E0-31A3-4900-867C-3B4BA3756FCA}" type="pres">
      <dgm:prSet presAssocID="{028CC942-95C9-49D6-90B9-E424882F2F6E}" presName="sibTrans" presStyleCnt="0"/>
      <dgm:spPr/>
    </dgm:pt>
    <dgm:pt modelId="{485E8CCF-1ABF-4321-8FAC-8AB382438E93}" type="pres">
      <dgm:prSet presAssocID="{F2F763FE-1489-4DDB-AD36-0B076070A36D}" presName="compNode" presStyleCnt="0"/>
      <dgm:spPr/>
    </dgm:pt>
    <dgm:pt modelId="{B6F4B756-2471-4388-9440-3EAF4C6A783B}" type="pres">
      <dgm:prSet presAssocID="{F2F763FE-1489-4DDB-AD36-0B076070A36D}" presName="bgRect" presStyleLbl="bgShp" presStyleIdx="5" presStyleCnt="6"/>
      <dgm:spPr/>
    </dgm:pt>
    <dgm:pt modelId="{5CC8C997-00F3-478C-85F3-0497CBDEF538}" type="pres">
      <dgm:prSet presAssocID="{F2F763FE-1489-4DDB-AD36-0B076070A36D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stória"/>
        </a:ext>
      </dgm:extLst>
    </dgm:pt>
    <dgm:pt modelId="{3D8763A7-8621-4FB8-B509-5D6AC5DDED6F}" type="pres">
      <dgm:prSet presAssocID="{F2F763FE-1489-4DDB-AD36-0B076070A36D}" presName="spaceRect" presStyleCnt="0"/>
      <dgm:spPr/>
    </dgm:pt>
    <dgm:pt modelId="{D98B70F2-EE8F-4BCD-B437-83601E2EE8C6}" type="pres">
      <dgm:prSet presAssocID="{F2F763FE-1489-4DDB-AD36-0B076070A36D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2CA61305-8D6F-405B-B02D-CED25D02CF64}" srcId="{B243BDDD-C51D-489A-9D83-484E1B007317}" destId="{579F5918-B840-4DAD-A874-55B063A14ED8}" srcOrd="2" destOrd="0" parTransId="{6734107E-7D19-4A42-931F-3A5FF1C620B7}" sibTransId="{29216139-11BC-4060-BE36-9F1CC7F809DD}"/>
    <dgm:cxn modelId="{E0383613-BA6B-4DB4-B45C-2283377B0FFE}" type="presOf" srcId="{579F5918-B840-4DAD-A874-55B063A14ED8}" destId="{10718661-2CEB-4539-912A-A7A6536C3116}" srcOrd="0" destOrd="0" presId="urn:microsoft.com/office/officeart/2018/2/layout/IconVerticalSolidList"/>
    <dgm:cxn modelId="{680ACE31-B5D1-4A89-B907-BCA86109A15C}" type="presOf" srcId="{FB63ECC2-F2C3-44FF-A373-AFC169BF9AD1}" destId="{C6D674F7-DF36-4390-BC72-23FA733023E3}" srcOrd="0" destOrd="0" presId="urn:microsoft.com/office/officeart/2018/2/layout/IconVerticalSolidList"/>
    <dgm:cxn modelId="{1C2F4D3F-6713-412F-A727-484729E8FC47}" type="presOf" srcId="{078842D6-6B74-42A5-B67C-0A37A4CD31A9}" destId="{5CF14C61-53DD-492E-9FD5-987E46145691}" srcOrd="0" destOrd="0" presId="urn:microsoft.com/office/officeart/2018/2/layout/IconVerticalSolidList"/>
    <dgm:cxn modelId="{83D2A868-7914-4223-AC8D-E069710DD3ED}" srcId="{B243BDDD-C51D-489A-9D83-484E1B007317}" destId="{ADB94454-2E8E-4ED0-8076-D0014D06EE10}" srcOrd="4" destOrd="0" parTransId="{A1F73035-1984-4496-BF33-81A8AF3D1DFE}" sibTransId="{028CC942-95C9-49D6-90B9-E424882F2F6E}"/>
    <dgm:cxn modelId="{51584179-66EC-4694-9794-A852064B9CF7}" type="presOf" srcId="{2B708D23-F7BA-4009-8042-F59C4DB86A34}" destId="{88281E21-E1EF-4392-93DB-8F368ACD50A4}" srcOrd="0" destOrd="0" presId="urn:microsoft.com/office/officeart/2018/2/layout/IconVerticalSolidList"/>
    <dgm:cxn modelId="{1F157AB7-34A4-4CFF-859C-9F74276BFF8E}" srcId="{B243BDDD-C51D-489A-9D83-484E1B007317}" destId="{F2F763FE-1489-4DDB-AD36-0B076070A36D}" srcOrd="5" destOrd="0" parTransId="{CD09CE58-687D-41FD-8F04-59FB72C8D090}" sibTransId="{D4AE7404-385F-4530-B09B-6476F9EAE96D}"/>
    <dgm:cxn modelId="{1D53CEC6-398D-4D12-8C40-9E6F4F91B165}" type="presOf" srcId="{F2F763FE-1489-4DDB-AD36-0B076070A36D}" destId="{D98B70F2-EE8F-4BCD-B437-83601E2EE8C6}" srcOrd="0" destOrd="0" presId="urn:microsoft.com/office/officeart/2018/2/layout/IconVerticalSolidList"/>
    <dgm:cxn modelId="{014C43CB-3CC6-43CD-B58E-5B4857063AE5}" srcId="{B243BDDD-C51D-489A-9D83-484E1B007317}" destId="{2B708D23-F7BA-4009-8042-F59C4DB86A34}" srcOrd="0" destOrd="0" parTransId="{294AC199-2143-4C5C-9F47-99B86156D936}" sibTransId="{2B847863-9BDA-465B-98F6-E4A85A2330AD}"/>
    <dgm:cxn modelId="{175236CF-50E5-4DBE-B4AE-834CFC9614B1}" type="presOf" srcId="{B243BDDD-C51D-489A-9D83-484E1B007317}" destId="{73820434-D055-417D-B51D-D2636A8D4E23}" srcOrd="0" destOrd="0" presId="urn:microsoft.com/office/officeart/2018/2/layout/IconVerticalSolidList"/>
    <dgm:cxn modelId="{3102CDD2-1FB6-4CD7-8AAB-7DFE7543CFE2}" srcId="{B243BDDD-C51D-489A-9D83-484E1B007317}" destId="{FB63ECC2-F2C3-44FF-A373-AFC169BF9AD1}" srcOrd="1" destOrd="0" parTransId="{0E843898-55EF-4317-A849-6D38A4A6A4F2}" sibTransId="{EE950033-B44C-41B2-8F1A-FA46F6CDD9C9}"/>
    <dgm:cxn modelId="{7827F8DB-3E16-4708-80CA-FCCE918B4AC2}" srcId="{B243BDDD-C51D-489A-9D83-484E1B007317}" destId="{078842D6-6B74-42A5-B67C-0A37A4CD31A9}" srcOrd="3" destOrd="0" parTransId="{B47EDC7C-9CE6-4AA9-982F-78B6A8C403B1}" sibTransId="{129BE90E-C04F-4DEC-8864-8FB101226F7D}"/>
    <dgm:cxn modelId="{129B88EB-D139-4566-9B26-C8C4BF93407C}" type="presOf" srcId="{ADB94454-2E8E-4ED0-8076-D0014D06EE10}" destId="{4A43760C-CB76-43A6-B7A6-65295F0D517D}" srcOrd="0" destOrd="0" presId="urn:microsoft.com/office/officeart/2018/2/layout/IconVerticalSolidList"/>
    <dgm:cxn modelId="{4B79D27B-2F4C-4B48-893B-0844E2907C68}" type="presParOf" srcId="{73820434-D055-417D-B51D-D2636A8D4E23}" destId="{A373FBBB-DD3B-4495-9A4B-015D5CF239F2}" srcOrd="0" destOrd="0" presId="urn:microsoft.com/office/officeart/2018/2/layout/IconVerticalSolidList"/>
    <dgm:cxn modelId="{B606381F-36FB-4C4B-BB67-08F227443572}" type="presParOf" srcId="{A373FBBB-DD3B-4495-9A4B-015D5CF239F2}" destId="{7FA56B82-3F71-455E-8DB9-E3DEC847B3A2}" srcOrd="0" destOrd="0" presId="urn:microsoft.com/office/officeart/2018/2/layout/IconVerticalSolidList"/>
    <dgm:cxn modelId="{3F73BD4C-C431-463C-9D94-1CEA9F38C78E}" type="presParOf" srcId="{A373FBBB-DD3B-4495-9A4B-015D5CF239F2}" destId="{666EAA06-0DF7-4E53-A2D0-35B2EC9DD721}" srcOrd="1" destOrd="0" presId="urn:microsoft.com/office/officeart/2018/2/layout/IconVerticalSolidList"/>
    <dgm:cxn modelId="{6803465E-5AB2-4F07-8BB8-34AE5E5A27D5}" type="presParOf" srcId="{A373FBBB-DD3B-4495-9A4B-015D5CF239F2}" destId="{7124FCA2-2159-477E-A8A7-40DEE58D550C}" srcOrd="2" destOrd="0" presId="urn:microsoft.com/office/officeart/2018/2/layout/IconVerticalSolidList"/>
    <dgm:cxn modelId="{8DF4FDC7-5884-4C8C-9B1B-EB9D92B187C0}" type="presParOf" srcId="{A373FBBB-DD3B-4495-9A4B-015D5CF239F2}" destId="{88281E21-E1EF-4392-93DB-8F368ACD50A4}" srcOrd="3" destOrd="0" presId="urn:microsoft.com/office/officeart/2018/2/layout/IconVerticalSolidList"/>
    <dgm:cxn modelId="{93506C51-DBD1-4017-A40E-EF49305EB4FB}" type="presParOf" srcId="{73820434-D055-417D-B51D-D2636A8D4E23}" destId="{5FB9042D-2731-4292-8B91-F141CA02865F}" srcOrd="1" destOrd="0" presId="urn:microsoft.com/office/officeart/2018/2/layout/IconVerticalSolidList"/>
    <dgm:cxn modelId="{A2044FCE-E0DB-402A-BEF3-C747BA9057CF}" type="presParOf" srcId="{73820434-D055-417D-B51D-D2636A8D4E23}" destId="{7700099C-5E66-4663-B9FB-EBF32FA5F795}" srcOrd="2" destOrd="0" presId="urn:microsoft.com/office/officeart/2018/2/layout/IconVerticalSolidList"/>
    <dgm:cxn modelId="{E42AE867-D97F-40D9-85BC-5843629D2850}" type="presParOf" srcId="{7700099C-5E66-4663-B9FB-EBF32FA5F795}" destId="{26B7E481-560E-49DF-BDA8-476CD04DE364}" srcOrd="0" destOrd="0" presId="urn:microsoft.com/office/officeart/2018/2/layout/IconVerticalSolidList"/>
    <dgm:cxn modelId="{14646EA2-9C1A-44B6-82CD-9D6558162A9E}" type="presParOf" srcId="{7700099C-5E66-4663-B9FB-EBF32FA5F795}" destId="{373BAA04-DC7C-4DFE-B3FB-E97A9B60D659}" srcOrd="1" destOrd="0" presId="urn:microsoft.com/office/officeart/2018/2/layout/IconVerticalSolidList"/>
    <dgm:cxn modelId="{AB30F935-64E8-4BCA-B7F9-06CE45AA903C}" type="presParOf" srcId="{7700099C-5E66-4663-B9FB-EBF32FA5F795}" destId="{C61F3CF7-2711-42E7-8CA0-27A8AFC267E4}" srcOrd="2" destOrd="0" presId="urn:microsoft.com/office/officeart/2018/2/layout/IconVerticalSolidList"/>
    <dgm:cxn modelId="{FBBB6ED6-4F42-4923-9F7D-0E1735517C21}" type="presParOf" srcId="{7700099C-5E66-4663-B9FB-EBF32FA5F795}" destId="{C6D674F7-DF36-4390-BC72-23FA733023E3}" srcOrd="3" destOrd="0" presId="urn:microsoft.com/office/officeart/2018/2/layout/IconVerticalSolidList"/>
    <dgm:cxn modelId="{19A88779-E539-47BA-861E-BA43A2A40BD0}" type="presParOf" srcId="{73820434-D055-417D-B51D-D2636A8D4E23}" destId="{4A7017CB-62BB-4E38-94FB-7DB901758ED0}" srcOrd="3" destOrd="0" presId="urn:microsoft.com/office/officeart/2018/2/layout/IconVerticalSolidList"/>
    <dgm:cxn modelId="{A1B0FCCE-F390-4474-B721-50BC970509C4}" type="presParOf" srcId="{73820434-D055-417D-B51D-D2636A8D4E23}" destId="{8E23DE1E-668E-422B-9F8D-06C2F44B83C7}" srcOrd="4" destOrd="0" presId="urn:microsoft.com/office/officeart/2018/2/layout/IconVerticalSolidList"/>
    <dgm:cxn modelId="{498E9031-691A-4501-89CD-6CF4688C1664}" type="presParOf" srcId="{8E23DE1E-668E-422B-9F8D-06C2F44B83C7}" destId="{40D17FAC-5618-4B93-BD2E-24D9B68EB3EA}" srcOrd="0" destOrd="0" presId="urn:microsoft.com/office/officeart/2018/2/layout/IconVerticalSolidList"/>
    <dgm:cxn modelId="{A7700B45-D20F-47B7-BF7C-9872BD151BFE}" type="presParOf" srcId="{8E23DE1E-668E-422B-9F8D-06C2F44B83C7}" destId="{39091F4B-C6A5-4C57-9E73-3809DA822B8F}" srcOrd="1" destOrd="0" presId="urn:microsoft.com/office/officeart/2018/2/layout/IconVerticalSolidList"/>
    <dgm:cxn modelId="{227173FD-5CCB-4634-8CF3-F57D83432E52}" type="presParOf" srcId="{8E23DE1E-668E-422B-9F8D-06C2F44B83C7}" destId="{07B6A3DF-D900-4273-B6A4-9EF3B528F470}" srcOrd="2" destOrd="0" presId="urn:microsoft.com/office/officeart/2018/2/layout/IconVerticalSolidList"/>
    <dgm:cxn modelId="{A71EC53A-C7F2-4C2A-9263-964AFC1C739B}" type="presParOf" srcId="{8E23DE1E-668E-422B-9F8D-06C2F44B83C7}" destId="{10718661-2CEB-4539-912A-A7A6536C3116}" srcOrd="3" destOrd="0" presId="urn:microsoft.com/office/officeart/2018/2/layout/IconVerticalSolidList"/>
    <dgm:cxn modelId="{17B66FC5-F674-4795-8353-FC59F8F83483}" type="presParOf" srcId="{73820434-D055-417D-B51D-D2636A8D4E23}" destId="{F2484D4E-946C-4C4C-9FE4-2314455C864E}" srcOrd="5" destOrd="0" presId="urn:microsoft.com/office/officeart/2018/2/layout/IconVerticalSolidList"/>
    <dgm:cxn modelId="{F8657F43-61E9-47D8-BA14-C1C1A6013762}" type="presParOf" srcId="{73820434-D055-417D-B51D-D2636A8D4E23}" destId="{1F7425F9-9EFE-4511-84A6-9C1207F5557B}" srcOrd="6" destOrd="0" presId="urn:microsoft.com/office/officeart/2018/2/layout/IconVerticalSolidList"/>
    <dgm:cxn modelId="{3E7CF8CC-CDF4-4A23-AA69-1ACE34EC1FF8}" type="presParOf" srcId="{1F7425F9-9EFE-4511-84A6-9C1207F5557B}" destId="{175FEB23-D1B6-4D77-93BE-B778E7FAD066}" srcOrd="0" destOrd="0" presId="urn:microsoft.com/office/officeart/2018/2/layout/IconVerticalSolidList"/>
    <dgm:cxn modelId="{F12428E8-86E8-447A-9497-50657DC49E0B}" type="presParOf" srcId="{1F7425F9-9EFE-4511-84A6-9C1207F5557B}" destId="{A2A981CF-D820-47B0-A02E-59F284793CFF}" srcOrd="1" destOrd="0" presId="urn:microsoft.com/office/officeart/2018/2/layout/IconVerticalSolidList"/>
    <dgm:cxn modelId="{7B905123-48AA-4675-8C13-B87C0435405A}" type="presParOf" srcId="{1F7425F9-9EFE-4511-84A6-9C1207F5557B}" destId="{1156ECBC-C615-407A-AB09-10806E85413A}" srcOrd="2" destOrd="0" presId="urn:microsoft.com/office/officeart/2018/2/layout/IconVerticalSolidList"/>
    <dgm:cxn modelId="{321EC366-9C7F-4526-A8D8-88B37D1B2CAD}" type="presParOf" srcId="{1F7425F9-9EFE-4511-84A6-9C1207F5557B}" destId="{5CF14C61-53DD-492E-9FD5-987E46145691}" srcOrd="3" destOrd="0" presId="urn:microsoft.com/office/officeart/2018/2/layout/IconVerticalSolidList"/>
    <dgm:cxn modelId="{B333B9EE-FD3F-479E-965D-43B6C3339886}" type="presParOf" srcId="{73820434-D055-417D-B51D-D2636A8D4E23}" destId="{C53126B2-C5A8-4A78-A9B2-24C1B59EFED2}" srcOrd="7" destOrd="0" presId="urn:microsoft.com/office/officeart/2018/2/layout/IconVerticalSolidList"/>
    <dgm:cxn modelId="{611B0883-F79A-4421-AD47-3467015AED71}" type="presParOf" srcId="{73820434-D055-417D-B51D-D2636A8D4E23}" destId="{88F16B86-DC52-486C-B2B1-D9E6BFECAD88}" srcOrd="8" destOrd="0" presId="urn:microsoft.com/office/officeart/2018/2/layout/IconVerticalSolidList"/>
    <dgm:cxn modelId="{87368C85-4278-48E3-A1A8-8ABAC99DC67C}" type="presParOf" srcId="{88F16B86-DC52-486C-B2B1-D9E6BFECAD88}" destId="{AC6405E7-549C-4075-9A06-7AC6582F1359}" srcOrd="0" destOrd="0" presId="urn:microsoft.com/office/officeart/2018/2/layout/IconVerticalSolidList"/>
    <dgm:cxn modelId="{3DD24827-E587-47F2-8A90-7DB497AAA3F5}" type="presParOf" srcId="{88F16B86-DC52-486C-B2B1-D9E6BFECAD88}" destId="{FDA208B1-9F76-481E-AF11-387E0B50A825}" srcOrd="1" destOrd="0" presId="urn:microsoft.com/office/officeart/2018/2/layout/IconVerticalSolidList"/>
    <dgm:cxn modelId="{9F247355-26CF-427A-AD46-B48D28444BE9}" type="presParOf" srcId="{88F16B86-DC52-486C-B2B1-D9E6BFECAD88}" destId="{066DD64E-E5EB-4FB7-91C2-760323AD4AF6}" srcOrd="2" destOrd="0" presId="urn:microsoft.com/office/officeart/2018/2/layout/IconVerticalSolidList"/>
    <dgm:cxn modelId="{27074140-8339-4C90-9290-CB86BF55C603}" type="presParOf" srcId="{88F16B86-DC52-486C-B2B1-D9E6BFECAD88}" destId="{4A43760C-CB76-43A6-B7A6-65295F0D517D}" srcOrd="3" destOrd="0" presId="urn:microsoft.com/office/officeart/2018/2/layout/IconVerticalSolidList"/>
    <dgm:cxn modelId="{66BA0B10-3142-4511-9973-346F48784376}" type="presParOf" srcId="{73820434-D055-417D-B51D-D2636A8D4E23}" destId="{75EE90E0-31A3-4900-867C-3B4BA3756FCA}" srcOrd="9" destOrd="0" presId="urn:microsoft.com/office/officeart/2018/2/layout/IconVerticalSolidList"/>
    <dgm:cxn modelId="{1F1C1488-F752-4D6F-B4DB-0DEB1710C993}" type="presParOf" srcId="{73820434-D055-417D-B51D-D2636A8D4E23}" destId="{485E8CCF-1ABF-4321-8FAC-8AB382438E93}" srcOrd="10" destOrd="0" presId="urn:microsoft.com/office/officeart/2018/2/layout/IconVerticalSolidList"/>
    <dgm:cxn modelId="{751AA5C4-8AD0-4EA5-A663-0C80C14D31C7}" type="presParOf" srcId="{485E8CCF-1ABF-4321-8FAC-8AB382438E93}" destId="{B6F4B756-2471-4388-9440-3EAF4C6A783B}" srcOrd="0" destOrd="0" presId="urn:microsoft.com/office/officeart/2018/2/layout/IconVerticalSolidList"/>
    <dgm:cxn modelId="{244E58D9-D691-4F7E-9B66-E0CBFD2D0BB6}" type="presParOf" srcId="{485E8CCF-1ABF-4321-8FAC-8AB382438E93}" destId="{5CC8C997-00F3-478C-85F3-0497CBDEF538}" srcOrd="1" destOrd="0" presId="urn:microsoft.com/office/officeart/2018/2/layout/IconVerticalSolidList"/>
    <dgm:cxn modelId="{00218AD6-9A68-47B4-8D84-990DD4C8ADF2}" type="presParOf" srcId="{485E8CCF-1ABF-4321-8FAC-8AB382438E93}" destId="{3D8763A7-8621-4FB8-B509-5D6AC5DDED6F}" srcOrd="2" destOrd="0" presId="urn:microsoft.com/office/officeart/2018/2/layout/IconVerticalSolidList"/>
    <dgm:cxn modelId="{E982CE78-7640-4660-BDAC-B22C26743100}" type="presParOf" srcId="{485E8CCF-1ABF-4321-8FAC-8AB382438E93}" destId="{D98B70F2-EE8F-4BCD-B437-83601E2EE8C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67F8C5-2147-47F9-A575-B57D292C9C0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D996AC3-2EDE-4221-85AD-C1349B49BC6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sk-SK" sz="3600" noProof="0" dirty="0">
              <a:latin typeface="Aptos" panose="020B0004020202020204" pitchFamily="34" charset="0"/>
            </a:rPr>
            <a:t>Digitálne súkromie nie je len pojem, ale základné právo v našom prepojenom svete </a:t>
          </a:r>
          <a:r>
            <a:rPr lang="sk-SK" sz="3600" b="1" noProof="0" dirty="0">
              <a:latin typeface="Aptos" panose="020B0004020202020204" pitchFamily="34" charset="0"/>
            </a:rPr>
            <a:t>(článok 8 Charty základných práv Európskej únie).</a:t>
          </a:r>
          <a:r>
            <a:rPr lang="en-GB" sz="3600" b="1" dirty="0">
              <a:latin typeface="Aptos" panose="020B0004020202020204" pitchFamily="34" charset="0"/>
            </a:rPr>
            <a:t> </a:t>
          </a:r>
          <a:endParaRPr lang="en-US" sz="3600" b="1" dirty="0">
            <a:latin typeface="Aptos" panose="020B0004020202020204" pitchFamily="34" charset="0"/>
          </a:endParaRPr>
        </a:p>
      </dgm:t>
    </dgm:pt>
    <dgm:pt modelId="{4CB0B043-98FF-4B67-8BFD-9ED36802F02C}" type="parTrans" cxnId="{1F9BA073-B6FB-4F9F-A167-C19854217788}">
      <dgm:prSet/>
      <dgm:spPr/>
      <dgm:t>
        <a:bodyPr/>
        <a:lstStyle/>
        <a:p>
          <a:endParaRPr lang="en-US" sz="2800">
            <a:latin typeface="Aptos" panose="020B0004020202020204" pitchFamily="34" charset="0"/>
          </a:endParaRPr>
        </a:p>
      </dgm:t>
    </dgm:pt>
    <dgm:pt modelId="{D8534C3A-9749-4FD8-BDFB-E707F39AB874}" type="sibTrans" cxnId="{1F9BA073-B6FB-4F9F-A167-C19854217788}">
      <dgm:prSet/>
      <dgm:spPr/>
      <dgm:t>
        <a:bodyPr/>
        <a:lstStyle/>
        <a:p>
          <a:endParaRPr lang="en-US" sz="2800">
            <a:latin typeface="Aptos" panose="020B0004020202020204" pitchFamily="34" charset="0"/>
          </a:endParaRPr>
        </a:p>
      </dgm:t>
    </dgm:pt>
    <dgm:pt modelId="{EC11C502-9B59-4944-92F6-0B5403136BA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sk-SK" sz="3600" noProof="0" dirty="0">
              <a:latin typeface="Aptos" panose="020B0004020202020204" pitchFamily="34" charset="0"/>
            </a:rPr>
            <a:t>Ponoríme sa do kritického významu digitálneho súkromia v našom každodennom živote.</a:t>
          </a:r>
        </a:p>
      </dgm:t>
    </dgm:pt>
    <dgm:pt modelId="{DE40E66C-F261-44F1-87FF-6A2AD644B46E}" type="parTrans" cxnId="{63F379C3-1953-4323-A6AF-8CFB3E4A9566}">
      <dgm:prSet/>
      <dgm:spPr/>
      <dgm:t>
        <a:bodyPr/>
        <a:lstStyle/>
        <a:p>
          <a:endParaRPr lang="en-US" sz="2800">
            <a:latin typeface="Aptos" panose="020B0004020202020204" pitchFamily="34" charset="0"/>
          </a:endParaRPr>
        </a:p>
      </dgm:t>
    </dgm:pt>
    <dgm:pt modelId="{4DF339E1-469F-4B71-A228-3D55713A966E}" type="sibTrans" cxnId="{63F379C3-1953-4323-A6AF-8CFB3E4A9566}">
      <dgm:prSet/>
      <dgm:spPr/>
      <dgm:t>
        <a:bodyPr/>
        <a:lstStyle/>
        <a:p>
          <a:endParaRPr lang="en-US" sz="2800">
            <a:latin typeface="Aptos" panose="020B0004020202020204" pitchFamily="34" charset="0"/>
          </a:endParaRPr>
        </a:p>
      </dgm:t>
    </dgm:pt>
    <dgm:pt modelId="{5A5933B3-638B-42D8-BAAB-8A126D8C74F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sk-SK" sz="3600" i="1" noProof="0" dirty="0">
              <a:latin typeface="Aptos" panose="020B0004020202020204" pitchFamily="34" charset="0"/>
            </a:rPr>
            <a:t>Chvíľu sa pozerajte na svoj telefón, premýšľajte o tom, koľko súkromných informácií sa v ňom nachádza, od sociálnych rozhovorov až po bankové účty. </a:t>
          </a:r>
          <a:r>
            <a:rPr lang="sk-SK" sz="3600" b="1" i="1" noProof="0" dirty="0">
              <a:latin typeface="Aptos" panose="020B0004020202020204" pitchFamily="34" charset="0"/>
            </a:rPr>
            <a:t>S tým prichádza aj potreba efektívne a bezpečne chrániť svoje údaje.</a:t>
          </a:r>
          <a:endParaRPr lang="sk-SK" sz="3600" b="1" noProof="0" dirty="0">
            <a:latin typeface="Aptos" panose="020B0004020202020204" pitchFamily="34" charset="0"/>
          </a:endParaRPr>
        </a:p>
      </dgm:t>
    </dgm:pt>
    <dgm:pt modelId="{ACAF7926-6414-40AE-99D8-F45652477851}" type="parTrans" cxnId="{C78E26E0-F2DD-4E75-8ABB-051DEECE9D8C}">
      <dgm:prSet/>
      <dgm:spPr/>
      <dgm:t>
        <a:bodyPr/>
        <a:lstStyle/>
        <a:p>
          <a:endParaRPr lang="en-US" sz="2800">
            <a:latin typeface="Aptos" panose="020B0004020202020204" pitchFamily="34" charset="0"/>
          </a:endParaRPr>
        </a:p>
      </dgm:t>
    </dgm:pt>
    <dgm:pt modelId="{C51B2801-8AD2-4EED-A6DB-C80FF3221A60}" type="sibTrans" cxnId="{C78E26E0-F2DD-4E75-8ABB-051DEECE9D8C}">
      <dgm:prSet/>
      <dgm:spPr/>
      <dgm:t>
        <a:bodyPr/>
        <a:lstStyle/>
        <a:p>
          <a:endParaRPr lang="en-US" sz="2800">
            <a:latin typeface="Aptos" panose="020B0004020202020204" pitchFamily="34" charset="0"/>
          </a:endParaRPr>
        </a:p>
      </dgm:t>
    </dgm:pt>
    <dgm:pt modelId="{8AF853E4-DB97-48F1-84F3-C8399B8A6FDA}" type="pres">
      <dgm:prSet presAssocID="{AE67F8C5-2147-47F9-A575-B57D292C9C0F}" presName="root" presStyleCnt="0">
        <dgm:presLayoutVars>
          <dgm:dir/>
          <dgm:resizeHandles val="exact"/>
        </dgm:presLayoutVars>
      </dgm:prSet>
      <dgm:spPr/>
    </dgm:pt>
    <dgm:pt modelId="{6BFD1360-B63E-4B52-AD95-431D9B1EEB29}" type="pres">
      <dgm:prSet presAssocID="{FD996AC3-2EDE-4221-85AD-C1349B49BC6A}" presName="compNode" presStyleCnt="0"/>
      <dgm:spPr/>
    </dgm:pt>
    <dgm:pt modelId="{24E1595C-940F-4853-BA17-8FAEAE300119}" type="pres">
      <dgm:prSet presAssocID="{FD996AC3-2EDE-4221-85AD-C1349B49BC6A}" presName="bgRect" presStyleLbl="bgShp" presStyleIdx="0" presStyleCnt="3"/>
      <dgm:spPr/>
    </dgm:pt>
    <dgm:pt modelId="{DC209CF7-3659-4AC9-BBFF-CFE6F7074607}" type="pres">
      <dgm:prSet presAssocID="{FD996AC3-2EDE-4221-85AD-C1349B49BC6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67F40582-A17C-4F0F-9B89-D354A336F60D}" type="pres">
      <dgm:prSet presAssocID="{FD996AC3-2EDE-4221-85AD-C1349B49BC6A}" presName="spaceRect" presStyleCnt="0"/>
      <dgm:spPr/>
    </dgm:pt>
    <dgm:pt modelId="{41DAD9CF-F3FF-41E2-85B8-C0C1451D1B28}" type="pres">
      <dgm:prSet presAssocID="{FD996AC3-2EDE-4221-85AD-C1349B49BC6A}" presName="parTx" presStyleLbl="revTx" presStyleIdx="0" presStyleCnt="3">
        <dgm:presLayoutVars>
          <dgm:chMax val="0"/>
          <dgm:chPref val="0"/>
        </dgm:presLayoutVars>
      </dgm:prSet>
      <dgm:spPr/>
    </dgm:pt>
    <dgm:pt modelId="{A10EFF49-B96E-45FD-A90B-08A5DE75A669}" type="pres">
      <dgm:prSet presAssocID="{D8534C3A-9749-4FD8-BDFB-E707F39AB874}" presName="sibTrans" presStyleCnt="0"/>
      <dgm:spPr/>
    </dgm:pt>
    <dgm:pt modelId="{7248FAD2-0C94-43D3-AB50-F74516399259}" type="pres">
      <dgm:prSet presAssocID="{EC11C502-9B59-4944-92F6-0B5403136BAE}" presName="compNode" presStyleCnt="0"/>
      <dgm:spPr/>
    </dgm:pt>
    <dgm:pt modelId="{92BEC152-C731-4B64-BDDD-1D21023C74A8}" type="pres">
      <dgm:prSet presAssocID="{EC11C502-9B59-4944-92F6-0B5403136BAE}" presName="bgRect" presStyleLbl="bgShp" presStyleIdx="1" presStyleCnt="3"/>
      <dgm:spPr/>
    </dgm:pt>
    <dgm:pt modelId="{B43AF1C9-7FE3-4CF5-BE9B-3BD0425083F5}" type="pres">
      <dgm:prSet presAssocID="{EC11C502-9B59-4944-92F6-0B5403136BA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lutvy"/>
        </a:ext>
      </dgm:extLst>
    </dgm:pt>
    <dgm:pt modelId="{304D1587-8850-4A75-8B2E-FBB31E4BEDA4}" type="pres">
      <dgm:prSet presAssocID="{EC11C502-9B59-4944-92F6-0B5403136BAE}" presName="spaceRect" presStyleCnt="0"/>
      <dgm:spPr/>
    </dgm:pt>
    <dgm:pt modelId="{F8D5F57F-7ECD-4C89-9247-E07567271F8F}" type="pres">
      <dgm:prSet presAssocID="{EC11C502-9B59-4944-92F6-0B5403136BAE}" presName="parTx" presStyleLbl="revTx" presStyleIdx="1" presStyleCnt="3">
        <dgm:presLayoutVars>
          <dgm:chMax val="0"/>
          <dgm:chPref val="0"/>
        </dgm:presLayoutVars>
      </dgm:prSet>
      <dgm:spPr/>
    </dgm:pt>
    <dgm:pt modelId="{67A6B1FC-8762-4538-86F2-4F092F4E5141}" type="pres">
      <dgm:prSet presAssocID="{4DF339E1-469F-4B71-A228-3D55713A966E}" presName="sibTrans" presStyleCnt="0"/>
      <dgm:spPr/>
    </dgm:pt>
    <dgm:pt modelId="{ABCCAF86-3B7F-4D26-840E-AEC58AB86820}" type="pres">
      <dgm:prSet presAssocID="{5A5933B3-638B-42D8-BAAB-8A126D8C74F7}" presName="compNode" presStyleCnt="0"/>
      <dgm:spPr/>
    </dgm:pt>
    <dgm:pt modelId="{07166F23-EA91-416E-8F69-A26170DAB8E6}" type="pres">
      <dgm:prSet presAssocID="{5A5933B3-638B-42D8-BAAB-8A126D8C74F7}" presName="bgRect" presStyleLbl="bgShp" presStyleIdx="2" presStyleCnt="3"/>
      <dgm:spPr/>
    </dgm:pt>
    <dgm:pt modelId="{138A013D-D306-4FAB-B724-3BDADEB2542C}" type="pres">
      <dgm:prSet presAssocID="{5A5933B3-638B-42D8-BAAB-8A126D8C74F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redit card"/>
        </a:ext>
      </dgm:extLst>
    </dgm:pt>
    <dgm:pt modelId="{24EF4017-DBCF-4EFE-9CCA-76A307A39141}" type="pres">
      <dgm:prSet presAssocID="{5A5933B3-638B-42D8-BAAB-8A126D8C74F7}" presName="spaceRect" presStyleCnt="0"/>
      <dgm:spPr/>
    </dgm:pt>
    <dgm:pt modelId="{8EB783B9-06BD-48D3-B20E-0FBC45BE652D}" type="pres">
      <dgm:prSet presAssocID="{5A5933B3-638B-42D8-BAAB-8A126D8C74F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14DF4D02-C206-4DF6-93F0-03BDECC39512}" type="presOf" srcId="{5A5933B3-638B-42D8-BAAB-8A126D8C74F7}" destId="{8EB783B9-06BD-48D3-B20E-0FBC45BE652D}" srcOrd="0" destOrd="0" presId="urn:microsoft.com/office/officeart/2018/2/layout/IconVerticalSolidList"/>
    <dgm:cxn modelId="{02C6933E-0539-49E1-A8DC-1175BA4C5BD1}" type="presOf" srcId="{FD996AC3-2EDE-4221-85AD-C1349B49BC6A}" destId="{41DAD9CF-F3FF-41E2-85B8-C0C1451D1B28}" srcOrd="0" destOrd="0" presId="urn:microsoft.com/office/officeart/2018/2/layout/IconVerticalSolidList"/>
    <dgm:cxn modelId="{1F9BA073-B6FB-4F9F-A167-C19854217788}" srcId="{AE67F8C5-2147-47F9-A575-B57D292C9C0F}" destId="{FD996AC3-2EDE-4221-85AD-C1349B49BC6A}" srcOrd="0" destOrd="0" parTransId="{4CB0B043-98FF-4B67-8BFD-9ED36802F02C}" sibTransId="{D8534C3A-9749-4FD8-BDFB-E707F39AB874}"/>
    <dgm:cxn modelId="{63F379C3-1953-4323-A6AF-8CFB3E4A9566}" srcId="{AE67F8C5-2147-47F9-A575-B57D292C9C0F}" destId="{EC11C502-9B59-4944-92F6-0B5403136BAE}" srcOrd="1" destOrd="0" parTransId="{DE40E66C-F261-44F1-87FF-6A2AD644B46E}" sibTransId="{4DF339E1-469F-4B71-A228-3D55713A966E}"/>
    <dgm:cxn modelId="{C78E26E0-F2DD-4E75-8ABB-051DEECE9D8C}" srcId="{AE67F8C5-2147-47F9-A575-B57D292C9C0F}" destId="{5A5933B3-638B-42D8-BAAB-8A126D8C74F7}" srcOrd="2" destOrd="0" parTransId="{ACAF7926-6414-40AE-99D8-F45652477851}" sibTransId="{C51B2801-8AD2-4EED-A6DB-C80FF3221A60}"/>
    <dgm:cxn modelId="{3F60A8E6-4D0E-4358-89F7-09F67F2BBE8C}" type="presOf" srcId="{EC11C502-9B59-4944-92F6-0B5403136BAE}" destId="{F8D5F57F-7ECD-4C89-9247-E07567271F8F}" srcOrd="0" destOrd="0" presId="urn:microsoft.com/office/officeart/2018/2/layout/IconVerticalSolidList"/>
    <dgm:cxn modelId="{A44F28F7-7D60-44CF-8C54-111CBE3AABDC}" type="presOf" srcId="{AE67F8C5-2147-47F9-A575-B57D292C9C0F}" destId="{8AF853E4-DB97-48F1-84F3-C8399B8A6FDA}" srcOrd="0" destOrd="0" presId="urn:microsoft.com/office/officeart/2018/2/layout/IconVerticalSolidList"/>
    <dgm:cxn modelId="{0CCF3DA0-0FF0-4361-A013-1DD549843EE1}" type="presParOf" srcId="{8AF853E4-DB97-48F1-84F3-C8399B8A6FDA}" destId="{6BFD1360-B63E-4B52-AD95-431D9B1EEB29}" srcOrd="0" destOrd="0" presId="urn:microsoft.com/office/officeart/2018/2/layout/IconVerticalSolidList"/>
    <dgm:cxn modelId="{6322E521-F69C-46D1-B440-3CBAAD76AB60}" type="presParOf" srcId="{6BFD1360-B63E-4B52-AD95-431D9B1EEB29}" destId="{24E1595C-940F-4853-BA17-8FAEAE300119}" srcOrd="0" destOrd="0" presId="urn:microsoft.com/office/officeart/2018/2/layout/IconVerticalSolidList"/>
    <dgm:cxn modelId="{DB7A4852-5B7A-43A8-B602-3894441B98CD}" type="presParOf" srcId="{6BFD1360-B63E-4B52-AD95-431D9B1EEB29}" destId="{DC209CF7-3659-4AC9-BBFF-CFE6F7074607}" srcOrd="1" destOrd="0" presId="urn:microsoft.com/office/officeart/2018/2/layout/IconVerticalSolidList"/>
    <dgm:cxn modelId="{A001CB3D-37FC-473A-A8EE-40965486C8B2}" type="presParOf" srcId="{6BFD1360-B63E-4B52-AD95-431D9B1EEB29}" destId="{67F40582-A17C-4F0F-9B89-D354A336F60D}" srcOrd="2" destOrd="0" presId="urn:microsoft.com/office/officeart/2018/2/layout/IconVerticalSolidList"/>
    <dgm:cxn modelId="{7AAB9B6E-7475-44A8-B4A0-69BFD787889A}" type="presParOf" srcId="{6BFD1360-B63E-4B52-AD95-431D9B1EEB29}" destId="{41DAD9CF-F3FF-41E2-85B8-C0C1451D1B28}" srcOrd="3" destOrd="0" presId="urn:microsoft.com/office/officeart/2018/2/layout/IconVerticalSolidList"/>
    <dgm:cxn modelId="{714CF484-CB21-4A10-B97E-AC03298568FE}" type="presParOf" srcId="{8AF853E4-DB97-48F1-84F3-C8399B8A6FDA}" destId="{A10EFF49-B96E-45FD-A90B-08A5DE75A669}" srcOrd="1" destOrd="0" presId="urn:microsoft.com/office/officeart/2018/2/layout/IconVerticalSolidList"/>
    <dgm:cxn modelId="{3D781302-8897-4870-9847-8BE7318CEBAB}" type="presParOf" srcId="{8AF853E4-DB97-48F1-84F3-C8399B8A6FDA}" destId="{7248FAD2-0C94-43D3-AB50-F74516399259}" srcOrd="2" destOrd="0" presId="urn:microsoft.com/office/officeart/2018/2/layout/IconVerticalSolidList"/>
    <dgm:cxn modelId="{F32DEEC8-0CDD-4AFF-B2D2-DA84AA00F0D9}" type="presParOf" srcId="{7248FAD2-0C94-43D3-AB50-F74516399259}" destId="{92BEC152-C731-4B64-BDDD-1D21023C74A8}" srcOrd="0" destOrd="0" presId="urn:microsoft.com/office/officeart/2018/2/layout/IconVerticalSolidList"/>
    <dgm:cxn modelId="{86510A04-5D90-4EC5-A074-100550B39246}" type="presParOf" srcId="{7248FAD2-0C94-43D3-AB50-F74516399259}" destId="{B43AF1C9-7FE3-4CF5-BE9B-3BD0425083F5}" srcOrd="1" destOrd="0" presId="urn:microsoft.com/office/officeart/2018/2/layout/IconVerticalSolidList"/>
    <dgm:cxn modelId="{42BB99BA-2FA7-4747-BEA2-9A09FE0A95E1}" type="presParOf" srcId="{7248FAD2-0C94-43D3-AB50-F74516399259}" destId="{304D1587-8850-4A75-8B2E-FBB31E4BEDA4}" srcOrd="2" destOrd="0" presId="urn:microsoft.com/office/officeart/2018/2/layout/IconVerticalSolidList"/>
    <dgm:cxn modelId="{8BB1E70B-DFF5-4C4C-9753-67E35BEDB15B}" type="presParOf" srcId="{7248FAD2-0C94-43D3-AB50-F74516399259}" destId="{F8D5F57F-7ECD-4C89-9247-E07567271F8F}" srcOrd="3" destOrd="0" presId="urn:microsoft.com/office/officeart/2018/2/layout/IconVerticalSolidList"/>
    <dgm:cxn modelId="{582287C3-2B1E-421F-BB11-5A876078F8C6}" type="presParOf" srcId="{8AF853E4-DB97-48F1-84F3-C8399B8A6FDA}" destId="{67A6B1FC-8762-4538-86F2-4F092F4E5141}" srcOrd="3" destOrd="0" presId="urn:microsoft.com/office/officeart/2018/2/layout/IconVerticalSolidList"/>
    <dgm:cxn modelId="{2252828D-8D13-408F-B651-9A0A9C199A3E}" type="presParOf" srcId="{8AF853E4-DB97-48F1-84F3-C8399B8A6FDA}" destId="{ABCCAF86-3B7F-4D26-840E-AEC58AB86820}" srcOrd="4" destOrd="0" presId="urn:microsoft.com/office/officeart/2018/2/layout/IconVerticalSolidList"/>
    <dgm:cxn modelId="{122AE5DD-97F8-43BB-B110-275FC7F8B5D7}" type="presParOf" srcId="{ABCCAF86-3B7F-4D26-840E-AEC58AB86820}" destId="{07166F23-EA91-416E-8F69-A26170DAB8E6}" srcOrd="0" destOrd="0" presId="urn:microsoft.com/office/officeart/2018/2/layout/IconVerticalSolidList"/>
    <dgm:cxn modelId="{0E90A734-2C2A-4C3E-9250-0D325447091E}" type="presParOf" srcId="{ABCCAF86-3B7F-4D26-840E-AEC58AB86820}" destId="{138A013D-D306-4FAB-B724-3BDADEB2542C}" srcOrd="1" destOrd="0" presId="urn:microsoft.com/office/officeart/2018/2/layout/IconVerticalSolidList"/>
    <dgm:cxn modelId="{5933F35C-D4CB-49E9-BB19-54A0ABEB0F80}" type="presParOf" srcId="{ABCCAF86-3B7F-4D26-840E-AEC58AB86820}" destId="{24EF4017-DBCF-4EFE-9CCA-76A307A39141}" srcOrd="2" destOrd="0" presId="urn:microsoft.com/office/officeart/2018/2/layout/IconVerticalSolidList"/>
    <dgm:cxn modelId="{A2DF1D46-8645-4A57-9815-2F7914AF1232}" type="presParOf" srcId="{ABCCAF86-3B7F-4D26-840E-AEC58AB86820}" destId="{8EB783B9-06BD-48D3-B20E-0FBC45BE652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C906D7-30AE-4F72-8676-F750ADC150C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1E0A4A-A421-4095-BE24-D0D2C6A735B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sk-SK" sz="2000" spc="27" noProof="0" dirty="0">
              <a:solidFill>
                <a:srgbClr val="000000"/>
              </a:solidFill>
              <a:latin typeface="Aptos" panose="020B0004020202020204" pitchFamily="34" charset="0"/>
              <a:ea typeface="Inter Bold"/>
              <a:sym typeface="Inter Bold"/>
            </a:rPr>
            <a:t>Cieľom tohto modulu je zlepšiť pochopenie digitálneho súkromia, poskytnúť praktické zručnosti a posilniť zmysel pre zodpovednosť v dnešnej digitálnej ére.</a:t>
          </a:r>
          <a:r>
            <a:rPr lang="en-US" sz="2000" spc="27" dirty="0">
              <a:solidFill>
                <a:srgbClr val="000000"/>
              </a:solidFill>
              <a:latin typeface="Aptos" panose="020B0004020202020204" pitchFamily="34" charset="0"/>
              <a:ea typeface="Inter Light"/>
              <a:cs typeface="Inter Light"/>
              <a:sym typeface="Inter Light"/>
            </a:rPr>
            <a:t> </a:t>
          </a:r>
          <a:endParaRPr lang="en-US" sz="2000" dirty="0">
            <a:latin typeface="Aptos" panose="020B0004020202020204" pitchFamily="34" charset="0"/>
          </a:endParaRPr>
        </a:p>
      </dgm:t>
    </dgm:pt>
    <dgm:pt modelId="{87C3B396-3C6C-4899-A2E9-2050BE385FB7}" type="parTrans" cxnId="{9F73002C-C4BA-47C0-90B1-C7614113E515}">
      <dgm:prSet/>
      <dgm:spPr/>
      <dgm:t>
        <a:bodyPr/>
        <a:lstStyle/>
        <a:p>
          <a:endParaRPr lang="en-US"/>
        </a:p>
      </dgm:t>
    </dgm:pt>
    <dgm:pt modelId="{27CD522D-C3AE-42DA-B10B-39F8EADD48E4}" type="sibTrans" cxnId="{9F73002C-C4BA-47C0-90B1-C7614113E515}">
      <dgm:prSet/>
      <dgm:spPr/>
      <dgm:t>
        <a:bodyPr/>
        <a:lstStyle/>
        <a:p>
          <a:endParaRPr lang="en-US"/>
        </a:p>
      </dgm:t>
    </dgm:pt>
    <dgm:pt modelId="{53B097B2-5BAD-4E1B-AE36-7528308F5B9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sk-SK" sz="2000" spc="27" noProof="0" dirty="0">
              <a:solidFill>
                <a:srgbClr val="000000"/>
              </a:solidFill>
              <a:latin typeface="Aptos" panose="020B0004020202020204" pitchFamily="34" charset="0"/>
              <a:sym typeface="Inter Light"/>
            </a:rPr>
            <a:t>Na konci kurzu budú účastníci </a:t>
          </a:r>
          <a:r>
            <a:rPr lang="sk-SK" sz="2000" b="1" spc="27" noProof="0" dirty="0">
              <a:solidFill>
                <a:srgbClr val="000000"/>
              </a:solidFill>
              <a:latin typeface="Aptos" panose="020B0004020202020204" pitchFamily="34" charset="0"/>
              <a:sym typeface="Inter Light"/>
            </a:rPr>
            <a:t>schopní robiť informované rozhodnutia a vzdelávať ostatných o význame digitálneho súkromia.</a:t>
          </a:r>
          <a:endParaRPr lang="sk-SK" sz="2000" b="1" noProof="0" dirty="0">
            <a:latin typeface="Aptos" panose="020B0004020202020204" pitchFamily="34" charset="0"/>
          </a:endParaRPr>
        </a:p>
      </dgm:t>
    </dgm:pt>
    <dgm:pt modelId="{7B689C96-FFB1-4F5B-9F38-3CFAE1AA34E3}" type="parTrans" cxnId="{0BF3D699-2E81-420A-AD16-82FD10568D54}">
      <dgm:prSet/>
      <dgm:spPr/>
      <dgm:t>
        <a:bodyPr/>
        <a:lstStyle/>
        <a:p>
          <a:endParaRPr lang="en-US"/>
        </a:p>
      </dgm:t>
    </dgm:pt>
    <dgm:pt modelId="{906685F8-5247-4AC5-9F8B-114BE1FC284D}" type="sibTrans" cxnId="{0BF3D699-2E81-420A-AD16-82FD10568D54}">
      <dgm:prSet/>
      <dgm:spPr/>
      <dgm:t>
        <a:bodyPr/>
        <a:lstStyle/>
        <a:p>
          <a:endParaRPr lang="en-US"/>
        </a:p>
      </dgm:t>
    </dgm:pt>
    <dgm:pt modelId="{7E3CA19C-9F4E-4DD0-A22B-806C55EF14E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sk-SK" sz="2000" spc="27" noProof="0" dirty="0">
              <a:solidFill>
                <a:srgbClr val="000000"/>
              </a:solidFill>
              <a:latin typeface="Aptos" panose="020B0004020202020204" pitchFamily="34" charset="0"/>
              <a:sym typeface="Inter Light"/>
            </a:rPr>
            <a:t>Okrem toho budú účastníci pripravení zdieľať a šíriť informácie o dôležitosti digitálneho súkromia so zvyškom spoločnosti.</a:t>
          </a:r>
          <a:endParaRPr lang="sk-SK" sz="2000" noProof="0" dirty="0">
            <a:latin typeface="Aptos" panose="020B0004020202020204" pitchFamily="34" charset="0"/>
          </a:endParaRPr>
        </a:p>
      </dgm:t>
    </dgm:pt>
    <dgm:pt modelId="{8D5C774E-014F-47D0-928B-6493EB81F896}" type="parTrans" cxnId="{E3AFBB4F-8025-4A10-93F3-9D95291B728B}">
      <dgm:prSet/>
      <dgm:spPr/>
      <dgm:t>
        <a:bodyPr/>
        <a:lstStyle/>
        <a:p>
          <a:endParaRPr lang="en-GB"/>
        </a:p>
      </dgm:t>
    </dgm:pt>
    <dgm:pt modelId="{0F460A08-3824-439B-A989-E2B1CE68F157}" type="sibTrans" cxnId="{E3AFBB4F-8025-4A10-93F3-9D95291B728B}">
      <dgm:prSet/>
      <dgm:spPr/>
      <dgm:t>
        <a:bodyPr/>
        <a:lstStyle/>
        <a:p>
          <a:endParaRPr lang="en-GB"/>
        </a:p>
      </dgm:t>
    </dgm:pt>
    <dgm:pt modelId="{E871C07F-4D6A-41BA-8ECB-E3B7AFA27CB3}" type="pres">
      <dgm:prSet presAssocID="{D7C906D7-30AE-4F72-8676-F750ADC150C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AE91379-168D-4B81-8DBA-8101473E2AED}" type="pres">
      <dgm:prSet presAssocID="{A21E0A4A-A421-4095-BE24-D0D2C6A735B3}" presName="hierRoot1" presStyleCnt="0"/>
      <dgm:spPr/>
    </dgm:pt>
    <dgm:pt modelId="{F179A2B8-FBB6-4A5C-BE4D-03CA12172ABF}" type="pres">
      <dgm:prSet presAssocID="{A21E0A4A-A421-4095-BE24-D0D2C6A735B3}" presName="composite" presStyleCnt="0"/>
      <dgm:spPr/>
    </dgm:pt>
    <dgm:pt modelId="{EB193D9F-F353-4D5A-BC50-FE00CA582E33}" type="pres">
      <dgm:prSet presAssocID="{A21E0A4A-A421-4095-BE24-D0D2C6A735B3}" presName="background" presStyleLbl="node0" presStyleIdx="0" presStyleCnt="3"/>
      <dgm:spPr/>
    </dgm:pt>
    <dgm:pt modelId="{BE8043C9-576F-4689-9FFE-12C2A059D55F}" type="pres">
      <dgm:prSet presAssocID="{A21E0A4A-A421-4095-BE24-D0D2C6A735B3}" presName="text" presStyleLbl="fgAcc0" presStyleIdx="0" presStyleCnt="3" custScaleX="115901" custScaleY="141722">
        <dgm:presLayoutVars>
          <dgm:chPref val="3"/>
        </dgm:presLayoutVars>
      </dgm:prSet>
      <dgm:spPr/>
    </dgm:pt>
    <dgm:pt modelId="{AA623FB9-2A22-48D5-BE53-9B937BCB73EA}" type="pres">
      <dgm:prSet presAssocID="{A21E0A4A-A421-4095-BE24-D0D2C6A735B3}" presName="hierChild2" presStyleCnt="0"/>
      <dgm:spPr/>
    </dgm:pt>
    <dgm:pt modelId="{C7370369-B081-4C6D-95D8-59849989245F}" type="pres">
      <dgm:prSet presAssocID="{53B097B2-5BAD-4E1B-AE36-7528308F5B9B}" presName="hierRoot1" presStyleCnt="0"/>
      <dgm:spPr/>
    </dgm:pt>
    <dgm:pt modelId="{D7B0094A-EB07-42CD-8041-9C99F799B055}" type="pres">
      <dgm:prSet presAssocID="{53B097B2-5BAD-4E1B-AE36-7528308F5B9B}" presName="composite" presStyleCnt="0"/>
      <dgm:spPr/>
    </dgm:pt>
    <dgm:pt modelId="{09B0C9F0-B50F-4D7D-AF69-A2350AE7C86A}" type="pres">
      <dgm:prSet presAssocID="{53B097B2-5BAD-4E1B-AE36-7528308F5B9B}" presName="background" presStyleLbl="node0" presStyleIdx="1" presStyleCnt="3"/>
      <dgm:spPr/>
    </dgm:pt>
    <dgm:pt modelId="{C4FAA662-4B38-4B91-99D1-71F271CDCA7F}" type="pres">
      <dgm:prSet presAssocID="{53B097B2-5BAD-4E1B-AE36-7528308F5B9B}" presName="text" presStyleLbl="fgAcc0" presStyleIdx="1" presStyleCnt="3" custScaleX="104151" custScaleY="140709">
        <dgm:presLayoutVars>
          <dgm:chPref val="3"/>
        </dgm:presLayoutVars>
      </dgm:prSet>
      <dgm:spPr/>
    </dgm:pt>
    <dgm:pt modelId="{326F06E5-62ED-464E-AF1B-402F543B5D20}" type="pres">
      <dgm:prSet presAssocID="{53B097B2-5BAD-4E1B-AE36-7528308F5B9B}" presName="hierChild2" presStyleCnt="0"/>
      <dgm:spPr/>
    </dgm:pt>
    <dgm:pt modelId="{4B9B9887-4955-464E-86A9-F01F73227042}" type="pres">
      <dgm:prSet presAssocID="{7E3CA19C-9F4E-4DD0-A22B-806C55EF14E0}" presName="hierRoot1" presStyleCnt="0"/>
      <dgm:spPr/>
    </dgm:pt>
    <dgm:pt modelId="{72A763DA-3899-45E4-A6F4-E22E6F4BAD49}" type="pres">
      <dgm:prSet presAssocID="{7E3CA19C-9F4E-4DD0-A22B-806C55EF14E0}" presName="composite" presStyleCnt="0"/>
      <dgm:spPr/>
    </dgm:pt>
    <dgm:pt modelId="{197E5058-D788-4014-AE34-D238DF571D27}" type="pres">
      <dgm:prSet presAssocID="{7E3CA19C-9F4E-4DD0-A22B-806C55EF14E0}" presName="background" presStyleLbl="node0" presStyleIdx="2" presStyleCnt="3"/>
      <dgm:spPr/>
    </dgm:pt>
    <dgm:pt modelId="{D0A60821-9C6E-4DB8-9AAD-709BEA5DE349}" type="pres">
      <dgm:prSet presAssocID="{7E3CA19C-9F4E-4DD0-A22B-806C55EF14E0}" presName="text" presStyleLbl="fgAcc0" presStyleIdx="2" presStyleCnt="3" custScaleX="111182" custScaleY="149103">
        <dgm:presLayoutVars>
          <dgm:chPref val="3"/>
        </dgm:presLayoutVars>
      </dgm:prSet>
      <dgm:spPr/>
    </dgm:pt>
    <dgm:pt modelId="{6C74BB6F-0F6D-45BC-A76C-57120CBFD029}" type="pres">
      <dgm:prSet presAssocID="{7E3CA19C-9F4E-4DD0-A22B-806C55EF14E0}" presName="hierChild2" presStyleCnt="0"/>
      <dgm:spPr/>
    </dgm:pt>
  </dgm:ptLst>
  <dgm:cxnLst>
    <dgm:cxn modelId="{9F73002C-C4BA-47C0-90B1-C7614113E515}" srcId="{D7C906D7-30AE-4F72-8676-F750ADC150C8}" destId="{A21E0A4A-A421-4095-BE24-D0D2C6A735B3}" srcOrd="0" destOrd="0" parTransId="{87C3B396-3C6C-4899-A2E9-2050BE385FB7}" sibTransId="{27CD522D-C3AE-42DA-B10B-39F8EADD48E4}"/>
    <dgm:cxn modelId="{E3AFBB4F-8025-4A10-93F3-9D95291B728B}" srcId="{D7C906D7-30AE-4F72-8676-F750ADC150C8}" destId="{7E3CA19C-9F4E-4DD0-A22B-806C55EF14E0}" srcOrd="2" destOrd="0" parTransId="{8D5C774E-014F-47D0-928B-6493EB81F896}" sibTransId="{0F460A08-3824-439B-A989-E2B1CE68F157}"/>
    <dgm:cxn modelId="{D04F3675-5922-4F68-9C91-FDD941D46DD1}" type="presOf" srcId="{7E3CA19C-9F4E-4DD0-A22B-806C55EF14E0}" destId="{D0A60821-9C6E-4DB8-9AAD-709BEA5DE349}" srcOrd="0" destOrd="0" presId="urn:microsoft.com/office/officeart/2005/8/layout/hierarchy1"/>
    <dgm:cxn modelId="{75B7BA7F-E9C6-465E-BF35-30D1B860F460}" type="presOf" srcId="{53B097B2-5BAD-4E1B-AE36-7528308F5B9B}" destId="{C4FAA662-4B38-4B91-99D1-71F271CDCA7F}" srcOrd="0" destOrd="0" presId="urn:microsoft.com/office/officeart/2005/8/layout/hierarchy1"/>
    <dgm:cxn modelId="{35B8868B-38F4-4F3A-AECD-4A294F6992A2}" type="presOf" srcId="{D7C906D7-30AE-4F72-8676-F750ADC150C8}" destId="{E871C07F-4D6A-41BA-8ECB-E3B7AFA27CB3}" srcOrd="0" destOrd="0" presId="urn:microsoft.com/office/officeart/2005/8/layout/hierarchy1"/>
    <dgm:cxn modelId="{0BF3D699-2E81-420A-AD16-82FD10568D54}" srcId="{D7C906D7-30AE-4F72-8676-F750ADC150C8}" destId="{53B097B2-5BAD-4E1B-AE36-7528308F5B9B}" srcOrd="1" destOrd="0" parTransId="{7B689C96-FFB1-4F5B-9F38-3CFAE1AA34E3}" sibTransId="{906685F8-5247-4AC5-9F8B-114BE1FC284D}"/>
    <dgm:cxn modelId="{2C8887D7-58F6-4487-948A-5892BD636657}" type="presOf" srcId="{A21E0A4A-A421-4095-BE24-D0D2C6A735B3}" destId="{BE8043C9-576F-4689-9FFE-12C2A059D55F}" srcOrd="0" destOrd="0" presId="urn:microsoft.com/office/officeart/2005/8/layout/hierarchy1"/>
    <dgm:cxn modelId="{4C2AEE8A-8F58-4930-851C-16891D99ACAE}" type="presParOf" srcId="{E871C07F-4D6A-41BA-8ECB-E3B7AFA27CB3}" destId="{4AE91379-168D-4B81-8DBA-8101473E2AED}" srcOrd="0" destOrd="0" presId="urn:microsoft.com/office/officeart/2005/8/layout/hierarchy1"/>
    <dgm:cxn modelId="{1C31F5E5-4398-4CED-9317-18F34DDBCD37}" type="presParOf" srcId="{4AE91379-168D-4B81-8DBA-8101473E2AED}" destId="{F179A2B8-FBB6-4A5C-BE4D-03CA12172ABF}" srcOrd="0" destOrd="0" presId="urn:microsoft.com/office/officeart/2005/8/layout/hierarchy1"/>
    <dgm:cxn modelId="{EB50B857-C5F6-446D-B62B-2640B355D6D5}" type="presParOf" srcId="{F179A2B8-FBB6-4A5C-BE4D-03CA12172ABF}" destId="{EB193D9F-F353-4D5A-BC50-FE00CA582E33}" srcOrd="0" destOrd="0" presId="urn:microsoft.com/office/officeart/2005/8/layout/hierarchy1"/>
    <dgm:cxn modelId="{CACD569C-AF87-4D58-87BC-D036AA137129}" type="presParOf" srcId="{F179A2B8-FBB6-4A5C-BE4D-03CA12172ABF}" destId="{BE8043C9-576F-4689-9FFE-12C2A059D55F}" srcOrd="1" destOrd="0" presId="urn:microsoft.com/office/officeart/2005/8/layout/hierarchy1"/>
    <dgm:cxn modelId="{5F5E5B3E-6BA7-4194-A678-72DBFC673BE1}" type="presParOf" srcId="{4AE91379-168D-4B81-8DBA-8101473E2AED}" destId="{AA623FB9-2A22-48D5-BE53-9B937BCB73EA}" srcOrd="1" destOrd="0" presId="urn:microsoft.com/office/officeart/2005/8/layout/hierarchy1"/>
    <dgm:cxn modelId="{24DD6C91-96C1-483E-B38A-25E31BA4CA39}" type="presParOf" srcId="{E871C07F-4D6A-41BA-8ECB-E3B7AFA27CB3}" destId="{C7370369-B081-4C6D-95D8-59849989245F}" srcOrd="1" destOrd="0" presId="urn:microsoft.com/office/officeart/2005/8/layout/hierarchy1"/>
    <dgm:cxn modelId="{7E738C82-2415-45B3-ADDB-08C195352DEC}" type="presParOf" srcId="{C7370369-B081-4C6D-95D8-59849989245F}" destId="{D7B0094A-EB07-42CD-8041-9C99F799B055}" srcOrd="0" destOrd="0" presId="urn:microsoft.com/office/officeart/2005/8/layout/hierarchy1"/>
    <dgm:cxn modelId="{971EDDB3-A669-46F9-A800-C47916775F07}" type="presParOf" srcId="{D7B0094A-EB07-42CD-8041-9C99F799B055}" destId="{09B0C9F0-B50F-4D7D-AF69-A2350AE7C86A}" srcOrd="0" destOrd="0" presId="urn:microsoft.com/office/officeart/2005/8/layout/hierarchy1"/>
    <dgm:cxn modelId="{3F275E14-F21A-45E9-BCC0-E60692947ADC}" type="presParOf" srcId="{D7B0094A-EB07-42CD-8041-9C99F799B055}" destId="{C4FAA662-4B38-4B91-99D1-71F271CDCA7F}" srcOrd="1" destOrd="0" presId="urn:microsoft.com/office/officeart/2005/8/layout/hierarchy1"/>
    <dgm:cxn modelId="{6BFF00E1-4805-4651-AB75-1A480554A353}" type="presParOf" srcId="{C7370369-B081-4C6D-95D8-59849989245F}" destId="{326F06E5-62ED-464E-AF1B-402F543B5D20}" srcOrd="1" destOrd="0" presId="urn:microsoft.com/office/officeart/2005/8/layout/hierarchy1"/>
    <dgm:cxn modelId="{FEFB444B-ECAE-49D0-8465-2D52CB91E437}" type="presParOf" srcId="{E871C07F-4D6A-41BA-8ECB-E3B7AFA27CB3}" destId="{4B9B9887-4955-464E-86A9-F01F73227042}" srcOrd="2" destOrd="0" presId="urn:microsoft.com/office/officeart/2005/8/layout/hierarchy1"/>
    <dgm:cxn modelId="{FC736635-77F5-4E3D-94FD-059F49EBADA8}" type="presParOf" srcId="{4B9B9887-4955-464E-86A9-F01F73227042}" destId="{72A763DA-3899-45E4-A6F4-E22E6F4BAD49}" srcOrd="0" destOrd="0" presId="urn:microsoft.com/office/officeart/2005/8/layout/hierarchy1"/>
    <dgm:cxn modelId="{63FE15B7-7478-42A1-97CE-D63405A9FB81}" type="presParOf" srcId="{72A763DA-3899-45E4-A6F4-E22E6F4BAD49}" destId="{197E5058-D788-4014-AE34-D238DF571D27}" srcOrd="0" destOrd="0" presId="urn:microsoft.com/office/officeart/2005/8/layout/hierarchy1"/>
    <dgm:cxn modelId="{73AB7D15-FD26-412F-901C-77443A3DBB1D}" type="presParOf" srcId="{72A763DA-3899-45E4-A6F4-E22E6F4BAD49}" destId="{D0A60821-9C6E-4DB8-9AAD-709BEA5DE349}" srcOrd="1" destOrd="0" presId="urn:microsoft.com/office/officeart/2005/8/layout/hierarchy1"/>
    <dgm:cxn modelId="{895C4175-0657-4A9D-AC4E-9F62A6B9908B}" type="presParOf" srcId="{4B9B9887-4955-464E-86A9-F01F73227042}" destId="{6C74BB6F-0F6D-45BC-A76C-57120CBFD02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BA427F3-C8E3-4E77-8918-7DFB764AE922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2323737-7154-4DDF-87F6-DF3521384F29}">
      <dgm:prSet custT="1"/>
      <dgm:spPr/>
      <dgm:t>
        <a:bodyPr/>
        <a:lstStyle/>
        <a:p>
          <a:pPr algn="ctr"/>
          <a:r>
            <a:rPr lang="sk-SK" sz="2400" spc="27" noProof="0" dirty="0">
              <a:solidFill>
                <a:srgbClr val="000000"/>
              </a:solidFill>
              <a:latin typeface="Aptos" panose="020B0004020202020204" pitchFamily="34" charset="0"/>
              <a:sym typeface="Inter Light"/>
            </a:rPr>
            <a:t>Pochopiť </a:t>
          </a:r>
          <a:r>
            <a:rPr lang="sk-SK" sz="2400" b="1" spc="27" noProof="0" dirty="0">
              <a:solidFill>
                <a:srgbClr val="000000"/>
              </a:solidFill>
              <a:latin typeface="Aptos" panose="020B0004020202020204" pitchFamily="34" charset="0"/>
              <a:sym typeface="Inter Light"/>
            </a:rPr>
            <a:t>vplyv technológií v digitálnom veku.</a:t>
          </a:r>
          <a:endParaRPr lang="sk-SK" sz="2400" b="1" noProof="0" dirty="0">
            <a:latin typeface="Aptos" panose="020B0004020202020204" pitchFamily="34" charset="0"/>
          </a:endParaRPr>
        </a:p>
      </dgm:t>
    </dgm:pt>
    <dgm:pt modelId="{2703E8EB-E20B-49BE-B9FB-81B33B14AA7F}" type="parTrans" cxnId="{4AA24AD0-9870-497E-A468-EA18073F406B}">
      <dgm:prSet/>
      <dgm:spPr/>
      <dgm:t>
        <a:bodyPr/>
        <a:lstStyle/>
        <a:p>
          <a:endParaRPr lang="en-US" sz="4400">
            <a:latin typeface="Aptos" panose="020B0004020202020204" pitchFamily="34" charset="0"/>
          </a:endParaRPr>
        </a:p>
      </dgm:t>
    </dgm:pt>
    <dgm:pt modelId="{00101B6F-A01F-4A88-9D2F-D2822EB0D00D}" type="sibTrans" cxnId="{4AA24AD0-9870-497E-A468-EA18073F406B}">
      <dgm:prSet phldrT="1" phldr="0" custT="1"/>
      <dgm:spPr/>
      <dgm:t>
        <a:bodyPr/>
        <a:lstStyle/>
        <a:p>
          <a:r>
            <a:rPr lang="en-US" sz="5400">
              <a:latin typeface="Aptos" panose="020B0004020202020204" pitchFamily="34" charset="0"/>
            </a:rPr>
            <a:t>1</a:t>
          </a:r>
        </a:p>
      </dgm:t>
    </dgm:pt>
    <dgm:pt modelId="{091E8845-84BE-4F6E-B6AB-61EA74AA9270}">
      <dgm:prSet custT="1"/>
      <dgm:spPr/>
      <dgm:t>
        <a:bodyPr/>
        <a:lstStyle/>
        <a:p>
          <a:pPr algn="ctr"/>
          <a:r>
            <a:rPr lang="sk-SK" sz="2400" spc="27" dirty="0">
              <a:solidFill>
                <a:srgbClr val="000000"/>
              </a:solidFill>
              <a:latin typeface="Aptos" panose="020B0004020202020204" pitchFamily="34" charset="0"/>
              <a:sym typeface="Inter Light"/>
            </a:rPr>
            <a:t>Pochopiť </a:t>
          </a:r>
          <a:r>
            <a:rPr lang="sk-SK" sz="2400" b="1" spc="27" dirty="0">
              <a:solidFill>
                <a:srgbClr val="000000"/>
              </a:solidFill>
              <a:latin typeface="Aptos" panose="020B0004020202020204" pitchFamily="34" charset="0"/>
              <a:sym typeface="Inter Light"/>
            </a:rPr>
            <a:t>rôzne techniky používané pri </a:t>
          </a:r>
          <a:r>
            <a:rPr lang="sk-SK" sz="2400" b="1" spc="27" dirty="0" err="1">
              <a:solidFill>
                <a:srgbClr val="000000"/>
              </a:solidFill>
              <a:latin typeface="Aptos" panose="020B0004020202020204" pitchFamily="34" charset="0"/>
              <a:sym typeface="Inter Light"/>
            </a:rPr>
            <a:t>phishingových</a:t>
          </a:r>
          <a:r>
            <a:rPr lang="sk-SK" sz="2400" b="1" spc="27" dirty="0">
              <a:solidFill>
                <a:srgbClr val="000000"/>
              </a:solidFill>
              <a:latin typeface="Aptos" panose="020B0004020202020204" pitchFamily="34" charset="0"/>
              <a:sym typeface="Inter Light"/>
            </a:rPr>
            <a:t> útokoch</a:t>
          </a:r>
          <a:r>
            <a:rPr lang="sk-SK" sz="2400" spc="27" dirty="0">
              <a:solidFill>
                <a:srgbClr val="000000"/>
              </a:solidFill>
              <a:latin typeface="Aptos" panose="020B0004020202020204" pitchFamily="34" charset="0"/>
              <a:sym typeface="Inter Light"/>
            </a:rPr>
            <a:t> a </a:t>
          </a:r>
          <a:r>
            <a:rPr lang="sk-SK" sz="2400" b="1" spc="27" dirty="0">
              <a:solidFill>
                <a:srgbClr val="000000"/>
              </a:solidFill>
              <a:latin typeface="Aptos" panose="020B0004020202020204" pitchFamily="34" charset="0"/>
              <a:sym typeface="Inter Light"/>
            </a:rPr>
            <a:t>byť vybavený znalosťami</a:t>
          </a:r>
          <a:r>
            <a:rPr lang="sk-SK" sz="2400" spc="27" dirty="0">
              <a:solidFill>
                <a:srgbClr val="000000"/>
              </a:solidFill>
              <a:latin typeface="Aptos" panose="020B0004020202020204" pitchFamily="34" charset="0"/>
              <a:sym typeface="Inter Light"/>
            </a:rPr>
            <a:t> na </a:t>
          </a:r>
          <a:r>
            <a:rPr lang="sk-SK" sz="2400" b="1" spc="27" dirty="0">
              <a:solidFill>
                <a:srgbClr val="000000"/>
              </a:solidFill>
              <a:latin typeface="Aptos" panose="020B0004020202020204" pitchFamily="34" charset="0"/>
              <a:sym typeface="Inter Light"/>
            </a:rPr>
            <a:t>účinnú identifikáciu a ochranu pred týmito kybernetickými hrozbami</a:t>
          </a:r>
          <a:r>
            <a:rPr lang="sk-SK" sz="2400" spc="27" dirty="0">
              <a:solidFill>
                <a:srgbClr val="000000"/>
              </a:solidFill>
              <a:latin typeface="Aptos" panose="020B0004020202020204" pitchFamily="34" charset="0"/>
              <a:sym typeface="Inter Light"/>
            </a:rPr>
            <a:t>.</a:t>
          </a:r>
          <a:endParaRPr lang="en-US" sz="2400" dirty="0">
            <a:latin typeface="Aptos" panose="020B0004020202020204" pitchFamily="34" charset="0"/>
          </a:endParaRPr>
        </a:p>
      </dgm:t>
    </dgm:pt>
    <dgm:pt modelId="{0EE3AA0C-051E-443C-A9EC-6A3FF84919D1}" type="parTrans" cxnId="{283C3B1F-ECCF-46D8-A4E5-6FB8B28E84EB}">
      <dgm:prSet/>
      <dgm:spPr/>
      <dgm:t>
        <a:bodyPr/>
        <a:lstStyle/>
        <a:p>
          <a:endParaRPr lang="en-US" sz="4400">
            <a:latin typeface="Aptos" panose="020B0004020202020204" pitchFamily="34" charset="0"/>
          </a:endParaRPr>
        </a:p>
      </dgm:t>
    </dgm:pt>
    <dgm:pt modelId="{89EB57C3-5CE5-4499-82CD-350AA1D3D738}" type="sibTrans" cxnId="{283C3B1F-ECCF-46D8-A4E5-6FB8B28E84EB}">
      <dgm:prSet phldrT="2" phldr="0" custT="1"/>
      <dgm:spPr/>
      <dgm:t>
        <a:bodyPr/>
        <a:lstStyle/>
        <a:p>
          <a:r>
            <a:rPr lang="en-US" sz="5400">
              <a:latin typeface="Aptos" panose="020B0004020202020204" pitchFamily="34" charset="0"/>
            </a:rPr>
            <a:t>2</a:t>
          </a:r>
          <a:endParaRPr lang="en-US" sz="5400" dirty="0">
            <a:latin typeface="Aptos" panose="020B0004020202020204" pitchFamily="34" charset="0"/>
          </a:endParaRPr>
        </a:p>
      </dgm:t>
    </dgm:pt>
    <dgm:pt modelId="{DAEA9F49-4283-4A3D-9751-31C90D82A9BA}">
      <dgm:prSet custT="1"/>
      <dgm:spPr/>
      <dgm:t>
        <a:bodyPr/>
        <a:lstStyle/>
        <a:p>
          <a:pPr algn="ctr"/>
          <a:r>
            <a:rPr lang="sk-SK" sz="2400" spc="27" noProof="0" dirty="0">
              <a:solidFill>
                <a:srgbClr val="000000"/>
              </a:solidFill>
              <a:latin typeface="Aptos" panose="020B0004020202020204" pitchFamily="34" charset="0"/>
              <a:sym typeface="Inter Light"/>
            </a:rPr>
            <a:t>Pochopiť dôležitosť ochrany osobných údajov a </a:t>
          </a:r>
          <a:r>
            <a:rPr lang="sk-SK" sz="2400" b="1" spc="27" noProof="0" dirty="0">
              <a:solidFill>
                <a:srgbClr val="000000"/>
              </a:solidFill>
              <a:latin typeface="Aptos" panose="020B0004020202020204" pitchFamily="34" charset="0"/>
              <a:sym typeface="Inter Light"/>
            </a:rPr>
            <a:t>súkromia komunikácie</a:t>
          </a:r>
          <a:r>
            <a:rPr lang="sk-SK" sz="2400" spc="27" noProof="0" dirty="0">
              <a:solidFill>
                <a:srgbClr val="000000"/>
              </a:solidFill>
              <a:latin typeface="Aptos" panose="020B0004020202020204" pitchFamily="34" charset="0"/>
              <a:sym typeface="Inter Light"/>
            </a:rPr>
            <a:t> v digitálnej sfére a získať znalosti a stratégie na ochranu osobných údajov</a:t>
          </a:r>
          <a:r>
            <a:rPr lang="en-US" sz="2400" spc="27" dirty="0">
              <a:solidFill>
                <a:srgbClr val="000000"/>
              </a:solidFill>
              <a:latin typeface="Aptos" panose="020B0004020202020204" pitchFamily="34" charset="0"/>
              <a:ea typeface="Inter Light"/>
              <a:cs typeface="Inter Light"/>
              <a:sym typeface="Inter Light"/>
            </a:rPr>
            <a:t>.</a:t>
          </a:r>
          <a:endParaRPr lang="en-US" sz="2400" dirty="0">
            <a:latin typeface="Aptos" panose="020B0004020202020204" pitchFamily="34" charset="0"/>
          </a:endParaRPr>
        </a:p>
      </dgm:t>
    </dgm:pt>
    <dgm:pt modelId="{DFD69D91-23CE-4368-BF03-5DC1B6BDA457}" type="parTrans" cxnId="{4AD0C997-088A-4AFD-BB4A-9D409319D596}">
      <dgm:prSet/>
      <dgm:spPr/>
      <dgm:t>
        <a:bodyPr/>
        <a:lstStyle/>
        <a:p>
          <a:endParaRPr lang="en-US" sz="4400">
            <a:latin typeface="Aptos" panose="020B0004020202020204" pitchFamily="34" charset="0"/>
          </a:endParaRPr>
        </a:p>
      </dgm:t>
    </dgm:pt>
    <dgm:pt modelId="{2C15BB72-7268-460E-90E7-83E578BEC31F}" type="sibTrans" cxnId="{4AD0C997-088A-4AFD-BB4A-9D409319D596}">
      <dgm:prSet phldrT="3" phldr="0" custT="1"/>
      <dgm:spPr/>
      <dgm:t>
        <a:bodyPr/>
        <a:lstStyle/>
        <a:p>
          <a:r>
            <a:rPr lang="en-US" sz="5400">
              <a:latin typeface="Aptos" panose="020B0004020202020204" pitchFamily="34" charset="0"/>
            </a:rPr>
            <a:t>3</a:t>
          </a:r>
        </a:p>
      </dgm:t>
    </dgm:pt>
    <dgm:pt modelId="{B2241D63-A2F6-4976-9509-5711F5F76415}" type="pres">
      <dgm:prSet presAssocID="{6BA427F3-C8E3-4E77-8918-7DFB764AE922}" presName="Name0" presStyleCnt="0">
        <dgm:presLayoutVars>
          <dgm:animLvl val="lvl"/>
          <dgm:resizeHandles val="exact"/>
        </dgm:presLayoutVars>
      </dgm:prSet>
      <dgm:spPr/>
    </dgm:pt>
    <dgm:pt modelId="{C5DF9D16-9159-4D1C-9949-976D017EB628}" type="pres">
      <dgm:prSet presAssocID="{B2323737-7154-4DDF-87F6-DF3521384F29}" presName="compositeNode" presStyleCnt="0">
        <dgm:presLayoutVars>
          <dgm:bulletEnabled val="1"/>
        </dgm:presLayoutVars>
      </dgm:prSet>
      <dgm:spPr/>
    </dgm:pt>
    <dgm:pt modelId="{36D1206F-745F-4C15-89B4-C4EE371B3239}" type="pres">
      <dgm:prSet presAssocID="{B2323737-7154-4DDF-87F6-DF3521384F29}" presName="bgRect" presStyleLbl="bgAccFollowNode1" presStyleIdx="0" presStyleCnt="3" custScaleY="178002"/>
      <dgm:spPr/>
    </dgm:pt>
    <dgm:pt modelId="{CAF54D67-EFAA-4888-B255-A661A38EA575}" type="pres">
      <dgm:prSet presAssocID="{00101B6F-A01F-4A88-9D2F-D2822EB0D00D}" presName="sibTransNodeCircle" presStyleLbl="alignNode1" presStyleIdx="0" presStyleCnt="6" custLinFactNeighborX="-27341" custLinFactNeighborY="-98693">
        <dgm:presLayoutVars>
          <dgm:chMax val="0"/>
          <dgm:bulletEnabled/>
        </dgm:presLayoutVars>
      </dgm:prSet>
      <dgm:spPr/>
    </dgm:pt>
    <dgm:pt modelId="{FEF73A72-F0C6-4E59-8B49-C0DA879F37C0}" type="pres">
      <dgm:prSet presAssocID="{B2323737-7154-4DDF-87F6-DF3521384F29}" presName="bottomLine" presStyleLbl="alignNode1" presStyleIdx="1" presStyleCnt="6" custLinFactY="-1944600000" custLinFactNeighborX="-240" custLinFactNeighborY="-1944681944">
        <dgm:presLayoutVars/>
      </dgm:prSet>
      <dgm:spPr/>
    </dgm:pt>
    <dgm:pt modelId="{8200CBB7-5620-4EBA-9BE7-1A3186A027B8}" type="pres">
      <dgm:prSet presAssocID="{B2323737-7154-4DDF-87F6-DF3521384F29}" presName="nodeText" presStyleLbl="bgAccFollowNode1" presStyleIdx="0" presStyleCnt="3">
        <dgm:presLayoutVars>
          <dgm:bulletEnabled val="1"/>
        </dgm:presLayoutVars>
      </dgm:prSet>
      <dgm:spPr/>
    </dgm:pt>
    <dgm:pt modelId="{87849C96-F675-4C01-8B2C-E030EA421CBA}" type="pres">
      <dgm:prSet presAssocID="{00101B6F-A01F-4A88-9D2F-D2822EB0D00D}" presName="sibTrans" presStyleCnt="0"/>
      <dgm:spPr/>
    </dgm:pt>
    <dgm:pt modelId="{6DADC5DF-6803-4E0B-984E-00D3292A5BDC}" type="pres">
      <dgm:prSet presAssocID="{091E8845-84BE-4F6E-B6AB-61EA74AA9270}" presName="compositeNode" presStyleCnt="0">
        <dgm:presLayoutVars>
          <dgm:bulletEnabled val="1"/>
        </dgm:presLayoutVars>
      </dgm:prSet>
      <dgm:spPr/>
    </dgm:pt>
    <dgm:pt modelId="{AFD1BB7C-9CC8-4C9D-981E-EC227D135B17}" type="pres">
      <dgm:prSet presAssocID="{091E8845-84BE-4F6E-B6AB-61EA74AA9270}" presName="bgRect" presStyleLbl="bgAccFollowNode1" presStyleIdx="1" presStyleCnt="3" custScaleX="131128" custScaleY="178002"/>
      <dgm:spPr/>
    </dgm:pt>
    <dgm:pt modelId="{5C402072-55E6-4506-8674-1391439E7BF3}" type="pres">
      <dgm:prSet presAssocID="{89EB57C3-5CE5-4499-82CD-350AA1D3D738}" presName="sibTransNodeCircle" presStyleLbl="alignNode1" presStyleIdx="2" presStyleCnt="6" custLinFactY="-11697" custLinFactNeighborX="-12586" custLinFactNeighborY="-100000">
        <dgm:presLayoutVars>
          <dgm:chMax val="0"/>
          <dgm:bulletEnabled/>
        </dgm:presLayoutVars>
      </dgm:prSet>
      <dgm:spPr/>
    </dgm:pt>
    <dgm:pt modelId="{D432FF40-FE5E-4599-8491-D58504A236A7}" type="pres">
      <dgm:prSet presAssocID="{091E8845-84BE-4F6E-B6AB-61EA74AA9270}" presName="bottomLine" presStyleLbl="alignNode1" presStyleIdx="3" presStyleCnt="6" custLinFactY="-1944600000" custLinFactNeighborX="-4777" custLinFactNeighborY="-1944681944">
        <dgm:presLayoutVars/>
      </dgm:prSet>
      <dgm:spPr/>
    </dgm:pt>
    <dgm:pt modelId="{B537DB16-E782-45BF-B926-A7274BC0955B}" type="pres">
      <dgm:prSet presAssocID="{091E8845-84BE-4F6E-B6AB-61EA74AA9270}" presName="nodeText" presStyleLbl="bgAccFollowNode1" presStyleIdx="1" presStyleCnt="3">
        <dgm:presLayoutVars>
          <dgm:bulletEnabled val="1"/>
        </dgm:presLayoutVars>
      </dgm:prSet>
      <dgm:spPr/>
    </dgm:pt>
    <dgm:pt modelId="{EF295506-4AD7-4E9C-9B31-D2273831871E}" type="pres">
      <dgm:prSet presAssocID="{89EB57C3-5CE5-4499-82CD-350AA1D3D738}" presName="sibTrans" presStyleCnt="0"/>
      <dgm:spPr/>
    </dgm:pt>
    <dgm:pt modelId="{79674520-A1C4-49AD-9892-3FF1EB7E2EDC}" type="pres">
      <dgm:prSet presAssocID="{DAEA9F49-4283-4A3D-9751-31C90D82A9BA}" presName="compositeNode" presStyleCnt="0">
        <dgm:presLayoutVars>
          <dgm:bulletEnabled val="1"/>
        </dgm:presLayoutVars>
      </dgm:prSet>
      <dgm:spPr/>
    </dgm:pt>
    <dgm:pt modelId="{6BA6000D-ED78-4FB3-8641-AF745C35B02F}" type="pres">
      <dgm:prSet presAssocID="{DAEA9F49-4283-4A3D-9751-31C90D82A9BA}" presName="bgRect" presStyleLbl="bgAccFollowNode1" presStyleIdx="2" presStyleCnt="3" custScaleY="178002"/>
      <dgm:spPr/>
    </dgm:pt>
    <dgm:pt modelId="{CF8F3178-04C2-439C-B9F6-381FC376D0F5}" type="pres">
      <dgm:prSet presAssocID="{2C15BB72-7268-460E-90E7-83E578BEC31F}" presName="sibTransNodeCircle" presStyleLbl="alignNode1" presStyleIdx="4" presStyleCnt="6" custLinFactY="-11697" custLinFactNeighborX="-186" custLinFactNeighborY="-100000">
        <dgm:presLayoutVars>
          <dgm:chMax val="0"/>
          <dgm:bulletEnabled/>
        </dgm:presLayoutVars>
      </dgm:prSet>
      <dgm:spPr/>
    </dgm:pt>
    <dgm:pt modelId="{EE467275-B887-4AD7-9171-7EFDAC31B406}" type="pres">
      <dgm:prSet presAssocID="{DAEA9F49-4283-4A3D-9751-31C90D82A9BA}" presName="bottomLine" presStyleLbl="alignNode1" presStyleIdx="5" presStyleCnt="6" custLinFactY="-1944600000" custLinFactNeighborX="-2195" custLinFactNeighborY="-1944681944">
        <dgm:presLayoutVars/>
      </dgm:prSet>
      <dgm:spPr/>
    </dgm:pt>
    <dgm:pt modelId="{88A67FFC-0434-40C8-8017-8C377ED63284}" type="pres">
      <dgm:prSet presAssocID="{DAEA9F49-4283-4A3D-9751-31C90D82A9BA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283C3B1F-ECCF-46D8-A4E5-6FB8B28E84EB}" srcId="{6BA427F3-C8E3-4E77-8918-7DFB764AE922}" destId="{091E8845-84BE-4F6E-B6AB-61EA74AA9270}" srcOrd="1" destOrd="0" parTransId="{0EE3AA0C-051E-443C-A9EC-6A3FF84919D1}" sibTransId="{89EB57C3-5CE5-4499-82CD-350AA1D3D738}"/>
    <dgm:cxn modelId="{213E8E35-7863-4F0A-AA25-5399727A3DB6}" type="presOf" srcId="{B2323737-7154-4DDF-87F6-DF3521384F29}" destId="{8200CBB7-5620-4EBA-9BE7-1A3186A027B8}" srcOrd="1" destOrd="0" presId="urn:microsoft.com/office/officeart/2016/7/layout/BasicLinearProcessNumbered"/>
    <dgm:cxn modelId="{551EC35C-E62C-4DB6-8ECE-596C342EED91}" type="presOf" srcId="{00101B6F-A01F-4A88-9D2F-D2822EB0D00D}" destId="{CAF54D67-EFAA-4888-B255-A661A38EA575}" srcOrd="0" destOrd="0" presId="urn:microsoft.com/office/officeart/2016/7/layout/BasicLinearProcessNumbered"/>
    <dgm:cxn modelId="{D699D657-0AFE-4474-A57D-2ADD880B7642}" type="presOf" srcId="{091E8845-84BE-4F6E-B6AB-61EA74AA9270}" destId="{AFD1BB7C-9CC8-4C9D-981E-EC227D135B17}" srcOrd="0" destOrd="0" presId="urn:microsoft.com/office/officeart/2016/7/layout/BasicLinearProcessNumbered"/>
    <dgm:cxn modelId="{7A58045A-BA9B-49CD-8280-665079ECB4CD}" type="presOf" srcId="{2C15BB72-7268-460E-90E7-83E578BEC31F}" destId="{CF8F3178-04C2-439C-B9F6-381FC376D0F5}" srcOrd="0" destOrd="0" presId="urn:microsoft.com/office/officeart/2016/7/layout/BasicLinearProcessNumbered"/>
    <dgm:cxn modelId="{4143A481-73BA-4969-A5FA-254FA841237E}" type="presOf" srcId="{B2323737-7154-4DDF-87F6-DF3521384F29}" destId="{36D1206F-745F-4C15-89B4-C4EE371B3239}" srcOrd="0" destOrd="0" presId="urn:microsoft.com/office/officeart/2016/7/layout/BasicLinearProcessNumbered"/>
    <dgm:cxn modelId="{4AD0C997-088A-4AFD-BB4A-9D409319D596}" srcId="{6BA427F3-C8E3-4E77-8918-7DFB764AE922}" destId="{DAEA9F49-4283-4A3D-9751-31C90D82A9BA}" srcOrd="2" destOrd="0" parTransId="{DFD69D91-23CE-4368-BF03-5DC1B6BDA457}" sibTransId="{2C15BB72-7268-460E-90E7-83E578BEC31F}"/>
    <dgm:cxn modelId="{30B1E19E-56BC-4DB1-B2A6-EFA4F43AB64E}" type="presOf" srcId="{DAEA9F49-4283-4A3D-9751-31C90D82A9BA}" destId="{88A67FFC-0434-40C8-8017-8C377ED63284}" srcOrd="1" destOrd="0" presId="urn:microsoft.com/office/officeart/2016/7/layout/BasicLinearProcessNumbered"/>
    <dgm:cxn modelId="{134B97A1-8E1D-4C5F-A528-CC992E60840C}" type="presOf" srcId="{89EB57C3-5CE5-4499-82CD-350AA1D3D738}" destId="{5C402072-55E6-4506-8674-1391439E7BF3}" srcOrd="0" destOrd="0" presId="urn:microsoft.com/office/officeart/2016/7/layout/BasicLinearProcessNumbered"/>
    <dgm:cxn modelId="{2E82B3B2-0843-49C6-A66F-EA9243016D66}" type="presOf" srcId="{6BA427F3-C8E3-4E77-8918-7DFB764AE922}" destId="{B2241D63-A2F6-4976-9509-5711F5F76415}" srcOrd="0" destOrd="0" presId="urn:microsoft.com/office/officeart/2016/7/layout/BasicLinearProcessNumbered"/>
    <dgm:cxn modelId="{4AA24AD0-9870-497E-A468-EA18073F406B}" srcId="{6BA427F3-C8E3-4E77-8918-7DFB764AE922}" destId="{B2323737-7154-4DDF-87F6-DF3521384F29}" srcOrd="0" destOrd="0" parTransId="{2703E8EB-E20B-49BE-B9FB-81B33B14AA7F}" sibTransId="{00101B6F-A01F-4A88-9D2F-D2822EB0D00D}"/>
    <dgm:cxn modelId="{0B7AF6E1-8739-4612-AB4F-3652E8875751}" type="presOf" srcId="{091E8845-84BE-4F6E-B6AB-61EA74AA9270}" destId="{B537DB16-E782-45BF-B926-A7274BC0955B}" srcOrd="1" destOrd="0" presId="urn:microsoft.com/office/officeart/2016/7/layout/BasicLinearProcessNumbered"/>
    <dgm:cxn modelId="{AFECE1F7-2FA1-4C07-82BE-F3977FA73017}" type="presOf" srcId="{DAEA9F49-4283-4A3D-9751-31C90D82A9BA}" destId="{6BA6000D-ED78-4FB3-8641-AF745C35B02F}" srcOrd="0" destOrd="0" presId="urn:microsoft.com/office/officeart/2016/7/layout/BasicLinearProcessNumbered"/>
    <dgm:cxn modelId="{3B8C0188-A436-4D63-BF53-7B0441741528}" type="presParOf" srcId="{B2241D63-A2F6-4976-9509-5711F5F76415}" destId="{C5DF9D16-9159-4D1C-9949-976D017EB628}" srcOrd="0" destOrd="0" presId="urn:microsoft.com/office/officeart/2016/7/layout/BasicLinearProcessNumbered"/>
    <dgm:cxn modelId="{8EB9E154-4493-4F07-87F4-F5E493897F23}" type="presParOf" srcId="{C5DF9D16-9159-4D1C-9949-976D017EB628}" destId="{36D1206F-745F-4C15-89B4-C4EE371B3239}" srcOrd="0" destOrd="0" presId="urn:microsoft.com/office/officeart/2016/7/layout/BasicLinearProcessNumbered"/>
    <dgm:cxn modelId="{FE6F0C2C-7EAA-4A20-B68C-EC9412C53D12}" type="presParOf" srcId="{C5DF9D16-9159-4D1C-9949-976D017EB628}" destId="{CAF54D67-EFAA-4888-B255-A661A38EA575}" srcOrd="1" destOrd="0" presId="urn:microsoft.com/office/officeart/2016/7/layout/BasicLinearProcessNumbered"/>
    <dgm:cxn modelId="{3C2AFE91-8771-4BA9-8F21-6356F71D04AE}" type="presParOf" srcId="{C5DF9D16-9159-4D1C-9949-976D017EB628}" destId="{FEF73A72-F0C6-4E59-8B49-C0DA879F37C0}" srcOrd="2" destOrd="0" presId="urn:microsoft.com/office/officeart/2016/7/layout/BasicLinearProcessNumbered"/>
    <dgm:cxn modelId="{445817C1-AE4F-47CB-8174-0DFDD0F8B3F9}" type="presParOf" srcId="{C5DF9D16-9159-4D1C-9949-976D017EB628}" destId="{8200CBB7-5620-4EBA-9BE7-1A3186A027B8}" srcOrd="3" destOrd="0" presId="urn:microsoft.com/office/officeart/2016/7/layout/BasicLinearProcessNumbered"/>
    <dgm:cxn modelId="{3BD38E22-3421-4ECF-B03E-8249FBDDF80A}" type="presParOf" srcId="{B2241D63-A2F6-4976-9509-5711F5F76415}" destId="{87849C96-F675-4C01-8B2C-E030EA421CBA}" srcOrd="1" destOrd="0" presId="urn:microsoft.com/office/officeart/2016/7/layout/BasicLinearProcessNumbered"/>
    <dgm:cxn modelId="{13FD8998-5308-4D8B-81AC-0F269FF333A9}" type="presParOf" srcId="{B2241D63-A2F6-4976-9509-5711F5F76415}" destId="{6DADC5DF-6803-4E0B-984E-00D3292A5BDC}" srcOrd="2" destOrd="0" presId="urn:microsoft.com/office/officeart/2016/7/layout/BasicLinearProcessNumbered"/>
    <dgm:cxn modelId="{63BC90AA-818F-466C-955C-86FABC56A1B8}" type="presParOf" srcId="{6DADC5DF-6803-4E0B-984E-00D3292A5BDC}" destId="{AFD1BB7C-9CC8-4C9D-981E-EC227D135B17}" srcOrd="0" destOrd="0" presId="urn:microsoft.com/office/officeart/2016/7/layout/BasicLinearProcessNumbered"/>
    <dgm:cxn modelId="{75B1BC9C-6377-4818-ACFF-FB94981E8A6C}" type="presParOf" srcId="{6DADC5DF-6803-4E0B-984E-00D3292A5BDC}" destId="{5C402072-55E6-4506-8674-1391439E7BF3}" srcOrd="1" destOrd="0" presId="urn:microsoft.com/office/officeart/2016/7/layout/BasicLinearProcessNumbered"/>
    <dgm:cxn modelId="{61852110-6BCC-4CCC-BC57-64899184402E}" type="presParOf" srcId="{6DADC5DF-6803-4E0B-984E-00D3292A5BDC}" destId="{D432FF40-FE5E-4599-8491-D58504A236A7}" srcOrd="2" destOrd="0" presId="urn:microsoft.com/office/officeart/2016/7/layout/BasicLinearProcessNumbered"/>
    <dgm:cxn modelId="{9F69DD6F-5315-442C-BF4E-717E21D1E96C}" type="presParOf" srcId="{6DADC5DF-6803-4E0B-984E-00D3292A5BDC}" destId="{B537DB16-E782-45BF-B926-A7274BC0955B}" srcOrd="3" destOrd="0" presId="urn:microsoft.com/office/officeart/2016/7/layout/BasicLinearProcessNumbered"/>
    <dgm:cxn modelId="{010044AD-1DC5-4051-9AC0-B97382E8D349}" type="presParOf" srcId="{B2241D63-A2F6-4976-9509-5711F5F76415}" destId="{EF295506-4AD7-4E9C-9B31-D2273831871E}" srcOrd="3" destOrd="0" presId="urn:microsoft.com/office/officeart/2016/7/layout/BasicLinearProcessNumbered"/>
    <dgm:cxn modelId="{878A2EB2-DE24-43EF-97CF-E9E879BDC56D}" type="presParOf" srcId="{B2241D63-A2F6-4976-9509-5711F5F76415}" destId="{79674520-A1C4-49AD-9892-3FF1EB7E2EDC}" srcOrd="4" destOrd="0" presId="urn:microsoft.com/office/officeart/2016/7/layout/BasicLinearProcessNumbered"/>
    <dgm:cxn modelId="{210CB35C-8EC9-4F67-94E2-CB81DB080197}" type="presParOf" srcId="{79674520-A1C4-49AD-9892-3FF1EB7E2EDC}" destId="{6BA6000D-ED78-4FB3-8641-AF745C35B02F}" srcOrd="0" destOrd="0" presId="urn:microsoft.com/office/officeart/2016/7/layout/BasicLinearProcessNumbered"/>
    <dgm:cxn modelId="{D9B53FD5-6F1F-4554-90F6-79FCD97601DF}" type="presParOf" srcId="{79674520-A1C4-49AD-9892-3FF1EB7E2EDC}" destId="{CF8F3178-04C2-439C-B9F6-381FC376D0F5}" srcOrd="1" destOrd="0" presId="urn:microsoft.com/office/officeart/2016/7/layout/BasicLinearProcessNumbered"/>
    <dgm:cxn modelId="{DD7B40A2-F254-4E2F-B3D7-330727DF419E}" type="presParOf" srcId="{79674520-A1C4-49AD-9892-3FF1EB7E2EDC}" destId="{EE467275-B887-4AD7-9171-7EFDAC31B406}" srcOrd="2" destOrd="0" presId="urn:microsoft.com/office/officeart/2016/7/layout/BasicLinearProcessNumbered"/>
    <dgm:cxn modelId="{B454108D-4B98-46EA-9786-D3998B89FE30}" type="presParOf" srcId="{79674520-A1C4-49AD-9892-3FF1EB7E2EDC}" destId="{88A67FFC-0434-40C8-8017-8C377ED63284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9D7A811-7802-4BCE-B668-66E6665BF4F1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DEC7298-FE56-4A59-993D-E0A264DCC781}">
      <dgm:prSet/>
      <dgm:spPr/>
      <dgm:t>
        <a:bodyPr/>
        <a:lstStyle/>
        <a:p>
          <a:pPr>
            <a:defRPr cap="all"/>
          </a:pPr>
          <a:r>
            <a:rPr lang="sk-SK" spc="27" noProof="0" dirty="0">
              <a:solidFill>
                <a:schemeClr val="bg1"/>
              </a:solidFill>
              <a:latin typeface="Aptos" panose="020B0004020202020204" pitchFamily="34" charset="0"/>
              <a:sym typeface="Inter Light"/>
            </a:rPr>
            <a:t>Na konci tohto modulu budú účastníci schopní:</a:t>
          </a:r>
          <a:endParaRPr lang="sk-SK" noProof="0" dirty="0">
            <a:solidFill>
              <a:schemeClr val="bg1"/>
            </a:solidFill>
            <a:latin typeface="Aptos" panose="020B0004020202020204" pitchFamily="34" charset="0"/>
          </a:endParaRPr>
        </a:p>
      </dgm:t>
    </dgm:pt>
    <dgm:pt modelId="{DDEEBBB9-FEA7-415F-86FA-8F72135200C5}" type="parTrans" cxnId="{324E7C75-E668-4283-AE3C-44FD3EF61A10}">
      <dgm:prSet/>
      <dgm:spPr/>
      <dgm:t>
        <a:bodyPr/>
        <a:lstStyle/>
        <a:p>
          <a:endParaRPr lang="en-US">
            <a:latin typeface="Aptos" panose="020B0004020202020204" pitchFamily="34" charset="0"/>
          </a:endParaRPr>
        </a:p>
      </dgm:t>
    </dgm:pt>
    <dgm:pt modelId="{5253FD6C-157E-4D24-804B-57E15CF9A627}" type="sibTrans" cxnId="{324E7C75-E668-4283-AE3C-44FD3EF61A10}">
      <dgm:prSet/>
      <dgm:spPr/>
      <dgm:t>
        <a:bodyPr/>
        <a:lstStyle/>
        <a:p>
          <a:endParaRPr lang="en-US">
            <a:latin typeface="Aptos" panose="020B0004020202020204" pitchFamily="34" charset="0"/>
          </a:endParaRPr>
        </a:p>
      </dgm:t>
    </dgm:pt>
    <dgm:pt modelId="{7480FCDA-C852-484A-B892-C09178FCA747}">
      <dgm:prSet custT="1"/>
      <dgm:spPr/>
      <dgm:t>
        <a:bodyPr/>
        <a:lstStyle/>
        <a:p>
          <a:pPr>
            <a:defRPr cap="all"/>
          </a:pPr>
          <a:r>
            <a:rPr lang="sk-SK" sz="3200" spc="27" noProof="0" dirty="0" err="1">
              <a:solidFill>
                <a:schemeClr val="bg1"/>
              </a:solidFill>
              <a:latin typeface="Aptos" panose="020B0004020202020204" pitchFamily="34" charset="0"/>
              <a:sym typeface="Inter Light"/>
            </a:rPr>
            <a:t>PochopIŤ</a:t>
          </a:r>
          <a:r>
            <a:rPr lang="sk-SK" sz="3200" spc="27" noProof="0" dirty="0">
              <a:solidFill>
                <a:schemeClr val="bg1"/>
              </a:solidFill>
              <a:latin typeface="Aptos" panose="020B0004020202020204" pitchFamily="34" charset="0"/>
              <a:sym typeface="Inter Light"/>
            </a:rPr>
            <a:t> dôležitosť digitálneho súkromia v technologickom svete.</a:t>
          </a:r>
          <a:endParaRPr lang="sk-SK" sz="3200" noProof="0" dirty="0">
            <a:solidFill>
              <a:schemeClr val="bg1"/>
            </a:solidFill>
            <a:latin typeface="Aptos" panose="020B0004020202020204" pitchFamily="34" charset="0"/>
          </a:endParaRPr>
        </a:p>
      </dgm:t>
    </dgm:pt>
    <dgm:pt modelId="{8D4FE2CE-6E5A-4B9B-A278-E25F7F79C39D}" type="parTrans" cxnId="{23272A08-FA11-4631-8A2E-3E943EB26EF0}">
      <dgm:prSet/>
      <dgm:spPr/>
      <dgm:t>
        <a:bodyPr/>
        <a:lstStyle/>
        <a:p>
          <a:endParaRPr lang="en-US">
            <a:latin typeface="Aptos" panose="020B0004020202020204" pitchFamily="34" charset="0"/>
          </a:endParaRPr>
        </a:p>
      </dgm:t>
    </dgm:pt>
    <dgm:pt modelId="{B482C9CC-2E5C-4BDE-ABD9-35CD0422B05D}" type="sibTrans" cxnId="{23272A08-FA11-4631-8A2E-3E943EB26EF0}">
      <dgm:prSet/>
      <dgm:spPr/>
      <dgm:t>
        <a:bodyPr/>
        <a:lstStyle/>
        <a:p>
          <a:endParaRPr lang="en-US">
            <a:latin typeface="Aptos" panose="020B0004020202020204" pitchFamily="34" charset="0"/>
          </a:endParaRPr>
        </a:p>
      </dgm:t>
    </dgm:pt>
    <dgm:pt modelId="{F20F7A3B-4F96-450F-8715-81FE9F7402F4}">
      <dgm:prSet/>
      <dgm:spPr/>
      <dgm:t>
        <a:bodyPr/>
        <a:lstStyle/>
        <a:p>
          <a:pPr>
            <a:defRPr cap="all"/>
          </a:pPr>
          <a:r>
            <a:rPr lang="sk-SK" spc="27" noProof="0" dirty="0">
              <a:solidFill>
                <a:schemeClr val="bg1"/>
              </a:solidFill>
              <a:latin typeface="Aptos" panose="020B0004020202020204" pitchFamily="34" charset="0"/>
              <a:sym typeface="Inter Light"/>
            </a:rPr>
            <a:t>Rozpoznať niektoré riziká spojené s digitálnym súkromím (ako je phishing).</a:t>
          </a:r>
          <a:endParaRPr lang="sk-SK" noProof="0" dirty="0">
            <a:solidFill>
              <a:schemeClr val="bg1"/>
            </a:solidFill>
            <a:latin typeface="Aptos" panose="020B0004020202020204" pitchFamily="34" charset="0"/>
          </a:endParaRPr>
        </a:p>
      </dgm:t>
    </dgm:pt>
    <dgm:pt modelId="{7AB1399E-F1B0-4485-B03E-1A87A9D3DA20}" type="parTrans" cxnId="{A72AA634-87B3-4523-A94B-14FF3C6EAEA3}">
      <dgm:prSet/>
      <dgm:spPr/>
      <dgm:t>
        <a:bodyPr/>
        <a:lstStyle/>
        <a:p>
          <a:endParaRPr lang="en-US">
            <a:latin typeface="Aptos" panose="020B0004020202020204" pitchFamily="34" charset="0"/>
          </a:endParaRPr>
        </a:p>
      </dgm:t>
    </dgm:pt>
    <dgm:pt modelId="{7EDA27F9-A470-49D8-85D5-B6FE2372DF18}" type="sibTrans" cxnId="{A72AA634-87B3-4523-A94B-14FF3C6EAEA3}">
      <dgm:prSet/>
      <dgm:spPr/>
      <dgm:t>
        <a:bodyPr/>
        <a:lstStyle/>
        <a:p>
          <a:endParaRPr lang="en-US">
            <a:latin typeface="Aptos" panose="020B0004020202020204" pitchFamily="34" charset="0"/>
          </a:endParaRPr>
        </a:p>
      </dgm:t>
    </dgm:pt>
    <dgm:pt modelId="{3B59F8CB-23B0-4A73-AC29-58A71EE785FC}">
      <dgm:prSet/>
      <dgm:spPr/>
      <dgm:t>
        <a:bodyPr/>
        <a:lstStyle/>
        <a:p>
          <a:pPr>
            <a:defRPr cap="all"/>
          </a:pPr>
          <a:r>
            <a:rPr lang="sk-SK" spc="27" noProof="0" dirty="0">
              <a:solidFill>
                <a:schemeClr val="bg1"/>
              </a:solidFill>
              <a:latin typeface="Aptos" panose="020B0004020202020204" pitchFamily="34" charset="0"/>
              <a:sym typeface="Inter Light"/>
            </a:rPr>
            <a:t>Identifikovať a aplikovať stratégie na ochranu vašich informácií online.</a:t>
          </a:r>
          <a:endParaRPr lang="sk-SK" noProof="0" dirty="0">
            <a:solidFill>
              <a:schemeClr val="bg1"/>
            </a:solidFill>
            <a:latin typeface="Aptos" panose="020B0004020202020204" pitchFamily="34" charset="0"/>
          </a:endParaRPr>
        </a:p>
      </dgm:t>
    </dgm:pt>
    <dgm:pt modelId="{69ABFAD8-F3EE-4BD6-9102-713C731EB46E}" type="parTrans" cxnId="{6E42E29B-5ACA-4E7A-A9FA-CBF03C7E5B4F}">
      <dgm:prSet/>
      <dgm:spPr/>
      <dgm:t>
        <a:bodyPr/>
        <a:lstStyle/>
        <a:p>
          <a:endParaRPr lang="en-US">
            <a:latin typeface="Aptos" panose="020B0004020202020204" pitchFamily="34" charset="0"/>
          </a:endParaRPr>
        </a:p>
      </dgm:t>
    </dgm:pt>
    <dgm:pt modelId="{39213E34-91ED-4975-B33A-ADA903BE1513}" type="sibTrans" cxnId="{6E42E29B-5ACA-4E7A-A9FA-CBF03C7E5B4F}">
      <dgm:prSet/>
      <dgm:spPr/>
      <dgm:t>
        <a:bodyPr/>
        <a:lstStyle/>
        <a:p>
          <a:endParaRPr lang="en-US">
            <a:latin typeface="Aptos" panose="020B0004020202020204" pitchFamily="34" charset="0"/>
          </a:endParaRPr>
        </a:p>
      </dgm:t>
    </dgm:pt>
    <dgm:pt modelId="{35900BD1-6DC8-406C-A6A7-D9C09896AE2F}">
      <dgm:prSet custT="1"/>
      <dgm:spPr/>
      <dgm:t>
        <a:bodyPr/>
        <a:lstStyle/>
        <a:p>
          <a:pPr>
            <a:defRPr cap="all"/>
          </a:pPr>
          <a:r>
            <a:rPr lang="sk-SK" sz="3200" spc="27" noProof="0" dirty="0">
              <a:solidFill>
                <a:schemeClr val="bg1"/>
              </a:solidFill>
              <a:latin typeface="Aptos" panose="020B0004020202020204" pitchFamily="34" charset="0"/>
              <a:sym typeface="Inter Light"/>
            </a:rPr>
            <a:t>Modul bude mať dôležitý psychologický dopad na naše životy, pretože bude prínosom tak po profesionálnej stránke, pri poskytovaní nových zručností spotrebných na trhu práce, ako aj po osobnostnej stránke.</a:t>
          </a:r>
          <a:endParaRPr lang="sk-SK" sz="3200" noProof="0" dirty="0">
            <a:solidFill>
              <a:schemeClr val="bg1"/>
            </a:solidFill>
            <a:latin typeface="Aptos" panose="020B0004020202020204" pitchFamily="34" charset="0"/>
          </a:endParaRPr>
        </a:p>
      </dgm:t>
    </dgm:pt>
    <dgm:pt modelId="{C1A85404-FE28-4238-ABDF-87383DDD1A1F}" type="parTrans" cxnId="{28609E6E-336B-434E-AFF8-1131BFF80060}">
      <dgm:prSet/>
      <dgm:spPr/>
      <dgm:t>
        <a:bodyPr/>
        <a:lstStyle/>
        <a:p>
          <a:endParaRPr lang="en-US">
            <a:latin typeface="Aptos" panose="020B0004020202020204" pitchFamily="34" charset="0"/>
          </a:endParaRPr>
        </a:p>
      </dgm:t>
    </dgm:pt>
    <dgm:pt modelId="{32402DD7-315F-4B00-AF2D-DA42957A441D}" type="sibTrans" cxnId="{28609E6E-336B-434E-AFF8-1131BFF80060}">
      <dgm:prSet/>
      <dgm:spPr/>
      <dgm:t>
        <a:bodyPr/>
        <a:lstStyle/>
        <a:p>
          <a:endParaRPr lang="en-US">
            <a:latin typeface="Aptos" panose="020B0004020202020204" pitchFamily="34" charset="0"/>
          </a:endParaRPr>
        </a:p>
      </dgm:t>
    </dgm:pt>
    <dgm:pt modelId="{1B96D6AB-D9A0-4B4A-8532-F9C9601E54C2}" type="pres">
      <dgm:prSet presAssocID="{F9D7A811-7802-4BCE-B668-66E6665BF4F1}" presName="Name0" presStyleCnt="0">
        <dgm:presLayoutVars>
          <dgm:dir/>
          <dgm:resizeHandles val="exact"/>
        </dgm:presLayoutVars>
      </dgm:prSet>
      <dgm:spPr/>
    </dgm:pt>
    <dgm:pt modelId="{8BD2ABDB-D8DA-4DCB-A8CB-91266F910D36}" type="pres">
      <dgm:prSet presAssocID="{3DEC7298-FE56-4A59-993D-E0A264DCC781}" presName="node" presStyleLbl="node1" presStyleIdx="0" presStyleCnt="5">
        <dgm:presLayoutVars>
          <dgm:bulletEnabled val="1"/>
        </dgm:presLayoutVars>
      </dgm:prSet>
      <dgm:spPr/>
    </dgm:pt>
    <dgm:pt modelId="{30928BED-E595-4E82-B556-01929B00590E}" type="pres">
      <dgm:prSet presAssocID="{5253FD6C-157E-4D24-804B-57E15CF9A627}" presName="sibTrans" presStyleLbl="sibTrans1D1" presStyleIdx="0" presStyleCnt="4"/>
      <dgm:spPr/>
    </dgm:pt>
    <dgm:pt modelId="{28166E5E-6BC7-44FA-959B-AA571E8033F7}" type="pres">
      <dgm:prSet presAssocID="{5253FD6C-157E-4D24-804B-57E15CF9A627}" presName="connectorText" presStyleLbl="sibTrans1D1" presStyleIdx="0" presStyleCnt="4"/>
      <dgm:spPr/>
    </dgm:pt>
    <dgm:pt modelId="{9F06891F-188C-4929-ACF1-67DC50FDCDC5}" type="pres">
      <dgm:prSet presAssocID="{7480FCDA-C852-484A-B892-C09178FCA747}" presName="node" presStyleLbl="node1" presStyleIdx="1" presStyleCnt="5">
        <dgm:presLayoutVars>
          <dgm:bulletEnabled val="1"/>
        </dgm:presLayoutVars>
      </dgm:prSet>
      <dgm:spPr/>
    </dgm:pt>
    <dgm:pt modelId="{02C9EE20-715F-4BFE-828C-56A8A83FFFEF}" type="pres">
      <dgm:prSet presAssocID="{B482C9CC-2E5C-4BDE-ABD9-35CD0422B05D}" presName="sibTrans" presStyleLbl="sibTrans1D1" presStyleIdx="1" presStyleCnt="4"/>
      <dgm:spPr/>
    </dgm:pt>
    <dgm:pt modelId="{D44BCA18-8468-4DF5-86BE-B290ECF15BAF}" type="pres">
      <dgm:prSet presAssocID="{B482C9CC-2E5C-4BDE-ABD9-35CD0422B05D}" presName="connectorText" presStyleLbl="sibTrans1D1" presStyleIdx="1" presStyleCnt="4"/>
      <dgm:spPr/>
    </dgm:pt>
    <dgm:pt modelId="{0F497C02-EE46-4B91-A461-542680F395F7}" type="pres">
      <dgm:prSet presAssocID="{F20F7A3B-4F96-450F-8715-81FE9F7402F4}" presName="node" presStyleLbl="node1" presStyleIdx="2" presStyleCnt="5">
        <dgm:presLayoutVars>
          <dgm:bulletEnabled val="1"/>
        </dgm:presLayoutVars>
      </dgm:prSet>
      <dgm:spPr/>
    </dgm:pt>
    <dgm:pt modelId="{6F7099E8-F029-4B93-B163-DDB37A0F7175}" type="pres">
      <dgm:prSet presAssocID="{7EDA27F9-A470-49D8-85D5-B6FE2372DF18}" presName="sibTrans" presStyleLbl="sibTrans1D1" presStyleIdx="2" presStyleCnt="4"/>
      <dgm:spPr/>
    </dgm:pt>
    <dgm:pt modelId="{3B5EF5A0-1187-4B75-BF98-C84F509BD65D}" type="pres">
      <dgm:prSet presAssocID="{7EDA27F9-A470-49D8-85D5-B6FE2372DF18}" presName="connectorText" presStyleLbl="sibTrans1D1" presStyleIdx="2" presStyleCnt="4"/>
      <dgm:spPr/>
    </dgm:pt>
    <dgm:pt modelId="{365ED430-E604-436D-BC99-10447608501D}" type="pres">
      <dgm:prSet presAssocID="{3B59F8CB-23B0-4A73-AC29-58A71EE785FC}" presName="node" presStyleLbl="node1" presStyleIdx="3" presStyleCnt="5">
        <dgm:presLayoutVars>
          <dgm:bulletEnabled val="1"/>
        </dgm:presLayoutVars>
      </dgm:prSet>
      <dgm:spPr/>
    </dgm:pt>
    <dgm:pt modelId="{43DE086E-FE6E-4E36-8BE0-38E5CF4C891E}" type="pres">
      <dgm:prSet presAssocID="{39213E34-91ED-4975-B33A-ADA903BE1513}" presName="sibTrans" presStyleLbl="sibTrans1D1" presStyleIdx="3" presStyleCnt="4"/>
      <dgm:spPr/>
    </dgm:pt>
    <dgm:pt modelId="{1664132A-DCAD-42E1-8BCC-936473879FB4}" type="pres">
      <dgm:prSet presAssocID="{39213E34-91ED-4975-B33A-ADA903BE1513}" presName="connectorText" presStyleLbl="sibTrans1D1" presStyleIdx="3" presStyleCnt="4"/>
      <dgm:spPr/>
    </dgm:pt>
    <dgm:pt modelId="{AADC94D3-E264-48EC-9EEE-B640AAEBD080}" type="pres">
      <dgm:prSet presAssocID="{35900BD1-6DC8-406C-A6A7-D9C09896AE2F}" presName="node" presStyleLbl="node1" presStyleIdx="4" presStyleCnt="5" custScaleX="217953">
        <dgm:presLayoutVars>
          <dgm:bulletEnabled val="1"/>
        </dgm:presLayoutVars>
      </dgm:prSet>
      <dgm:spPr/>
    </dgm:pt>
  </dgm:ptLst>
  <dgm:cxnLst>
    <dgm:cxn modelId="{B7915406-B31E-4893-A2C2-7E86F3CC92BF}" type="presOf" srcId="{F9D7A811-7802-4BCE-B668-66E6665BF4F1}" destId="{1B96D6AB-D9A0-4B4A-8532-F9C9601E54C2}" srcOrd="0" destOrd="0" presId="urn:microsoft.com/office/officeart/2016/7/layout/RepeatingBendingProcessNew"/>
    <dgm:cxn modelId="{23272A08-FA11-4631-8A2E-3E943EB26EF0}" srcId="{F9D7A811-7802-4BCE-B668-66E6665BF4F1}" destId="{7480FCDA-C852-484A-B892-C09178FCA747}" srcOrd="1" destOrd="0" parTransId="{8D4FE2CE-6E5A-4B9B-A278-E25F7F79C39D}" sibTransId="{B482C9CC-2E5C-4BDE-ABD9-35CD0422B05D}"/>
    <dgm:cxn modelId="{38610E14-7DD0-41EB-8E0C-4DE461E31607}" type="presOf" srcId="{7EDA27F9-A470-49D8-85D5-B6FE2372DF18}" destId="{3B5EF5A0-1187-4B75-BF98-C84F509BD65D}" srcOrd="1" destOrd="0" presId="urn:microsoft.com/office/officeart/2016/7/layout/RepeatingBendingProcessNew"/>
    <dgm:cxn modelId="{A72AA634-87B3-4523-A94B-14FF3C6EAEA3}" srcId="{F9D7A811-7802-4BCE-B668-66E6665BF4F1}" destId="{F20F7A3B-4F96-450F-8715-81FE9F7402F4}" srcOrd="2" destOrd="0" parTransId="{7AB1399E-F1B0-4485-B03E-1A87A9D3DA20}" sibTransId="{7EDA27F9-A470-49D8-85D5-B6FE2372DF18}"/>
    <dgm:cxn modelId="{FFF5AE40-44CB-43BA-9350-884C36D7E921}" type="presOf" srcId="{5253FD6C-157E-4D24-804B-57E15CF9A627}" destId="{28166E5E-6BC7-44FA-959B-AA571E8033F7}" srcOrd="1" destOrd="0" presId="urn:microsoft.com/office/officeart/2016/7/layout/RepeatingBendingProcessNew"/>
    <dgm:cxn modelId="{EBA89B5D-E75B-40CA-B07F-3D55363FE895}" type="presOf" srcId="{F20F7A3B-4F96-450F-8715-81FE9F7402F4}" destId="{0F497C02-EE46-4B91-A461-542680F395F7}" srcOrd="0" destOrd="0" presId="urn:microsoft.com/office/officeart/2016/7/layout/RepeatingBendingProcessNew"/>
    <dgm:cxn modelId="{28609E6E-336B-434E-AFF8-1131BFF80060}" srcId="{F9D7A811-7802-4BCE-B668-66E6665BF4F1}" destId="{35900BD1-6DC8-406C-A6A7-D9C09896AE2F}" srcOrd="4" destOrd="0" parTransId="{C1A85404-FE28-4238-ABDF-87383DDD1A1F}" sibTransId="{32402DD7-315F-4B00-AF2D-DA42957A441D}"/>
    <dgm:cxn modelId="{324E7C75-E668-4283-AE3C-44FD3EF61A10}" srcId="{F9D7A811-7802-4BCE-B668-66E6665BF4F1}" destId="{3DEC7298-FE56-4A59-993D-E0A264DCC781}" srcOrd="0" destOrd="0" parTransId="{DDEEBBB9-FEA7-415F-86FA-8F72135200C5}" sibTransId="{5253FD6C-157E-4D24-804B-57E15CF9A627}"/>
    <dgm:cxn modelId="{E39F6588-E6D2-4DE7-8DFC-4B4914F06089}" type="presOf" srcId="{7EDA27F9-A470-49D8-85D5-B6FE2372DF18}" destId="{6F7099E8-F029-4B93-B163-DDB37A0F7175}" srcOrd="0" destOrd="0" presId="urn:microsoft.com/office/officeart/2016/7/layout/RepeatingBendingProcessNew"/>
    <dgm:cxn modelId="{E955E190-FD65-4521-B2E0-D648D69D30D2}" type="presOf" srcId="{3B59F8CB-23B0-4A73-AC29-58A71EE785FC}" destId="{365ED430-E604-436D-BC99-10447608501D}" srcOrd="0" destOrd="0" presId="urn:microsoft.com/office/officeart/2016/7/layout/RepeatingBendingProcessNew"/>
    <dgm:cxn modelId="{6CD37A98-6402-4BCD-B5FF-8127A0C092AA}" type="presOf" srcId="{5253FD6C-157E-4D24-804B-57E15CF9A627}" destId="{30928BED-E595-4E82-B556-01929B00590E}" srcOrd="0" destOrd="0" presId="urn:microsoft.com/office/officeart/2016/7/layout/RepeatingBendingProcessNew"/>
    <dgm:cxn modelId="{D4F9B399-8CE9-4AAB-93CF-E3763F16D061}" type="presOf" srcId="{3DEC7298-FE56-4A59-993D-E0A264DCC781}" destId="{8BD2ABDB-D8DA-4DCB-A8CB-91266F910D36}" srcOrd="0" destOrd="0" presId="urn:microsoft.com/office/officeart/2016/7/layout/RepeatingBendingProcessNew"/>
    <dgm:cxn modelId="{C1B3799B-D13A-482A-A1EA-4D6520EDEE35}" type="presOf" srcId="{7480FCDA-C852-484A-B892-C09178FCA747}" destId="{9F06891F-188C-4929-ACF1-67DC50FDCDC5}" srcOrd="0" destOrd="0" presId="urn:microsoft.com/office/officeart/2016/7/layout/RepeatingBendingProcessNew"/>
    <dgm:cxn modelId="{6E42E29B-5ACA-4E7A-A9FA-CBF03C7E5B4F}" srcId="{F9D7A811-7802-4BCE-B668-66E6665BF4F1}" destId="{3B59F8CB-23B0-4A73-AC29-58A71EE785FC}" srcOrd="3" destOrd="0" parTransId="{69ABFAD8-F3EE-4BD6-9102-713C731EB46E}" sibTransId="{39213E34-91ED-4975-B33A-ADA903BE1513}"/>
    <dgm:cxn modelId="{9AF398A5-2E80-48DD-8CDB-A832C4A7AF1A}" type="presOf" srcId="{B482C9CC-2E5C-4BDE-ABD9-35CD0422B05D}" destId="{D44BCA18-8468-4DF5-86BE-B290ECF15BAF}" srcOrd="1" destOrd="0" presId="urn:microsoft.com/office/officeart/2016/7/layout/RepeatingBendingProcessNew"/>
    <dgm:cxn modelId="{C544DEAE-6E66-406C-8E17-C2088D69A000}" type="presOf" srcId="{39213E34-91ED-4975-B33A-ADA903BE1513}" destId="{1664132A-DCAD-42E1-8BCC-936473879FB4}" srcOrd="1" destOrd="0" presId="urn:microsoft.com/office/officeart/2016/7/layout/RepeatingBendingProcessNew"/>
    <dgm:cxn modelId="{3C6C26BA-084C-49D0-B48F-76FB216A02BE}" type="presOf" srcId="{39213E34-91ED-4975-B33A-ADA903BE1513}" destId="{43DE086E-FE6E-4E36-8BE0-38E5CF4C891E}" srcOrd="0" destOrd="0" presId="urn:microsoft.com/office/officeart/2016/7/layout/RepeatingBendingProcessNew"/>
    <dgm:cxn modelId="{30CBA3D1-3AEA-47C2-9C0E-C9BEDAF0ABD0}" type="presOf" srcId="{B482C9CC-2E5C-4BDE-ABD9-35CD0422B05D}" destId="{02C9EE20-715F-4BFE-828C-56A8A83FFFEF}" srcOrd="0" destOrd="0" presId="urn:microsoft.com/office/officeart/2016/7/layout/RepeatingBendingProcessNew"/>
    <dgm:cxn modelId="{DA10EAD1-A88C-4B44-9A3C-70729F0B1553}" type="presOf" srcId="{35900BD1-6DC8-406C-A6A7-D9C09896AE2F}" destId="{AADC94D3-E264-48EC-9EEE-B640AAEBD080}" srcOrd="0" destOrd="0" presId="urn:microsoft.com/office/officeart/2016/7/layout/RepeatingBendingProcessNew"/>
    <dgm:cxn modelId="{3BEAC445-1AB7-4C6C-B5CB-7C0E5720404A}" type="presParOf" srcId="{1B96D6AB-D9A0-4B4A-8532-F9C9601E54C2}" destId="{8BD2ABDB-D8DA-4DCB-A8CB-91266F910D36}" srcOrd="0" destOrd="0" presId="urn:microsoft.com/office/officeart/2016/7/layout/RepeatingBendingProcessNew"/>
    <dgm:cxn modelId="{626E133B-27D7-4EFD-B78D-C3840093332B}" type="presParOf" srcId="{1B96D6AB-D9A0-4B4A-8532-F9C9601E54C2}" destId="{30928BED-E595-4E82-B556-01929B00590E}" srcOrd="1" destOrd="0" presId="urn:microsoft.com/office/officeart/2016/7/layout/RepeatingBendingProcessNew"/>
    <dgm:cxn modelId="{E2FCDE4F-BCA9-44BC-8F45-C831E14B8066}" type="presParOf" srcId="{30928BED-E595-4E82-B556-01929B00590E}" destId="{28166E5E-6BC7-44FA-959B-AA571E8033F7}" srcOrd="0" destOrd="0" presId="urn:microsoft.com/office/officeart/2016/7/layout/RepeatingBendingProcessNew"/>
    <dgm:cxn modelId="{CB7A37E1-5E48-4ADF-9540-19C17FB18A03}" type="presParOf" srcId="{1B96D6AB-D9A0-4B4A-8532-F9C9601E54C2}" destId="{9F06891F-188C-4929-ACF1-67DC50FDCDC5}" srcOrd="2" destOrd="0" presId="urn:microsoft.com/office/officeart/2016/7/layout/RepeatingBendingProcessNew"/>
    <dgm:cxn modelId="{F29A31D1-E233-4D35-866C-067BAB56EC97}" type="presParOf" srcId="{1B96D6AB-D9A0-4B4A-8532-F9C9601E54C2}" destId="{02C9EE20-715F-4BFE-828C-56A8A83FFFEF}" srcOrd="3" destOrd="0" presId="urn:microsoft.com/office/officeart/2016/7/layout/RepeatingBendingProcessNew"/>
    <dgm:cxn modelId="{D898A040-21BE-4682-AE1B-01AF4630F360}" type="presParOf" srcId="{02C9EE20-715F-4BFE-828C-56A8A83FFFEF}" destId="{D44BCA18-8468-4DF5-86BE-B290ECF15BAF}" srcOrd="0" destOrd="0" presId="urn:microsoft.com/office/officeart/2016/7/layout/RepeatingBendingProcessNew"/>
    <dgm:cxn modelId="{B47CD79A-DD40-4207-AB81-6DC43B7CEDE0}" type="presParOf" srcId="{1B96D6AB-D9A0-4B4A-8532-F9C9601E54C2}" destId="{0F497C02-EE46-4B91-A461-542680F395F7}" srcOrd="4" destOrd="0" presId="urn:microsoft.com/office/officeart/2016/7/layout/RepeatingBendingProcessNew"/>
    <dgm:cxn modelId="{3246D750-110B-4386-ADE9-69782E2F3571}" type="presParOf" srcId="{1B96D6AB-D9A0-4B4A-8532-F9C9601E54C2}" destId="{6F7099E8-F029-4B93-B163-DDB37A0F7175}" srcOrd="5" destOrd="0" presId="urn:microsoft.com/office/officeart/2016/7/layout/RepeatingBendingProcessNew"/>
    <dgm:cxn modelId="{786EA82E-E29A-4B9D-86E1-9D65E1A4EE5E}" type="presParOf" srcId="{6F7099E8-F029-4B93-B163-DDB37A0F7175}" destId="{3B5EF5A0-1187-4B75-BF98-C84F509BD65D}" srcOrd="0" destOrd="0" presId="urn:microsoft.com/office/officeart/2016/7/layout/RepeatingBendingProcessNew"/>
    <dgm:cxn modelId="{FE97F310-EC95-43A8-A99B-37247242930F}" type="presParOf" srcId="{1B96D6AB-D9A0-4B4A-8532-F9C9601E54C2}" destId="{365ED430-E604-436D-BC99-10447608501D}" srcOrd="6" destOrd="0" presId="urn:microsoft.com/office/officeart/2016/7/layout/RepeatingBendingProcessNew"/>
    <dgm:cxn modelId="{0C5556D0-37AD-43BE-A7B6-62478C275278}" type="presParOf" srcId="{1B96D6AB-D9A0-4B4A-8532-F9C9601E54C2}" destId="{43DE086E-FE6E-4E36-8BE0-38E5CF4C891E}" srcOrd="7" destOrd="0" presId="urn:microsoft.com/office/officeart/2016/7/layout/RepeatingBendingProcessNew"/>
    <dgm:cxn modelId="{47A4E79F-8A81-461D-93CF-E0B3D398E5A0}" type="presParOf" srcId="{43DE086E-FE6E-4E36-8BE0-38E5CF4C891E}" destId="{1664132A-DCAD-42E1-8BCC-936473879FB4}" srcOrd="0" destOrd="0" presId="urn:microsoft.com/office/officeart/2016/7/layout/RepeatingBendingProcessNew"/>
    <dgm:cxn modelId="{B9B345CE-C709-4360-8961-407E00B126A3}" type="presParOf" srcId="{1B96D6AB-D9A0-4B4A-8532-F9C9601E54C2}" destId="{AADC94D3-E264-48EC-9EEE-B640AAEBD080}" srcOrd="8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56B82-3F71-455E-8DB9-E3DEC847B3A2}">
      <dsp:nvSpPr>
        <dsp:cNvPr id="0" name=""/>
        <dsp:cNvSpPr/>
      </dsp:nvSpPr>
      <dsp:spPr>
        <a:xfrm>
          <a:off x="0" y="2712"/>
          <a:ext cx="9367898" cy="115566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6EAA06-0DF7-4E53-A2D0-35B2EC9DD721}">
      <dsp:nvSpPr>
        <dsp:cNvPr id="0" name=""/>
        <dsp:cNvSpPr/>
      </dsp:nvSpPr>
      <dsp:spPr>
        <a:xfrm>
          <a:off x="349589" y="262737"/>
          <a:ext cx="635617" cy="63561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281E21-E1EF-4392-93DB-8F368ACD50A4}">
      <dsp:nvSpPr>
        <dsp:cNvPr id="0" name=""/>
        <dsp:cNvSpPr/>
      </dsp:nvSpPr>
      <dsp:spPr>
        <a:xfrm>
          <a:off x="1334797" y="2712"/>
          <a:ext cx="8033100" cy="1155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308" tIns="122308" rIns="122308" bIns="122308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800" b="1" kern="1200" dirty="0">
              <a:latin typeface="Aptos" panose="020B0004020202020204" pitchFamily="34" charset="0"/>
            </a:rPr>
            <a:t>OBSAH</a:t>
          </a:r>
          <a:endParaRPr lang="en-US" sz="2800" kern="1200" dirty="0">
            <a:latin typeface="Aptos" panose="020B0004020202020204" pitchFamily="34" charset="0"/>
          </a:endParaRPr>
        </a:p>
      </dsp:txBody>
      <dsp:txXfrm>
        <a:off x="1334797" y="2712"/>
        <a:ext cx="8033100" cy="1155668"/>
      </dsp:txXfrm>
    </dsp:sp>
    <dsp:sp modelId="{26B7E481-560E-49DF-BDA8-476CD04DE364}">
      <dsp:nvSpPr>
        <dsp:cNvPr id="0" name=""/>
        <dsp:cNvSpPr/>
      </dsp:nvSpPr>
      <dsp:spPr>
        <a:xfrm>
          <a:off x="0" y="1447297"/>
          <a:ext cx="9367898" cy="115566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3BAA04-DC7C-4DFE-B3FB-E97A9B60D659}">
      <dsp:nvSpPr>
        <dsp:cNvPr id="0" name=""/>
        <dsp:cNvSpPr/>
      </dsp:nvSpPr>
      <dsp:spPr>
        <a:xfrm>
          <a:off x="349589" y="1707323"/>
          <a:ext cx="635617" cy="63561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D674F7-DF36-4390-BC72-23FA733023E3}">
      <dsp:nvSpPr>
        <dsp:cNvPr id="0" name=""/>
        <dsp:cNvSpPr/>
      </dsp:nvSpPr>
      <dsp:spPr>
        <a:xfrm>
          <a:off x="1334797" y="1447297"/>
          <a:ext cx="8033100" cy="1155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308" tIns="122308" rIns="122308" bIns="122308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kern="1200" dirty="0">
              <a:latin typeface="Aptos" panose="020B0004020202020204" pitchFamily="34" charset="0"/>
            </a:rPr>
            <a:t>ÚVOD</a:t>
          </a:r>
          <a:endParaRPr lang="en-US" sz="2000" kern="1200" dirty="0">
            <a:latin typeface="Aptos" panose="020B0004020202020204" pitchFamily="34" charset="0"/>
          </a:endParaRPr>
        </a:p>
      </dsp:txBody>
      <dsp:txXfrm>
        <a:off x="1334797" y="1447297"/>
        <a:ext cx="8033100" cy="1155668"/>
      </dsp:txXfrm>
    </dsp:sp>
    <dsp:sp modelId="{40D17FAC-5618-4B93-BD2E-24D9B68EB3EA}">
      <dsp:nvSpPr>
        <dsp:cNvPr id="0" name=""/>
        <dsp:cNvSpPr/>
      </dsp:nvSpPr>
      <dsp:spPr>
        <a:xfrm>
          <a:off x="0" y="2891883"/>
          <a:ext cx="9367898" cy="115566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091F4B-C6A5-4C57-9E73-3809DA822B8F}">
      <dsp:nvSpPr>
        <dsp:cNvPr id="0" name=""/>
        <dsp:cNvSpPr/>
      </dsp:nvSpPr>
      <dsp:spPr>
        <a:xfrm>
          <a:off x="349589" y="3151908"/>
          <a:ext cx="635617" cy="63561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718661-2CEB-4539-912A-A7A6536C3116}">
      <dsp:nvSpPr>
        <dsp:cNvPr id="0" name=""/>
        <dsp:cNvSpPr/>
      </dsp:nvSpPr>
      <dsp:spPr>
        <a:xfrm>
          <a:off x="1334797" y="2891883"/>
          <a:ext cx="8033100" cy="1155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308" tIns="122308" rIns="122308" bIns="122308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kern="1200" dirty="0">
              <a:solidFill>
                <a:srgbClr val="000000"/>
              </a:solidFill>
              <a:latin typeface="Aptos" panose="020B0004020202020204" pitchFamily="34" charset="0"/>
              <a:ea typeface="Inter"/>
              <a:cs typeface="Inter"/>
              <a:sym typeface="Inter"/>
            </a:rPr>
            <a:t>Pochopenie digitálneho súkromia</a:t>
          </a:r>
          <a:endParaRPr lang="en-US" sz="2000" kern="1200" dirty="0">
            <a:latin typeface="Aptos" panose="020B0004020202020204" pitchFamily="34" charset="0"/>
          </a:endParaRPr>
        </a:p>
      </dsp:txBody>
      <dsp:txXfrm>
        <a:off x="1334797" y="2891883"/>
        <a:ext cx="8033100" cy="1155668"/>
      </dsp:txXfrm>
    </dsp:sp>
    <dsp:sp modelId="{175FEB23-D1B6-4D77-93BE-B778E7FAD066}">
      <dsp:nvSpPr>
        <dsp:cNvPr id="0" name=""/>
        <dsp:cNvSpPr/>
      </dsp:nvSpPr>
      <dsp:spPr>
        <a:xfrm>
          <a:off x="0" y="4336469"/>
          <a:ext cx="9367898" cy="115566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A981CF-D820-47B0-A02E-59F284793CFF}">
      <dsp:nvSpPr>
        <dsp:cNvPr id="0" name=""/>
        <dsp:cNvSpPr/>
      </dsp:nvSpPr>
      <dsp:spPr>
        <a:xfrm>
          <a:off x="349589" y="4596494"/>
          <a:ext cx="635617" cy="63561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F14C61-53DD-492E-9FD5-987E46145691}">
      <dsp:nvSpPr>
        <dsp:cNvPr id="0" name=""/>
        <dsp:cNvSpPr/>
      </dsp:nvSpPr>
      <dsp:spPr>
        <a:xfrm>
          <a:off x="1334797" y="4336469"/>
          <a:ext cx="8033100" cy="1155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308" tIns="122308" rIns="122308" bIns="122308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kern="1200" noProof="0" dirty="0">
              <a:solidFill>
                <a:srgbClr val="000000"/>
              </a:solidFill>
              <a:latin typeface="Aptos" panose="020B0004020202020204" pitchFamily="34" charset="0"/>
              <a:ea typeface="Inter"/>
              <a:cs typeface="Inter"/>
              <a:sym typeface="Inter"/>
            </a:rPr>
            <a:t>Digitálne</a:t>
          </a:r>
          <a:r>
            <a:rPr lang="sk-SK" sz="2000" kern="1200" dirty="0">
              <a:solidFill>
                <a:srgbClr val="000000"/>
              </a:solidFill>
              <a:latin typeface="Aptos" panose="020B0004020202020204" pitchFamily="34" charset="0"/>
              <a:ea typeface="Inter"/>
              <a:cs typeface="Inter"/>
              <a:sym typeface="Inter"/>
            </a:rPr>
            <a:t> súkromie</a:t>
          </a:r>
          <a:r>
            <a:rPr lang="en-US" sz="2000" kern="1200" dirty="0">
              <a:solidFill>
                <a:srgbClr val="000000"/>
              </a:solidFill>
              <a:latin typeface="Aptos" panose="020B0004020202020204" pitchFamily="34" charset="0"/>
              <a:ea typeface="Inter"/>
              <a:cs typeface="Inter"/>
              <a:sym typeface="Inter"/>
            </a:rPr>
            <a:t>: Phishing</a:t>
          </a:r>
          <a:endParaRPr lang="en-US" sz="2000" kern="1200" dirty="0">
            <a:latin typeface="Aptos" panose="020B0004020202020204" pitchFamily="34" charset="0"/>
          </a:endParaRPr>
        </a:p>
      </dsp:txBody>
      <dsp:txXfrm>
        <a:off x="1334797" y="4336469"/>
        <a:ext cx="8033100" cy="1155668"/>
      </dsp:txXfrm>
    </dsp:sp>
    <dsp:sp modelId="{AC6405E7-549C-4075-9A06-7AC6582F1359}">
      <dsp:nvSpPr>
        <dsp:cNvPr id="0" name=""/>
        <dsp:cNvSpPr/>
      </dsp:nvSpPr>
      <dsp:spPr>
        <a:xfrm>
          <a:off x="0" y="5781054"/>
          <a:ext cx="9367898" cy="115566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A208B1-9F76-481E-AF11-387E0B50A825}">
      <dsp:nvSpPr>
        <dsp:cNvPr id="0" name=""/>
        <dsp:cNvSpPr/>
      </dsp:nvSpPr>
      <dsp:spPr>
        <a:xfrm>
          <a:off x="349589" y="6041080"/>
          <a:ext cx="635617" cy="63561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43760C-CB76-43A6-B7A6-65295F0D517D}">
      <dsp:nvSpPr>
        <dsp:cNvPr id="0" name=""/>
        <dsp:cNvSpPr/>
      </dsp:nvSpPr>
      <dsp:spPr>
        <a:xfrm>
          <a:off x="1334797" y="5781054"/>
          <a:ext cx="8033100" cy="1155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308" tIns="122308" rIns="122308" bIns="122308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kern="1200" dirty="0">
              <a:solidFill>
                <a:srgbClr val="000000"/>
              </a:solidFill>
              <a:latin typeface="Aptos" panose="020B0004020202020204" pitchFamily="34" charset="0"/>
              <a:ea typeface="Inter"/>
              <a:cs typeface="Inter"/>
              <a:sym typeface="Inter"/>
            </a:rPr>
            <a:t>Druhy digitálneho súkromia</a:t>
          </a:r>
          <a:endParaRPr lang="en-US" sz="2000" kern="1200" dirty="0">
            <a:latin typeface="Aptos" panose="020B0004020202020204" pitchFamily="34" charset="0"/>
          </a:endParaRPr>
        </a:p>
      </dsp:txBody>
      <dsp:txXfrm>
        <a:off x="1334797" y="5781054"/>
        <a:ext cx="8033100" cy="1155668"/>
      </dsp:txXfrm>
    </dsp:sp>
    <dsp:sp modelId="{B6F4B756-2471-4388-9440-3EAF4C6A783B}">
      <dsp:nvSpPr>
        <dsp:cNvPr id="0" name=""/>
        <dsp:cNvSpPr/>
      </dsp:nvSpPr>
      <dsp:spPr>
        <a:xfrm>
          <a:off x="0" y="7225640"/>
          <a:ext cx="9367898" cy="115566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C8C997-00F3-478C-85F3-0497CBDEF538}">
      <dsp:nvSpPr>
        <dsp:cNvPr id="0" name=""/>
        <dsp:cNvSpPr/>
      </dsp:nvSpPr>
      <dsp:spPr>
        <a:xfrm>
          <a:off x="349589" y="7485665"/>
          <a:ext cx="635617" cy="63561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8B70F2-EE8F-4BCD-B437-83601E2EE8C6}">
      <dsp:nvSpPr>
        <dsp:cNvPr id="0" name=""/>
        <dsp:cNvSpPr/>
      </dsp:nvSpPr>
      <dsp:spPr>
        <a:xfrm>
          <a:off x="1334797" y="7225640"/>
          <a:ext cx="8033100" cy="1155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308" tIns="122308" rIns="122308" bIns="122308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kern="1200" dirty="0">
              <a:latin typeface="Aptos" panose="020B0004020202020204" pitchFamily="34" charset="0"/>
            </a:rPr>
            <a:t>Opakovanie</a:t>
          </a:r>
          <a:endParaRPr lang="en-US" sz="2000" kern="1200" dirty="0">
            <a:latin typeface="Aptos" panose="020B0004020202020204" pitchFamily="34" charset="0"/>
          </a:endParaRPr>
        </a:p>
      </dsp:txBody>
      <dsp:txXfrm>
        <a:off x="1334797" y="7225640"/>
        <a:ext cx="8033100" cy="11556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E1595C-940F-4853-BA17-8FAEAE300119}">
      <dsp:nvSpPr>
        <dsp:cNvPr id="0" name=""/>
        <dsp:cNvSpPr/>
      </dsp:nvSpPr>
      <dsp:spPr>
        <a:xfrm>
          <a:off x="0" y="4483"/>
          <a:ext cx="16306800" cy="213637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209CF7-3659-4AC9-BBFF-CFE6F7074607}">
      <dsp:nvSpPr>
        <dsp:cNvPr id="0" name=""/>
        <dsp:cNvSpPr/>
      </dsp:nvSpPr>
      <dsp:spPr>
        <a:xfrm>
          <a:off x="646252" y="485167"/>
          <a:ext cx="1176153" cy="11750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DAD9CF-F3FF-41E2-85B8-C0C1451D1B28}">
      <dsp:nvSpPr>
        <dsp:cNvPr id="0" name=""/>
        <dsp:cNvSpPr/>
      </dsp:nvSpPr>
      <dsp:spPr>
        <a:xfrm>
          <a:off x="2468658" y="4483"/>
          <a:ext cx="13444070" cy="2138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6320" tIns="226320" rIns="226320" bIns="226320" numCol="1" spcCol="1270" anchor="ctr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600" kern="1200" noProof="0" dirty="0">
              <a:latin typeface="Aptos" panose="020B0004020202020204" pitchFamily="34" charset="0"/>
            </a:rPr>
            <a:t>Digitálne súkromie nie je len pojem, ale základné právo v našom prepojenom svete </a:t>
          </a:r>
          <a:r>
            <a:rPr lang="sk-SK" sz="3600" b="1" kern="1200" noProof="0" dirty="0">
              <a:latin typeface="Aptos" panose="020B0004020202020204" pitchFamily="34" charset="0"/>
            </a:rPr>
            <a:t>(článok 8 Charty základných práv Európskej únie).</a:t>
          </a:r>
          <a:r>
            <a:rPr lang="en-GB" sz="3600" b="1" kern="1200" dirty="0">
              <a:latin typeface="Aptos" panose="020B0004020202020204" pitchFamily="34" charset="0"/>
            </a:rPr>
            <a:t> </a:t>
          </a:r>
          <a:endParaRPr lang="en-US" sz="3600" b="1" kern="1200" dirty="0">
            <a:latin typeface="Aptos" panose="020B0004020202020204" pitchFamily="34" charset="0"/>
          </a:endParaRPr>
        </a:p>
      </dsp:txBody>
      <dsp:txXfrm>
        <a:off x="2468658" y="4483"/>
        <a:ext cx="13444070" cy="2138460"/>
      </dsp:txXfrm>
    </dsp:sp>
    <dsp:sp modelId="{92BEC152-C731-4B64-BDDD-1D21023C74A8}">
      <dsp:nvSpPr>
        <dsp:cNvPr id="0" name=""/>
        <dsp:cNvSpPr/>
      </dsp:nvSpPr>
      <dsp:spPr>
        <a:xfrm>
          <a:off x="0" y="2550269"/>
          <a:ext cx="16306800" cy="213637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3AF1C9-7FE3-4CF5-BE9B-3BD0425083F5}">
      <dsp:nvSpPr>
        <dsp:cNvPr id="0" name=""/>
        <dsp:cNvSpPr/>
      </dsp:nvSpPr>
      <dsp:spPr>
        <a:xfrm>
          <a:off x="646252" y="3030953"/>
          <a:ext cx="1176153" cy="11750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D5F57F-7ECD-4C89-9247-E07567271F8F}">
      <dsp:nvSpPr>
        <dsp:cNvPr id="0" name=""/>
        <dsp:cNvSpPr/>
      </dsp:nvSpPr>
      <dsp:spPr>
        <a:xfrm>
          <a:off x="2468658" y="2550269"/>
          <a:ext cx="13444070" cy="2138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6320" tIns="226320" rIns="226320" bIns="226320" numCol="1" spcCol="1270" anchor="ctr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600" kern="1200" noProof="0" dirty="0">
              <a:latin typeface="Aptos" panose="020B0004020202020204" pitchFamily="34" charset="0"/>
            </a:rPr>
            <a:t>Ponoríme sa do kritického významu digitálneho súkromia v našom každodennom živote.</a:t>
          </a:r>
        </a:p>
      </dsp:txBody>
      <dsp:txXfrm>
        <a:off x="2468658" y="2550269"/>
        <a:ext cx="13444070" cy="2138460"/>
      </dsp:txXfrm>
    </dsp:sp>
    <dsp:sp modelId="{07166F23-EA91-416E-8F69-A26170DAB8E6}">
      <dsp:nvSpPr>
        <dsp:cNvPr id="0" name=""/>
        <dsp:cNvSpPr/>
      </dsp:nvSpPr>
      <dsp:spPr>
        <a:xfrm>
          <a:off x="0" y="5096055"/>
          <a:ext cx="16306800" cy="213637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8A013D-D306-4FAB-B724-3BDADEB2542C}">
      <dsp:nvSpPr>
        <dsp:cNvPr id="0" name=""/>
        <dsp:cNvSpPr/>
      </dsp:nvSpPr>
      <dsp:spPr>
        <a:xfrm>
          <a:off x="646884" y="5576739"/>
          <a:ext cx="1176153" cy="11750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B783B9-06BD-48D3-B20E-0FBC45BE652D}">
      <dsp:nvSpPr>
        <dsp:cNvPr id="0" name=""/>
        <dsp:cNvSpPr/>
      </dsp:nvSpPr>
      <dsp:spPr>
        <a:xfrm>
          <a:off x="2469921" y="5096055"/>
          <a:ext cx="13444070" cy="2138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6320" tIns="226320" rIns="226320" bIns="226320" numCol="1" spcCol="1270" anchor="ctr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600" i="1" kern="1200" noProof="0" dirty="0">
              <a:latin typeface="Aptos" panose="020B0004020202020204" pitchFamily="34" charset="0"/>
            </a:rPr>
            <a:t>Chvíľu sa pozerajte na svoj telefón, premýšľajte o tom, koľko súkromných informácií sa v ňom nachádza, od sociálnych rozhovorov až po bankové účty. </a:t>
          </a:r>
          <a:r>
            <a:rPr lang="sk-SK" sz="3600" b="1" i="1" kern="1200" noProof="0" dirty="0">
              <a:latin typeface="Aptos" panose="020B0004020202020204" pitchFamily="34" charset="0"/>
            </a:rPr>
            <a:t>S tým prichádza aj potreba efektívne a bezpečne chrániť svoje údaje.</a:t>
          </a:r>
          <a:endParaRPr lang="sk-SK" sz="3600" b="1" kern="1200" noProof="0" dirty="0">
            <a:latin typeface="Aptos" panose="020B0004020202020204" pitchFamily="34" charset="0"/>
          </a:endParaRPr>
        </a:p>
      </dsp:txBody>
      <dsp:txXfrm>
        <a:off x="2469921" y="5096055"/>
        <a:ext cx="13444070" cy="21384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193D9F-F353-4D5A-BC50-FE00CA582E33}">
      <dsp:nvSpPr>
        <dsp:cNvPr id="0" name=""/>
        <dsp:cNvSpPr/>
      </dsp:nvSpPr>
      <dsp:spPr>
        <a:xfrm>
          <a:off x="2935" y="2208374"/>
          <a:ext cx="3244668" cy="25193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8043C9-576F-4689-9FFE-12C2A059D55F}">
      <dsp:nvSpPr>
        <dsp:cNvPr id="0" name=""/>
        <dsp:cNvSpPr/>
      </dsp:nvSpPr>
      <dsp:spPr>
        <a:xfrm>
          <a:off x="313992" y="2503879"/>
          <a:ext cx="3244668" cy="25193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kern="1200" spc="27" noProof="0" dirty="0">
              <a:solidFill>
                <a:srgbClr val="000000"/>
              </a:solidFill>
              <a:latin typeface="Aptos" panose="020B0004020202020204" pitchFamily="34" charset="0"/>
              <a:ea typeface="Inter Bold"/>
              <a:sym typeface="Inter Bold"/>
            </a:rPr>
            <a:t>Cieľom tohto modulu je zlepšiť pochopenie digitálneho súkromia, poskytnúť praktické zručnosti a posilniť zmysel pre zodpovednosť v dnešnej digitálnej ére.</a:t>
          </a:r>
          <a:r>
            <a:rPr lang="en-US" sz="2000" kern="1200" spc="27" dirty="0">
              <a:solidFill>
                <a:srgbClr val="000000"/>
              </a:solidFill>
              <a:latin typeface="Aptos" panose="020B0004020202020204" pitchFamily="34" charset="0"/>
              <a:ea typeface="Inter Light"/>
              <a:cs typeface="Inter Light"/>
              <a:sym typeface="Inter Light"/>
            </a:rPr>
            <a:t> </a:t>
          </a:r>
          <a:endParaRPr lang="en-US" sz="2000" kern="1200" dirty="0">
            <a:latin typeface="Aptos" panose="020B0004020202020204" pitchFamily="34" charset="0"/>
          </a:endParaRPr>
        </a:p>
      </dsp:txBody>
      <dsp:txXfrm>
        <a:off x="387782" y="2577669"/>
        <a:ext cx="3097088" cy="2371803"/>
      </dsp:txXfrm>
    </dsp:sp>
    <dsp:sp modelId="{09B0C9F0-B50F-4D7D-AF69-A2350AE7C86A}">
      <dsp:nvSpPr>
        <dsp:cNvPr id="0" name=""/>
        <dsp:cNvSpPr/>
      </dsp:nvSpPr>
      <dsp:spPr>
        <a:xfrm>
          <a:off x="3869719" y="2208374"/>
          <a:ext cx="2915725" cy="25013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FAA662-4B38-4B91-99D1-71F271CDCA7F}">
      <dsp:nvSpPr>
        <dsp:cNvPr id="0" name=""/>
        <dsp:cNvSpPr/>
      </dsp:nvSpPr>
      <dsp:spPr>
        <a:xfrm>
          <a:off x="4180776" y="2503879"/>
          <a:ext cx="2915725" cy="25013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kern="1200" spc="27" noProof="0" dirty="0">
              <a:solidFill>
                <a:srgbClr val="000000"/>
              </a:solidFill>
              <a:latin typeface="Aptos" panose="020B0004020202020204" pitchFamily="34" charset="0"/>
              <a:sym typeface="Inter Light"/>
            </a:rPr>
            <a:t>Na konci kurzu budú účastníci </a:t>
          </a:r>
          <a:r>
            <a:rPr lang="sk-SK" sz="2000" b="1" kern="1200" spc="27" noProof="0" dirty="0">
              <a:solidFill>
                <a:srgbClr val="000000"/>
              </a:solidFill>
              <a:latin typeface="Aptos" panose="020B0004020202020204" pitchFamily="34" charset="0"/>
              <a:sym typeface="Inter Light"/>
            </a:rPr>
            <a:t>schopní robiť informované rozhodnutia a vzdelávať ostatných o význame digitálneho súkromia.</a:t>
          </a:r>
          <a:endParaRPr lang="sk-SK" sz="2000" b="1" kern="1200" noProof="0" dirty="0">
            <a:latin typeface="Aptos" panose="020B0004020202020204" pitchFamily="34" charset="0"/>
          </a:endParaRPr>
        </a:p>
      </dsp:txBody>
      <dsp:txXfrm>
        <a:off x="4254039" y="2577142"/>
        <a:ext cx="2769199" cy="2354849"/>
      </dsp:txXfrm>
    </dsp:sp>
    <dsp:sp modelId="{197E5058-D788-4014-AE34-D238DF571D27}">
      <dsp:nvSpPr>
        <dsp:cNvPr id="0" name=""/>
        <dsp:cNvSpPr/>
      </dsp:nvSpPr>
      <dsp:spPr>
        <a:xfrm>
          <a:off x="7407559" y="2208374"/>
          <a:ext cx="3112559" cy="26505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A60821-9C6E-4DB8-9AAD-709BEA5DE349}">
      <dsp:nvSpPr>
        <dsp:cNvPr id="0" name=""/>
        <dsp:cNvSpPr/>
      </dsp:nvSpPr>
      <dsp:spPr>
        <a:xfrm>
          <a:off x="7718617" y="2503879"/>
          <a:ext cx="3112559" cy="26505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kern="1200" spc="27" noProof="0" dirty="0">
              <a:solidFill>
                <a:srgbClr val="000000"/>
              </a:solidFill>
              <a:latin typeface="Aptos" panose="020B0004020202020204" pitchFamily="34" charset="0"/>
              <a:sym typeface="Inter Light"/>
            </a:rPr>
            <a:t>Okrem toho budú účastníci pripravení zdieľať a šíriť informácie o dôležitosti digitálneho súkromia so zvyškom spoločnosti.</a:t>
          </a:r>
          <a:endParaRPr lang="sk-SK" sz="2000" kern="1200" noProof="0" dirty="0">
            <a:latin typeface="Aptos" panose="020B0004020202020204" pitchFamily="34" charset="0"/>
          </a:endParaRPr>
        </a:p>
      </dsp:txBody>
      <dsp:txXfrm>
        <a:off x="7796250" y="2581512"/>
        <a:ext cx="2957293" cy="24953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D1206F-745F-4C15-89B4-C4EE371B3239}">
      <dsp:nvSpPr>
        <dsp:cNvPr id="0" name=""/>
        <dsp:cNvSpPr/>
      </dsp:nvSpPr>
      <dsp:spPr>
        <a:xfrm>
          <a:off x="3656" y="-1664250"/>
          <a:ext cx="4615451" cy="7595701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9839" tIns="330200" rIns="359839" bIns="33020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kern="1200" spc="27" noProof="0" dirty="0">
              <a:solidFill>
                <a:srgbClr val="000000"/>
              </a:solidFill>
              <a:latin typeface="Aptos" panose="020B0004020202020204" pitchFamily="34" charset="0"/>
              <a:sym typeface="Inter Light"/>
            </a:rPr>
            <a:t>Pochopiť </a:t>
          </a:r>
          <a:r>
            <a:rPr lang="sk-SK" sz="2400" b="1" kern="1200" spc="27" noProof="0" dirty="0">
              <a:solidFill>
                <a:srgbClr val="000000"/>
              </a:solidFill>
              <a:latin typeface="Aptos" panose="020B0004020202020204" pitchFamily="34" charset="0"/>
              <a:sym typeface="Inter Light"/>
            </a:rPr>
            <a:t>vplyv technológií v digitálnom veku.</a:t>
          </a:r>
          <a:endParaRPr lang="sk-SK" sz="2400" b="1" kern="1200" noProof="0" dirty="0">
            <a:latin typeface="Aptos" panose="020B0004020202020204" pitchFamily="34" charset="0"/>
          </a:endParaRPr>
        </a:p>
      </dsp:txBody>
      <dsp:txXfrm>
        <a:off x="3656" y="1222115"/>
        <a:ext cx="4615451" cy="4557420"/>
      </dsp:txXfrm>
    </dsp:sp>
    <dsp:sp modelId="{CAF54D67-EFAA-4888-B255-A661A38EA575}">
      <dsp:nvSpPr>
        <dsp:cNvPr id="0" name=""/>
        <dsp:cNvSpPr/>
      </dsp:nvSpPr>
      <dsp:spPr>
        <a:xfrm>
          <a:off x="1321293" y="0"/>
          <a:ext cx="1280160" cy="12801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806" tIns="12700" rIns="99806" bIns="1270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>
              <a:latin typeface="Aptos" panose="020B0004020202020204" pitchFamily="34" charset="0"/>
            </a:rPr>
            <a:t>1</a:t>
          </a:r>
        </a:p>
      </dsp:txBody>
      <dsp:txXfrm>
        <a:off x="1508768" y="187475"/>
        <a:ext cx="905210" cy="905210"/>
      </dsp:txXfrm>
    </dsp:sp>
    <dsp:sp modelId="{FEF73A72-F0C6-4E59-8B49-C0DA879F37C0}">
      <dsp:nvSpPr>
        <dsp:cNvPr id="0" name=""/>
        <dsp:cNvSpPr/>
      </dsp:nvSpPr>
      <dsp:spPr>
        <a:xfrm>
          <a:off x="0" y="1466845"/>
          <a:ext cx="4615451" cy="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D1BB7C-9CC8-4C9D-981E-EC227D135B17}">
      <dsp:nvSpPr>
        <dsp:cNvPr id="0" name=""/>
        <dsp:cNvSpPr/>
      </dsp:nvSpPr>
      <dsp:spPr>
        <a:xfrm>
          <a:off x="5080653" y="-1664250"/>
          <a:ext cx="6052148" cy="7595701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9839" tIns="330200" rIns="359839" bIns="33020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kern="1200" spc="27" dirty="0">
              <a:solidFill>
                <a:srgbClr val="000000"/>
              </a:solidFill>
              <a:latin typeface="Aptos" panose="020B0004020202020204" pitchFamily="34" charset="0"/>
              <a:sym typeface="Inter Light"/>
            </a:rPr>
            <a:t>Pochopiť </a:t>
          </a:r>
          <a:r>
            <a:rPr lang="sk-SK" sz="2400" b="1" kern="1200" spc="27" dirty="0">
              <a:solidFill>
                <a:srgbClr val="000000"/>
              </a:solidFill>
              <a:latin typeface="Aptos" panose="020B0004020202020204" pitchFamily="34" charset="0"/>
              <a:sym typeface="Inter Light"/>
            </a:rPr>
            <a:t>rôzne techniky používané pri </a:t>
          </a:r>
          <a:r>
            <a:rPr lang="sk-SK" sz="2400" b="1" kern="1200" spc="27" dirty="0" err="1">
              <a:solidFill>
                <a:srgbClr val="000000"/>
              </a:solidFill>
              <a:latin typeface="Aptos" panose="020B0004020202020204" pitchFamily="34" charset="0"/>
              <a:sym typeface="Inter Light"/>
            </a:rPr>
            <a:t>phishingových</a:t>
          </a:r>
          <a:r>
            <a:rPr lang="sk-SK" sz="2400" b="1" kern="1200" spc="27" dirty="0">
              <a:solidFill>
                <a:srgbClr val="000000"/>
              </a:solidFill>
              <a:latin typeface="Aptos" panose="020B0004020202020204" pitchFamily="34" charset="0"/>
              <a:sym typeface="Inter Light"/>
            </a:rPr>
            <a:t> útokoch</a:t>
          </a:r>
          <a:r>
            <a:rPr lang="sk-SK" sz="2400" kern="1200" spc="27" dirty="0">
              <a:solidFill>
                <a:srgbClr val="000000"/>
              </a:solidFill>
              <a:latin typeface="Aptos" panose="020B0004020202020204" pitchFamily="34" charset="0"/>
              <a:sym typeface="Inter Light"/>
            </a:rPr>
            <a:t> a </a:t>
          </a:r>
          <a:r>
            <a:rPr lang="sk-SK" sz="2400" b="1" kern="1200" spc="27" dirty="0">
              <a:solidFill>
                <a:srgbClr val="000000"/>
              </a:solidFill>
              <a:latin typeface="Aptos" panose="020B0004020202020204" pitchFamily="34" charset="0"/>
              <a:sym typeface="Inter Light"/>
            </a:rPr>
            <a:t>byť vybavený znalosťami</a:t>
          </a:r>
          <a:r>
            <a:rPr lang="sk-SK" sz="2400" kern="1200" spc="27" dirty="0">
              <a:solidFill>
                <a:srgbClr val="000000"/>
              </a:solidFill>
              <a:latin typeface="Aptos" panose="020B0004020202020204" pitchFamily="34" charset="0"/>
              <a:sym typeface="Inter Light"/>
            </a:rPr>
            <a:t> na </a:t>
          </a:r>
          <a:r>
            <a:rPr lang="sk-SK" sz="2400" b="1" kern="1200" spc="27" dirty="0">
              <a:solidFill>
                <a:srgbClr val="000000"/>
              </a:solidFill>
              <a:latin typeface="Aptos" panose="020B0004020202020204" pitchFamily="34" charset="0"/>
              <a:sym typeface="Inter Light"/>
            </a:rPr>
            <a:t>účinnú identifikáciu a ochranu pred týmito kybernetickými hrozbami</a:t>
          </a:r>
          <a:r>
            <a:rPr lang="sk-SK" sz="2400" kern="1200" spc="27" dirty="0">
              <a:solidFill>
                <a:srgbClr val="000000"/>
              </a:solidFill>
              <a:latin typeface="Aptos" panose="020B0004020202020204" pitchFamily="34" charset="0"/>
              <a:sym typeface="Inter Light"/>
            </a:rPr>
            <a:t>.</a:t>
          </a:r>
          <a:endParaRPr lang="en-US" sz="2400" kern="1200" dirty="0">
            <a:latin typeface="Aptos" panose="020B0004020202020204" pitchFamily="34" charset="0"/>
          </a:endParaRPr>
        </a:p>
      </dsp:txBody>
      <dsp:txXfrm>
        <a:off x="5080653" y="1222115"/>
        <a:ext cx="6052148" cy="4557420"/>
      </dsp:txXfrm>
    </dsp:sp>
    <dsp:sp modelId="{5C402072-55E6-4506-8674-1391439E7BF3}">
      <dsp:nvSpPr>
        <dsp:cNvPr id="0" name=""/>
        <dsp:cNvSpPr/>
      </dsp:nvSpPr>
      <dsp:spPr>
        <a:xfrm>
          <a:off x="7305526" y="0"/>
          <a:ext cx="1280160" cy="12801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806" tIns="12700" rIns="99806" bIns="1270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>
              <a:latin typeface="Aptos" panose="020B0004020202020204" pitchFamily="34" charset="0"/>
            </a:rPr>
            <a:t>2</a:t>
          </a:r>
          <a:endParaRPr lang="en-US" sz="5400" kern="1200" dirty="0">
            <a:latin typeface="Aptos" panose="020B0004020202020204" pitchFamily="34" charset="0"/>
          </a:endParaRPr>
        </a:p>
      </dsp:txBody>
      <dsp:txXfrm>
        <a:off x="7493001" y="187475"/>
        <a:ext cx="905210" cy="905210"/>
      </dsp:txXfrm>
    </dsp:sp>
    <dsp:sp modelId="{D432FF40-FE5E-4599-8491-D58504A236A7}">
      <dsp:nvSpPr>
        <dsp:cNvPr id="0" name=""/>
        <dsp:cNvSpPr/>
      </dsp:nvSpPr>
      <dsp:spPr>
        <a:xfrm>
          <a:off x="5578521" y="1466845"/>
          <a:ext cx="4615451" cy="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A6000D-ED78-4FB3-8641-AF745C35B02F}">
      <dsp:nvSpPr>
        <dsp:cNvPr id="0" name=""/>
        <dsp:cNvSpPr/>
      </dsp:nvSpPr>
      <dsp:spPr>
        <a:xfrm>
          <a:off x="11594347" y="-1664250"/>
          <a:ext cx="4615451" cy="7595701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9839" tIns="330200" rIns="359839" bIns="33020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kern="1200" spc="27" noProof="0" dirty="0">
              <a:solidFill>
                <a:srgbClr val="000000"/>
              </a:solidFill>
              <a:latin typeface="Aptos" panose="020B0004020202020204" pitchFamily="34" charset="0"/>
              <a:sym typeface="Inter Light"/>
            </a:rPr>
            <a:t>Pochopiť dôležitosť ochrany osobných údajov a </a:t>
          </a:r>
          <a:r>
            <a:rPr lang="sk-SK" sz="2400" b="1" kern="1200" spc="27" noProof="0" dirty="0">
              <a:solidFill>
                <a:srgbClr val="000000"/>
              </a:solidFill>
              <a:latin typeface="Aptos" panose="020B0004020202020204" pitchFamily="34" charset="0"/>
              <a:sym typeface="Inter Light"/>
            </a:rPr>
            <a:t>súkromia komunikácie</a:t>
          </a:r>
          <a:r>
            <a:rPr lang="sk-SK" sz="2400" kern="1200" spc="27" noProof="0" dirty="0">
              <a:solidFill>
                <a:srgbClr val="000000"/>
              </a:solidFill>
              <a:latin typeface="Aptos" panose="020B0004020202020204" pitchFamily="34" charset="0"/>
              <a:sym typeface="Inter Light"/>
            </a:rPr>
            <a:t> v digitálnej sfére a získať znalosti a stratégie na ochranu osobných údajov</a:t>
          </a:r>
          <a:r>
            <a:rPr lang="en-US" sz="2400" kern="1200" spc="27" dirty="0">
              <a:solidFill>
                <a:srgbClr val="000000"/>
              </a:solidFill>
              <a:latin typeface="Aptos" panose="020B0004020202020204" pitchFamily="34" charset="0"/>
              <a:ea typeface="Inter Light"/>
              <a:cs typeface="Inter Light"/>
              <a:sym typeface="Inter Light"/>
            </a:rPr>
            <a:t>.</a:t>
          </a:r>
          <a:endParaRPr lang="en-US" sz="2400" kern="1200" dirty="0">
            <a:latin typeface="Aptos" panose="020B0004020202020204" pitchFamily="34" charset="0"/>
          </a:endParaRPr>
        </a:p>
      </dsp:txBody>
      <dsp:txXfrm>
        <a:off x="11594347" y="1222115"/>
        <a:ext cx="4615451" cy="4557420"/>
      </dsp:txXfrm>
    </dsp:sp>
    <dsp:sp modelId="{CF8F3178-04C2-439C-B9F6-381FC376D0F5}">
      <dsp:nvSpPr>
        <dsp:cNvPr id="0" name=""/>
        <dsp:cNvSpPr/>
      </dsp:nvSpPr>
      <dsp:spPr>
        <a:xfrm>
          <a:off x="13259611" y="0"/>
          <a:ext cx="1280160" cy="12801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806" tIns="12700" rIns="99806" bIns="1270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>
              <a:latin typeface="Aptos" panose="020B0004020202020204" pitchFamily="34" charset="0"/>
            </a:rPr>
            <a:t>3</a:t>
          </a:r>
        </a:p>
      </dsp:txBody>
      <dsp:txXfrm>
        <a:off x="13447086" y="187475"/>
        <a:ext cx="905210" cy="905210"/>
      </dsp:txXfrm>
    </dsp:sp>
    <dsp:sp modelId="{EE467275-B887-4AD7-9171-7EFDAC31B406}">
      <dsp:nvSpPr>
        <dsp:cNvPr id="0" name=""/>
        <dsp:cNvSpPr/>
      </dsp:nvSpPr>
      <dsp:spPr>
        <a:xfrm>
          <a:off x="11493037" y="1466845"/>
          <a:ext cx="4615451" cy="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928BED-E595-4E82-B556-01929B00590E}">
      <dsp:nvSpPr>
        <dsp:cNvPr id="0" name=""/>
        <dsp:cNvSpPr/>
      </dsp:nvSpPr>
      <dsp:spPr>
        <a:xfrm>
          <a:off x="4565333" y="1331537"/>
          <a:ext cx="101529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015290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Aptos" panose="020B0004020202020204" pitchFamily="34" charset="0"/>
          </a:endParaRPr>
        </a:p>
      </dsp:txBody>
      <dsp:txXfrm>
        <a:off x="5046831" y="1372022"/>
        <a:ext cx="52294" cy="10469"/>
      </dsp:txXfrm>
    </dsp:sp>
    <dsp:sp modelId="{8BD2ABDB-D8DA-4DCB-A8CB-91266F910D36}">
      <dsp:nvSpPr>
        <dsp:cNvPr id="0" name=""/>
        <dsp:cNvSpPr/>
      </dsp:nvSpPr>
      <dsp:spPr>
        <a:xfrm>
          <a:off x="19781" y="13051"/>
          <a:ext cx="4547351" cy="272841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824" tIns="233893" rIns="222824" bIns="233893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sk-SK" sz="3100" kern="1200" spc="27" noProof="0" dirty="0">
              <a:solidFill>
                <a:schemeClr val="bg1"/>
              </a:solidFill>
              <a:latin typeface="Aptos" panose="020B0004020202020204" pitchFamily="34" charset="0"/>
              <a:sym typeface="Inter Light"/>
            </a:rPr>
            <a:t>Na konci tohto modulu budú účastníci schopní:</a:t>
          </a:r>
          <a:endParaRPr lang="sk-SK" sz="3100" kern="1200" noProof="0" dirty="0">
            <a:solidFill>
              <a:schemeClr val="bg1"/>
            </a:solidFill>
            <a:latin typeface="Aptos" panose="020B0004020202020204" pitchFamily="34" charset="0"/>
          </a:endParaRPr>
        </a:p>
      </dsp:txBody>
      <dsp:txXfrm>
        <a:off x="19781" y="13051"/>
        <a:ext cx="4547351" cy="2728410"/>
      </dsp:txXfrm>
    </dsp:sp>
    <dsp:sp modelId="{02C9EE20-715F-4BFE-828C-56A8A83FFFEF}">
      <dsp:nvSpPr>
        <dsp:cNvPr id="0" name=""/>
        <dsp:cNvSpPr/>
      </dsp:nvSpPr>
      <dsp:spPr>
        <a:xfrm>
          <a:off x="10158575" y="1331537"/>
          <a:ext cx="101529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015290" y="45720"/>
              </a:lnTo>
            </a:path>
          </a:pathLst>
        </a:custGeom>
        <a:noFill/>
        <a:ln w="635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Aptos" panose="020B0004020202020204" pitchFamily="34" charset="0"/>
          </a:endParaRPr>
        </a:p>
      </dsp:txBody>
      <dsp:txXfrm>
        <a:off x="10640073" y="1372022"/>
        <a:ext cx="52294" cy="10469"/>
      </dsp:txXfrm>
    </dsp:sp>
    <dsp:sp modelId="{9F06891F-188C-4929-ACF1-67DC50FDCDC5}">
      <dsp:nvSpPr>
        <dsp:cNvPr id="0" name=""/>
        <dsp:cNvSpPr/>
      </dsp:nvSpPr>
      <dsp:spPr>
        <a:xfrm>
          <a:off x="5613024" y="13051"/>
          <a:ext cx="4547351" cy="2728410"/>
        </a:xfrm>
        <a:prstGeom prst="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824" tIns="233893" rIns="222824" bIns="233893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sk-SK" sz="3200" kern="1200" spc="27" noProof="0" dirty="0" err="1">
              <a:solidFill>
                <a:schemeClr val="bg1"/>
              </a:solidFill>
              <a:latin typeface="Aptos" panose="020B0004020202020204" pitchFamily="34" charset="0"/>
              <a:sym typeface="Inter Light"/>
            </a:rPr>
            <a:t>PochopIŤ</a:t>
          </a:r>
          <a:r>
            <a:rPr lang="sk-SK" sz="3200" kern="1200" spc="27" noProof="0" dirty="0">
              <a:solidFill>
                <a:schemeClr val="bg1"/>
              </a:solidFill>
              <a:latin typeface="Aptos" panose="020B0004020202020204" pitchFamily="34" charset="0"/>
              <a:sym typeface="Inter Light"/>
            </a:rPr>
            <a:t> dôležitosť digitálneho súkromia v technologickom svete.</a:t>
          </a:r>
          <a:endParaRPr lang="sk-SK" sz="3200" kern="1200" noProof="0" dirty="0">
            <a:solidFill>
              <a:schemeClr val="bg1"/>
            </a:solidFill>
            <a:latin typeface="Aptos" panose="020B0004020202020204" pitchFamily="34" charset="0"/>
          </a:endParaRPr>
        </a:p>
      </dsp:txBody>
      <dsp:txXfrm>
        <a:off x="5613024" y="13051"/>
        <a:ext cx="4547351" cy="2728410"/>
      </dsp:txXfrm>
    </dsp:sp>
    <dsp:sp modelId="{6F7099E8-F029-4B93-B163-DDB37A0F7175}">
      <dsp:nvSpPr>
        <dsp:cNvPr id="0" name=""/>
        <dsp:cNvSpPr/>
      </dsp:nvSpPr>
      <dsp:spPr>
        <a:xfrm>
          <a:off x="2293457" y="2739662"/>
          <a:ext cx="11186484" cy="1015290"/>
        </a:xfrm>
        <a:custGeom>
          <a:avLst/>
          <a:gdLst/>
          <a:ahLst/>
          <a:cxnLst/>
          <a:rect l="0" t="0" r="0" b="0"/>
          <a:pathLst>
            <a:path>
              <a:moveTo>
                <a:pt x="11186484" y="0"/>
              </a:moveTo>
              <a:lnTo>
                <a:pt x="11186484" y="524745"/>
              </a:lnTo>
              <a:lnTo>
                <a:pt x="0" y="524745"/>
              </a:lnTo>
              <a:lnTo>
                <a:pt x="0" y="1015290"/>
              </a:lnTo>
            </a:path>
          </a:pathLst>
        </a:custGeom>
        <a:noFill/>
        <a:ln w="635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Aptos" panose="020B0004020202020204" pitchFamily="34" charset="0"/>
          </a:endParaRPr>
        </a:p>
      </dsp:txBody>
      <dsp:txXfrm>
        <a:off x="7605818" y="3242073"/>
        <a:ext cx="561763" cy="10469"/>
      </dsp:txXfrm>
    </dsp:sp>
    <dsp:sp modelId="{0F497C02-EE46-4B91-A461-542680F395F7}">
      <dsp:nvSpPr>
        <dsp:cNvPr id="0" name=""/>
        <dsp:cNvSpPr/>
      </dsp:nvSpPr>
      <dsp:spPr>
        <a:xfrm>
          <a:off x="11206266" y="13051"/>
          <a:ext cx="4547351" cy="2728410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824" tIns="233893" rIns="222824" bIns="233893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sk-SK" sz="3100" kern="1200" spc="27" noProof="0" dirty="0">
              <a:solidFill>
                <a:schemeClr val="bg1"/>
              </a:solidFill>
              <a:latin typeface="Aptos" panose="020B0004020202020204" pitchFamily="34" charset="0"/>
              <a:sym typeface="Inter Light"/>
            </a:rPr>
            <a:t>Rozpoznať niektoré riziká spojené s digitálnym súkromím (ako je phishing).</a:t>
          </a:r>
          <a:endParaRPr lang="sk-SK" sz="3100" kern="1200" noProof="0" dirty="0">
            <a:solidFill>
              <a:schemeClr val="bg1"/>
            </a:solidFill>
            <a:latin typeface="Aptos" panose="020B0004020202020204" pitchFamily="34" charset="0"/>
          </a:endParaRPr>
        </a:p>
      </dsp:txBody>
      <dsp:txXfrm>
        <a:off x="11206266" y="13051"/>
        <a:ext cx="4547351" cy="2728410"/>
      </dsp:txXfrm>
    </dsp:sp>
    <dsp:sp modelId="{43DE086E-FE6E-4E36-8BE0-38E5CF4C891E}">
      <dsp:nvSpPr>
        <dsp:cNvPr id="0" name=""/>
        <dsp:cNvSpPr/>
      </dsp:nvSpPr>
      <dsp:spPr>
        <a:xfrm>
          <a:off x="4565333" y="5105838"/>
          <a:ext cx="101529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015290" y="45720"/>
              </a:lnTo>
            </a:path>
          </a:pathLst>
        </a:custGeom>
        <a:noFill/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Aptos" panose="020B0004020202020204" pitchFamily="34" charset="0"/>
          </a:endParaRPr>
        </a:p>
      </dsp:txBody>
      <dsp:txXfrm>
        <a:off x="5046831" y="5146324"/>
        <a:ext cx="52294" cy="10469"/>
      </dsp:txXfrm>
    </dsp:sp>
    <dsp:sp modelId="{365ED430-E604-436D-BC99-10447608501D}">
      <dsp:nvSpPr>
        <dsp:cNvPr id="0" name=""/>
        <dsp:cNvSpPr/>
      </dsp:nvSpPr>
      <dsp:spPr>
        <a:xfrm>
          <a:off x="19781" y="3787353"/>
          <a:ext cx="4547351" cy="2728410"/>
        </a:xfrm>
        <a:prstGeom prst="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824" tIns="233893" rIns="222824" bIns="233893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sk-SK" sz="3100" kern="1200" spc="27" noProof="0" dirty="0">
              <a:solidFill>
                <a:schemeClr val="bg1"/>
              </a:solidFill>
              <a:latin typeface="Aptos" panose="020B0004020202020204" pitchFamily="34" charset="0"/>
              <a:sym typeface="Inter Light"/>
            </a:rPr>
            <a:t>Identifikovať a aplikovať stratégie na ochranu vašich informácií online.</a:t>
          </a:r>
          <a:endParaRPr lang="sk-SK" sz="3100" kern="1200" noProof="0" dirty="0">
            <a:solidFill>
              <a:schemeClr val="bg1"/>
            </a:solidFill>
            <a:latin typeface="Aptos" panose="020B0004020202020204" pitchFamily="34" charset="0"/>
          </a:endParaRPr>
        </a:p>
      </dsp:txBody>
      <dsp:txXfrm>
        <a:off x="19781" y="3787353"/>
        <a:ext cx="4547351" cy="2728410"/>
      </dsp:txXfrm>
    </dsp:sp>
    <dsp:sp modelId="{AADC94D3-E264-48EC-9EEE-B640AAEBD080}">
      <dsp:nvSpPr>
        <dsp:cNvPr id="0" name=""/>
        <dsp:cNvSpPr/>
      </dsp:nvSpPr>
      <dsp:spPr>
        <a:xfrm>
          <a:off x="5613024" y="3787353"/>
          <a:ext cx="9911088" cy="2728410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824" tIns="233893" rIns="222824" bIns="233893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sk-SK" sz="3200" kern="1200" spc="27" noProof="0" dirty="0">
              <a:solidFill>
                <a:schemeClr val="bg1"/>
              </a:solidFill>
              <a:latin typeface="Aptos" panose="020B0004020202020204" pitchFamily="34" charset="0"/>
              <a:sym typeface="Inter Light"/>
            </a:rPr>
            <a:t>Modul bude mať dôležitý psychologický dopad na naše životy, pretože bude prínosom tak po profesionálnej stránke, pri poskytovaní nových zručností spotrebných na trhu práce, ako aj po osobnostnej stránke.</a:t>
          </a:r>
          <a:endParaRPr lang="sk-SK" sz="3200" kern="1200" noProof="0" dirty="0">
            <a:solidFill>
              <a:schemeClr val="bg1"/>
            </a:solidFill>
            <a:latin typeface="Aptos" panose="020B0004020202020204" pitchFamily="34" charset="0"/>
          </a:endParaRPr>
        </a:p>
      </dsp:txBody>
      <dsp:txXfrm>
        <a:off x="5613024" y="3787353"/>
        <a:ext cx="9911088" cy="27284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FD8D75-2836-4181-9329-B5790E6B916C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6641AF-D2C0-43C6-8D2A-3294EB52BF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171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AB9E2A-6BBB-43F5-B176-C8B3CC09172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820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AB9E2A-6BBB-43F5-B176-C8B3CC09172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8072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F384DA-355A-27CC-8AD9-7ED41F766E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12F85A7-F4AC-6A2F-0506-F1E0EC26A9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sk-SK"/>
              <a:t>Kliknutím upravte štýl predlohy podnadpisu</a:t>
            </a:r>
            <a:endParaRPr lang="en-GB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ED51B71-7BF2-620A-3937-82807B227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9F9E-8D34-42E7-83D8-6690845F3D31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5B09A74-9F05-4879-BB0A-C07F1A464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3522C251-4D2C-2E18-CC4D-80B18D6A3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33BF-AC80-4C3F-8F8D-6E475268A2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74874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01F1AD-0822-2C73-E021-A1EA53C86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08E1CF9-711E-EE03-E4DA-A2CBCC3CA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79B79F4-7975-A02F-2EC4-508F63AF2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9F9E-8D34-42E7-83D8-6690845F3D31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38F8881-652D-DB01-6C7D-DE15E6CFC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0B0926CE-5C85-22E9-09E2-843E79248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33BF-AC80-4C3F-8F8D-6E475268A2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78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6B0CE8-2E64-20E2-832A-F8B4240C9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403BEFD-AF56-EA58-F6FE-88659F67F9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82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82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82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804560F-FB85-BE2A-77D1-BBDB65705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9F9E-8D34-42E7-83D8-6690845F3D31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879DD5F1-F4A3-CC14-2DEE-008C82E08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81D1B952-F220-D065-D564-0565EB8D3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33BF-AC80-4C3F-8F8D-6E475268A2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2592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17783A-9DD7-C4E3-AD6B-955872A41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B196882-70C4-4ACD-A99A-A8958E5A90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781A7339-0462-2583-4C7E-AC14D736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8BF37404-D5DC-C323-A09F-B9AEE4ADF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9F9E-8D34-42E7-83D8-6690845F3D31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A60DFDEC-94C8-D2B9-E4C1-B4157BA57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BD7F664F-EF37-8273-B7D4-651E4C5AD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33BF-AC80-4C3F-8F8D-6E475268A2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072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2095AE-6105-78F1-2060-8904479B9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F27CB3D-08A6-28E6-E5CC-6CA3B8E4A0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0DB46130-0E02-6AEE-8C22-7CF94ABDC0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CD71381-3FFB-E053-BBC6-8F51278DF7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59012D81-F5D8-0EA8-51F4-E62D778879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24F99924-393C-4DAC-A1A5-FAF5F76C0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9F9E-8D34-42E7-83D8-6690845F3D31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41B93AAC-DCAF-03F5-9D41-8F23D86E7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ADAFA6F0-510F-667C-5B1E-71A07DAC2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33BF-AC80-4C3F-8F8D-6E475268A2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9740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C0A2C3-1309-E39C-F52B-6F1739337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1AC30078-893E-AD52-6A11-5FEF4FC0D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9F9E-8D34-42E7-83D8-6690845F3D31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537525CC-0C41-2557-55A4-68EED4C47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CE560D30-9DB0-99C5-87F3-B1D925337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33BF-AC80-4C3F-8F8D-6E475268A2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2499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93BDD5FA-2881-49E7-32CF-BBAA78098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9F9E-8D34-42E7-83D8-6690845F3D31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ED61BAD6-A65B-B251-190E-92B81AB3F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5E5516A2-91C1-AB87-9BDF-6B1A2FE1F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33BF-AC80-4C3F-8F8D-6E475268A2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41030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0C7403-C4AC-48AE-104C-45479F92A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8A191FF-4646-6976-D6FD-30BAA8F72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1649CDB-6516-E7BA-D5C3-58CA396127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194459A4-AA2C-F367-03E2-3BE4AD0EA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9F9E-8D34-42E7-83D8-6690845F3D31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41A283D1-CD37-D4F4-A8C6-7187D5965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3D0C99CC-FC99-29D9-25D6-E4D14C8F0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33BF-AC80-4C3F-8F8D-6E475268A2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0548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2BFC1D-6001-1628-80DF-CBAA82218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F8847F74-7C77-2C3E-F740-A0DF1FC5EA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A4A6D59-03F3-C812-9A2F-011C968992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B2B43DE7-CCBF-0444-DF50-5F5473C1D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9F9E-8D34-42E7-83D8-6690845F3D31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F6FE0941-5A87-5E9D-639F-52D6B29BE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2F3772BF-F857-3376-45C2-8C5939BB0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33BF-AC80-4C3F-8F8D-6E475268A2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9042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CDD516-2BD2-033D-677D-526721D16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860DC75A-6DAA-2E36-844B-1DE924CCF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3204487-0394-4899-004D-EB9C938C7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9F9E-8D34-42E7-83D8-6690845F3D31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1C63FC8-5F6F-18C2-A2A1-C1FFC5DC7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8316F04A-2E92-988F-C4DD-2B2C234D7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33BF-AC80-4C3F-8F8D-6E475268A2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76324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6F796ECB-A4DB-8794-85D8-938ED91352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22C68503-5BA6-6368-30A0-244F1FF68B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9E3C45A-D877-22F6-2D8B-287D0C12F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9F9E-8D34-42E7-83D8-6690845F3D31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838EE748-128F-28F4-104E-27AF6DA7F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01B215F-4C15-F814-EDF8-C7B7402EC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33BF-AC80-4C3F-8F8D-6E475268A2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2916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adpis 1">
            <a:extLst>
              <a:ext uri="{FF2B5EF4-FFF2-40B4-BE49-F238E27FC236}">
                <a16:creationId xmlns:a16="http://schemas.microsoft.com/office/drawing/2014/main" id="{8C573BC2-7934-898E-58E7-6322923DDF3E}"/>
              </a:ext>
            </a:extLst>
          </p:cNvPr>
          <p:cNvSpPr txBox="1">
            <a:spLocks/>
          </p:cNvSpPr>
          <p:nvPr userDrawn="1"/>
        </p:nvSpPr>
        <p:spPr>
          <a:xfrm>
            <a:off x="2286000" y="3974221"/>
            <a:ext cx="13716000" cy="1117970"/>
          </a:xfrm>
          <a:prstGeom prst="rect">
            <a:avLst/>
          </a:prstGeom>
        </p:spPr>
        <p:txBody>
          <a:bodyPr vert="horz" lIns="137160" tIns="68580" rIns="137160" bIns="68580" rtlCol="0" anchor="b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rgbClr val="92BAB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3000" dirty="0">
                <a:solidFill>
                  <a:srgbClr val="FFAA5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ERASMUS+KA220-ADU - </a:t>
            </a:r>
            <a:r>
              <a:rPr lang="en-US" sz="3000" dirty="0">
                <a:solidFill>
                  <a:srgbClr val="FFAA5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Cooperation partnerships in adult education</a:t>
            </a:r>
            <a:endParaRPr lang="sk-SK" sz="3000" dirty="0">
              <a:solidFill>
                <a:srgbClr val="FFAA5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sk-SK" sz="3000" dirty="0">
                <a:solidFill>
                  <a:srgbClr val="FFAA5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KA220-ADU-2BF13E10 </a:t>
            </a:r>
            <a:endParaRPr lang="en-GB" sz="3000" dirty="0">
              <a:solidFill>
                <a:srgbClr val="FFAA5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75A80F42-4977-537D-9CDE-C29C2D5B4E94}"/>
              </a:ext>
            </a:extLst>
          </p:cNvPr>
          <p:cNvSpPr txBox="1"/>
          <p:nvPr userDrawn="1"/>
        </p:nvSpPr>
        <p:spPr>
          <a:xfrm>
            <a:off x="1945758" y="1563092"/>
            <a:ext cx="14396484" cy="1892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39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Building Digital Resilience by Making Digital Wellbeing and</a:t>
            </a:r>
            <a:br>
              <a:rPr kumimoji="0" lang="en-US" sz="39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</a:br>
            <a:r>
              <a:rPr kumimoji="0" lang="en-US" sz="39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Security Accessible to All</a:t>
            </a:r>
            <a:br>
              <a:rPr kumimoji="0" lang="sk-SK" sz="39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</a:br>
            <a:r>
              <a:rPr kumimoji="0" lang="sk-SK" sz="39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&lt;&lt;</a:t>
            </a:r>
            <a:r>
              <a:rPr kumimoji="0" lang="sk-SK" sz="3900" b="1" i="0" u="none" strike="noStrike" kern="1200" cap="none" spc="0" normalizeH="0" baseline="0" noProof="0" dirty="0" err="1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DigiWELL</a:t>
            </a:r>
            <a:r>
              <a:rPr kumimoji="0" lang="sk-SK" sz="39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&gt;&gt;</a:t>
            </a:r>
            <a:endParaRPr lang="en-GB" sz="3900" dirty="0"/>
          </a:p>
        </p:txBody>
      </p:sp>
      <p:grpSp>
        <p:nvGrpSpPr>
          <p:cNvPr id="2" name="Skupina 6">
            <a:extLst>
              <a:ext uri="{FF2B5EF4-FFF2-40B4-BE49-F238E27FC236}">
                <a16:creationId xmlns:a16="http://schemas.microsoft.com/office/drawing/2014/main" id="{7742E34A-6003-4057-7109-B4DCB96D35A2}"/>
              </a:ext>
            </a:extLst>
          </p:cNvPr>
          <p:cNvGrpSpPr/>
          <p:nvPr userDrawn="1"/>
        </p:nvGrpSpPr>
        <p:grpSpPr>
          <a:xfrm>
            <a:off x="606056" y="8872697"/>
            <a:ext cx="17403866" cy="1185078"/>
            <a:chOff x="435935" y="5851336"/>
            <a:chExt cx="11602577" cy="790052"/>
          </a:xfrm>
        </p:grpSpPr>
        <p:pic>
          <p:nvPicPr>
            <p:cNvPr id="3" name="Obrázok 7" descr="Obrázok, na ktorom je text">
              <a:extLst>
                <a:ext uri="{FF2B5EF4-FFF2-40B4-BE49-F238E27FC236}">
                  <a16:creationId xmlns:a16="http://schemas.microsoft.com/office/drawing/2014/main" id="{B188D6EE-9640-2F18-BB35-B6223AACBA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35" y="5963498"/>
              <a:ext cx="2290456" cy="529376"/>
            </a:xfrm>
            <a:prstGeom prst="rect">
              <a:avLst/>
            </a:prstGeom>
          </p:spPr>
        </p:pic>
        <p:pic>
          <p:nvPicPr>
            <p:cNvPr id="4" name="Obrázok 8">
              <a:extLst>
                <a:ext uri="{FF2B5EF4-FFF2-40B4-BE49-F238E27FC236}">
                  <a16:creationId xmlns:a16="http://schemas.microsoft.com/office/drawing/2014/main" id="{94663C1E-6A81-5255-6A8A-1BA39AA9AE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2223" y="5851336"/>
              <a:ext cx="1826289" cy="737473"/>
            </a:xfrm>
            <a:prstGeom prst="rect">
              <a:avLst/>
            </a:prstGeom>
          </p:spPr>
        </p:pic>
        <p:pic>
          <p:nvPicPr>
            <p:cNvPr id="5" name="Obrázok 9">
              <a:extLst>
                <a:ext uri="{FF2B5EF4-FFF2-40B4-BE49-F238E27FC236}">
                  <a16:creationId xmlns:a16="http://schemas.microsoft.com/office/drawing/2014/main" id="{3B80CD3C-F3EB-86BE-9402-CCA53F62F2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6391" y="5863719"/>
              <a:ext cx="777669" cy="777669"/>
            </a:xfrm>
            <a:prstGeom prst="rect">
              <a:avLst/>
            </a:prstGeom>
          </p:spPr>
        </p:pic>
        <p:pic>
          <p:nvPicPr>
            <p:cNvPr id="6" name="Picture 2" descr="Slovenská poľnohospodárska univerzita v Nitre">
              <a:extLst>
                <a:ext uri="{FF2B5EF4-FFF2-40B4-BE49-F238E27FC236}">
                  <a16:creationId xmlns:a16="http://schemas.microsoft.com/office/drawing/2014/main" id="{18C12442-9888-DF01-0D04-E54CFC51996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9235" y="5963498"/>
              <a:ext cx="1128044" cy="504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Logo">
              <a:extLst>
                <a:ext uri="{FF2B5EF4-FFF2-40B4-BE49-F238E27FC236}">
                  <a16:creationId xmlns:a16="http://schemas.microsoft.com/office/drawing/2014/main" id="{A12653CD-F652-4955-2DF8-1F145D48746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7279" y="5963498"/>
              <a:ext cx="968299" cy="504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2C24E57-7917-345F-39EB-C946DC5995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5578" y="5945929"/>
              <a:ext cx="1156727" cy="564513"/>
            </a:xfrm>
            <a:prstGeom prst="rect">
              <a:avLst/>
            </a:prstGeom>
          </p:spPr>
        </p:pic>
        <p:pic>
          <p:nvPicPr>
            <p:cNvPr id="10" name="Picture 9" descr="AIFED - Formación, cultura y empleo en Granada">
              <a:extLst>
                <a:ext uri="{FF2B5EF4-FFF2-40B4-BE49-F238E27FC236}">
                  <a16:creationId xmlns:a16="http://schemas.microsoft.com/office/drawing/2014/main" id="{2A4BD905-BF5D-7F6B-DC78-E8B21C77798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8797" y="5968999"/>
              <a:ext cx="1521023" cy="523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DE1F00A-E68C-4D66-6740-C74D4C1A96A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6511" y="5945929"/>
              <a:ext cx="1499020" cy="228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Syzygia Foundation">
              <a:extLst>
                <a:ext uri="{FF2B5EF4-FFF2-40B4-BE49-F238E27FC236}">
                  <a16:creationId xmlns:a16="http://schemas.microsoft.com/office/drawing/2014/main" id="{641A6490-CDF8-6265-0143-32A2FCE4E69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6409" y="6252553"/>
              <a:ext cx="1419225" cy="282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780871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4D3FBA-5B99-2AB2-BD67-67A4A164A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r>
              <a:rPr lang="sk-SK" dirty="0"/>
              <a:t>Kliknutím upravte štýl predlohy nadpisu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35A9057-43B6-746F-BEA7-CE263338D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/>
          <a:lstStyle>
            <a:lvl1pPr>
              <a:defRPr>
                <a:latin typeface="Aptos" panose="020B0004020202020204" pitchFamily="34" charset="0"/>
              </a:defRPr>
            </a:lvl1pPr>
            <a:lvl2pPr>
              <a:defRPr>
                <a:latin typeface="Aptos" panose="020B0004020202020204" pitchFamily="34" charset="0"/>
              </a:defRPr>
            </a:lvl2pPr>
            <a:lvl3pPr>
              <a:defRPr>
                <a:latin typeface="Aptos" panose="020B0004020202020204" pitchFamily="34" charset="0"/>
              </a:defRPr>
            </a:lvl3pPr>
            <a:lvl4pPr>
              <a:defRPr>
                <a:latin typeface="Aptos" panose="020B0004020202020204" pitchFamily="34" charset="0"/>
              </a:defRPr>
            </a:lvl4pPr>
            <a:lvl5pPr>
              <a:defRPr>
                <a:latin typeface="Aptos" panose="020B0004020202020204" pitchFamily="34" charset="0"/>
              </a:defRPr>
            </a:lvl5pPr>
          </a:lstStyle>
          <a:p>
            <a:pPr lvl="0"/>
            <a:r>
              <a:rPr lang="sk-SK" dirty="0"/>
              <a:t>Kliknite sem a upravte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29439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59A5AF-6B5C-45A1-1FB8-4A10DD953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r>
              <a:rPr lang="sk-SK" dirty="0"/>
              <a:t>Kliknutím upravte štýl predlohy nadpisu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2934F81-DBED-D029-6E7C-3D5CABBBAD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  <a:prstGeom prst="rect">
            <a:avLst/>
          </a:prstGeom>
        </p:spPr>
        <p:txBody>
          <a:bodyPr/>
          <a:lstStyle>
            <a:lvl1pPr>
              <a:defRPr>
                <a:latin typeface="Aptos" panose="020B0004020202020204" pitchFamily="34" charset="0"/>
              </a:defRPr>
            </a:lvl1pPr>
            <a:lvl2pPr>
              <a:defRPr>
                <a:latin typeface="Aptos" panose="020B0004020202020204" pitchFamily="34" charset="0"/>
              </a:defRPr>
            </a:lvl2pPr>
            <a:lvl3pPr>
              <a:defRPr>
                <a:latin typeface="Aptos" panose="020B0004020202020204" pitchFamily="34" charset="0"/>
              </a:defRPr>
            </a:lvl3pPr>
            <a:lvl4pPr>
              <a:defRPr>
                <a:latin typeface="Aptos" panose="020B0004020202020204" pitchFamily="34" charset="0"/>
              </a:defRPr>
            </a:lvl4pPr>
            <a:lvl5pPr>
              <a:defRPr>
                <a:latin typeface="Aptos" panose="020B0004020202020204" pitchFamily="34" charset="0"/>
              </a:defRPr>
            </a:lvl5pPr>
          </a:lstStyle>
          <a:p>
            <a:pPr lvl="0"/>
            <a:r>
              <a:rPr lang="sk-SK" dirty="0"/>
              <a:t>Kliknite sem a upravte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  <a:endParaRPr lang="en-GB" dirty="0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C5638265-EBB0-3D3D-9D43-884490BB6B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  <a:prstGeom prst="rect">
            <a:avLst/>
          </a:prstGeom>
        </p:spPr>
        <p:txBody>
          <a:bodyPr/>
          <a:lstStyle>
            <a:lvl1pPr>
              <a:defRPr>
                <a:latin typeface="Aptos" panose="020B0004020202020204" pitchFamily="34" charset="0"/>
              </a:defRPr>
            </a:lvl1pPr>
            <a:lvl2pPr>
              <a:defRPr>
                <a:latin typeface="Aptos" panose="020B0004020202020204" pitchFamily="34" charset="0"/>
              </a:defRPr>
            </a:lvl2pPr>
            <a:lvl3pPr>
              <a:defRPr>
                <a:latin typeface="Aptos" panose="020B0004020202020204" pitchFamily="34" charset="0"/>
              </a:defRPr>
            </a:lvl3pPr>
            <a:lvl4pPr>
              <a:defRPr>
                <a:latin typeface="Aptos" panose="020B0004020202020204" pitchFamily="34" charset="0"/>
              </a:defRPr>
            </a:lvl4pPr>
            <a:lvl5pPr>
              <a:defRPr>
                <a:latin typeface="Aptos" panose="020B0004020202020204" pitchFamily="34" charset="0"/>
              </a:defRPr>
            </a:lvl5pPr>
          </a:lstStyle>
          <a:p>
            <a:pPr lvl="0"/>
            <a:r>
              <a:rPr lang="sk-SK" dirty="0"/>
              <a:t>Kliknite sem a upravte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5548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98C846-E56F-F8FB-0E8F-A31A7468D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0B3C3E5-B332-4C8D-1855-3683A3B0B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A45C6FA8-FA26-3E40-B51A-408606C86B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7C2DF9D-F767-5C94-962C-3CF6C7055F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7EC0FAD3-A546-E6B0-38BF-42F7D495FA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5758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F72F59-F218-5327-C4EF-72E2A4FCF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1688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66617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4ADE84-A388-6F43-AFAD-7528401AF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AF78B52-C79A-364E-5463-982013600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4CE83CC-671E-EFDC-C9A9-6CCBF69C33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FF43C211-1AC3-84DD-C901-99A28F2BD4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496294D-597E-4D2E-B81B-892A1B613257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E03E3DD7-BA70-7A80-32A5-EB6BAE383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10A07A8C-A254-726C-9379-8A4DE7BAE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BF96F323-A7D3-4479-AD34-CAE9252406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214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CAC654-9A4C-0448-6D60-6854DC5DB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AA0CA434-3E6A-3418-B3A1-7E85F3850F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9B75E2C-1313-E597-88F4-96D86DE60D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0B6673DD-A6C5-ACEB-66D7-91C0DF780A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496294D-597E-4D2E-B81B-892A1B613257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FA584A9D-DD98-B05B-9E09-EBCDE5E3C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0F59585D-B970-3926-0CF9-FFE524241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BF96F323-A7D3-4479-AD34-CAE9252406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631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062644E8-10B5-CE49-6891-911654D2B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E9D2063-3934-78F3-5D1C-633EC0F06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D50C04B-C414-807B-F073-844A86F456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569F9E-8D34-42E7-83D8-6690845F3D31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3C7083BE-5379-B44F-A80E-0AA6CA3D3D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CF04C7D-6326-DC64-E752-D539A22120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8E33BF-AC80-4C3F-8F8D-6E475268A2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358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A54D64AA-876A-5527-C225-22A2C738E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674" y="547689"/>
            <a:ext cx="15994026" cy="1587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/>
              <a:t>Insert title of the slide</a:t>
            </a:r>
          </a:p>
        </p:txBody>
      </p:sp>
      <p:sp>
        <p:nvSpPr>
          <p:cNvPr id="14" name="Zástupný text 13">
            <a:extLst>
              <a:ext uri="{FF2B5EF4-FFF2-40B4-BE49-F238E27FC236}">
                <a16:creationId xmlns:a16="http://schemas.microsoft.com/office/drawing/2014/main" id="{9F599E69-1CCE-B314-D677-A50FBDE72B6A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036674" y="2488019"/>
            <a:ext cx="15994026" cy="5917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/>
              <a:t>Kliknite sem a upravte štýly predlohy textu</a:t>
            </a:r>
          </a:p>
        </p:txBody>
      </p:sp>
    </p:spTree>
    <p:extLst>
      <p:ext uri="{BB962C8B-B14F-4D97-AF65-F5344CB8AC3E}">
        <p14:creationId xmlns:p14="http://schemas.microsoft.com/office/powerpoint/2010/main" val="340436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p:txStyles>
    <p:titleStyle>
      <a:lvl1pPr algn="ctr" defTabSz="1371600" rtl="0" eaLnBrk="1" latinLnBrk="0" hangingPunct="1">
        <a:lnSpc>
          <a:spcPct val="90000"/>
        </a:lnSpc>
        <a:spcBef>
          <a:spcPct val="0"/>
        </a:spcBef>
        <a:buNone/>
        <a:defRPr sz="7200" b="1" kern="1200">
          <a:solidFill>
            <a:srgbClr val="92BAB5"/>
          </a:solidFill>
          <a:latin typeface="Cambria" panose="02040503050406030204" pitchFamily="18" charset="0"/>
          <a:ea typeface="Cambria" panose="02040503050406030204" pitchFamily="18" charset="0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Clr>
          <a:srgbClr val="FFAA5A"/>
        </a:buClr>
        <a:buFont typeface="Wingdings" panose="05000000000000000000" pitchFamily="2" charset="2"/>
        <a:buChar char="q"/>
        <a:defRPr sz="42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12" Type="http://schemas.openxmlformats.org/officeDocument/2006/relationships/hyperlink" Target="https://researchoutreach.org/articles/sender-controlled-private-email-electronic-privacy-eprivo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11" Type="http://schemas.openxmlformats.org/officeDocument/2006/relationships/image" Target="../media/image11.jpg"/><Relationship Id="rId5" Type="http://schemas.openxmlformats.org/officeDocument/2006/relationships/image" Target="../media/image10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060DA4-0D12-8E98-5E76-2670E8CE4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4337" y="2375990"/>
            <a:ext cx="8002395" cy="2216265"/>
          </a:xfrm>
        </p:spPr>
        <p:txBody>
          <a:bodyPr vert="horz" lIns="137160" tIns="68580" rIns="137160" bIns="68580" rtlCol="0" anchor="b">
            <a:normAutofit/>
          </a:bodyPr>
          <a:lstStyle/>
          <a:p>
            <a:pPr algn="ctr">
              <a:spcBef>
                <a:spcPts val="1500"/>
              </a:spcBef>
              <a:spcAft>
                <a:spcPts val="900"/>
              </a:spcAft>
              <a:buClr>
                <a:srgbClr val="FFAA5A"/>
              </a:buClr>
            </a:pPr>
            <a:r>
              <a:rPr lang="sk-SK" b="1" dirty="0">
                <a:solidFill>
                  <a:srgbClr val="FFAA5A"/>
                </a:solidFill>
                <a:latin typeface="+mn-lt"/>
                <a:ea typeface="Cambria" panose="02040503050406030204" pitchFamily="18" charset="0"/>
                <a:cs typeface="Calibri" panose="020F0502020204030204" pitchFamily="34" charset="0"/>
              </a:rPr>
              <a:t>Digitálne súkromie</a:t>
            </a:r>
            <a:r>
              <a:rPr lang="en-US" b="1" dirty="0">
                <a:solidFill>
                  <a:srgbClr val="FFAA5A"/>
                </a:solidFill>
                <a:latin typeface="+mn-lt"/>
                <a:ea typeface="Cambria" panose="02040503050406030204" pitchFamily="18" charset="0"/>
                <a:cs typeface="Calibri" panose="020F0502020204030204" pitchFamily="34" charset="0"/>
              </a:rPr>
              <a:t>- </a:t>
            </a:r>
            <a:r>
              <a:rPr lang="sk-SK" b="1" dirty="0">
                <a:solidFill>
                  <a:srgbClr val="FFAA5A"/>
                </a:solidFill>
                <a:latin typeface="+mn-lt"/>
                <a:ea typeface="Cambria" panose="02040503050406030204" pitchFamily="18" charset="0"/>
                <a:cs typeface="Calibri" panose="020F0502020204030204" pitchFamily="34" charset="0"/>
              </a:rPr>
              <a:t>Úvod</a:t>
            </a:r>
            <a:endParaRPr lang="en-US" b="1" dirty="0">
              <a:solidFill>
                <a:srgbClr val="FFAA5A"/>
              </a:solidFill>
              <a:latin typeface="+mn-lt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5794" y="2"/>
            <a:ext cx="1732713" cy="886514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371600"/>
            <a:endParaRPr lang="en-US" sz="270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23579" y="0"/>
            <a:ext cx="2606102" cy="1439304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en-US" sz="270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4374368"/>
            <a:ext cx="239612" cy="829494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371600"/>
            <a:endParaRPr lang="en-US" sz="270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8753474"/>
            <a:ext cx="2322270" cy="1533527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en-US" sz="270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546642" y="8576860"/>
            <a:ext cx="2657414" cy="1710143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en-US" sz="270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80770" y="9388135"/>
            <a:ext cx="2348910" cy="898868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371600"/>
            <a:endParaRPr lang="en-US" sz="2700" dirty="0">
              <a:solidFill>
                <a:prstClr val="white"/>
              </a:solidFill>
              <a:latin typeface="Aptos" panose="02110004020202020204"/>
            </a:endParaRPr>
          </a:p>
        </p:txBody>
      </p:sp>
      <p:pic>
        <p:nvPicPr>
          <p:cNvPr id="19" name="Obrázok 18" descr="Obrázok, na ktorom je text">
            <a:extLst>
              <a:ext uri="{FF2B5EF4-FFF2-40B4-BE49-F238E27FC236}">
                <a16:creationId xmlns:a16="http://schemas.microsoft.com/office/drawing/2014/main" id="{A34B1F93-7319-3B02-1A2A-A41863D32FA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0423" y="1099211"/>
            <a:ext cx="3610221" cy="794064"/>
          </a:xfrm>
          <a:prstGeom prst="rect">
            <a:avLst/>
          </a:prstGeom>
        </p:spPr>
      </p:pic>
      <p:pic>
        <p:nvPicPr>
          <p:cNvPr id="21" name="Obrázok 20">
            <a:extLst>
              <a:ext uri="{FF2B5EF4-FFF2-40B4-BE49-F238E27FC236}">
                <a16:creationId xmlns:a16="http://schemas.microsoft.com/office/drawing/2014/main" id="{E61D75E1-8198-2645-4D4B-679D6C8F82C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988" y="7726580"/>
            <a:ext cx="1225763" cy="1166504"/>
          </a:xfrm>
          <a:prstGeom prst="rect">
            <a:avLst/>
          </a:prstGeom>
        </p:spPr>
      </p:pic>
      <p:pic>
        <p:nvPicPr>
          <p:cNvPr id="23" name="Picture 2" descr="Slovenská poľnohospodárska univerzita v Nitre">
            <a:extLst>
              <a:ext uri="{FF2B5EF4-FFF2-40B4-BE49-F238E27FC236}">
                <a16:creationId xmlns:a16="http://schemas.microsoft.com/office/drawing/2014/main" id="{D9E315C1-56E0-94ED-8E3D-4E31B7235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9387" y="7908668"/>
            <a:ext cx="1778025" cy="75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Obrázok 13">
            <a:extLst>
              <a:ext uri="{FF2B5EF4-FFF2-40B4-BE49-F238E27FC236}">
                <a16:creationId xmlns:a16="http://schemas.microsoft.com/office/drawing/2014/main" id="{40BAEEF0-A23E-537C-ECC3-9FDDB55C90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9070" y="7864128"/>
            <a:ext cx="1159515" cy="1524006"/>
          </a:xfrm>
          <a:prstGeom prst="rect">
            <a:avLst/>
          </a:prstGeom>
        </p:spPr>
      </p:pic>
      <p:pic>
        <p:nvPicPr>
          <p:cNvPr id="27" name="Picture 12" descr="Logo">
            <a:extLst>
              <a:ext uri="{FF2B5EF4-FFF2-40B4-BE49-F238E27FC236}">
                <a16:creationId xmlns:a16="http://schemas.microsoft.com/office/drawing/2014/main" id="{ED11F0BA-9F73-FE6F-5053-F71F37F41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8585" y="7820121"/>
            <a:ext cx="1526235" cy="75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3">
            <a:extLst>
              <a:ext uri="{FF2B5EF4-FFF2-40B4-BE49-F238E27FC236}">
                <a16:creationId xmlns:a16="http://schemas.microsoft.com/office/drawing/2014/main" id="{C4695506-135C-179F-2F16-07EA3E816B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8823" y="7812559"/>
            <a:ext cx="1823235" cy="846770"/>
          </a:xfrm>
          <a:prstGeom prst="rect">
            <a:avLst/>
          </a:prstGeom>
        </p:spPr>
      </p:pic>
      <p:pic>
        <p:nvPicPr>
          <p:cNvPr id="30" name="Picture 14" descr="AIFED - Formación, cultura y empleo en Granada">
            <a:extLst>
              <a:ext uri="{FF2B5EF4-FFF2-40B4-BE49-F238E27FC236}">
                <a16:creationId xmlns:a16="http://schemas.microsoft.com/office/drawing/2014/main" id="{32A3AF98-383A-09A5-D166-B79E4C62D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649" y="8656873"/>
            <a:ext cx="2397440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5">
            <a:extLst>
              <a:ext uri="{FF2B5EF4-FFF2-40B4-BE49-F238E27FC236}">
                <a16:creationId xmlns:a16="http://schemas.microsoft.com/office/drawing/2014/main" id="{1482B195-876D-7188-1B81-D2603F93C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5535" y="8834133"/>
            <a:ext cx="2362758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6" descr="Syzygia Foundation">
            <a:extLst>
              <a:ext uri="{FF2B5EF4-FFF2-40B4-BE49-F238E27FC236}">
                <a16:creationId xmlns:a16="http://schemas.microsoft.com/office/drawing/2014/main" id="{3B467BFD-9687-53BC-864C-C26209912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2519" y="8793872"/>
            <a:ext cx="2236985" cy="42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Skupina 2">
            <a:extLst>
              <a:ext uri="{FF2B5EF4-FFF2-40B4-BE49-F238E27FC236}">
                <a16:creationId xmlns:a16="http://schemas.microsoft.com/office/drawing/2014/main" id="{FE115C06-2DA3-1E38-A8ED-4AAEF9D0755A}"/>
              </a:ext>
            </a:extLst>
          </p:cNvPr>
          <p:cNvGrpSpPr/>
          <p:nvPr/>
        </p:nvGrpSpPr>
        <p:grpSpPr>
          <a:xfrm>
            <a:off x="-705636" y="1934355"/>
            <a:ext cx="9207105" cy="5238753"/>
            <a:chOff x="-1118443" y="1146344"/>
            <a:chExt cx="10365960" cy="6096000"/>
          </a:xfrm>
        </p:grpSpPr>
        <p:pic>
          <p:nvPicPr>
            <p:cNvPr id="4" name="Obrázok 3" descr="Obrázok, na ktorom je text, diagram, kruh, snímka obrazovky&#10;&#10;Automaticky generovaný popis">
              <a:extLst>
                <a:ext uri="{FF2B5EF4-FFF2-40B4-BE49-F238E27FC236}">
                  <a16:creationId xmlns:a16="http://schemas.microsoft.com/office/drawing/2014/main" id="{522C4227-5728-9B30-65CA-BE06791A43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2"/>
                </a:ext>
              </a:extLst>
            </a:blip>
            <a:stretch>
              <a:fillRect/>
            </a:stretch>
          </p:blipFill>
          <p:spPr>
            <a:xfrm>
              <a:off x="675017" y="1146344"/>
              <a:ext cx="8572500" cy="6096000"/>
            </a:xfrm>
            <a:prstGeom prst="rect">
              <a:avLst/>
            </a:prstGeom>
          </p:spPr>
        </p:pic>
        <p:pic>
          <p:nvPicPr>
            <p:cNvPr id="5" name="Picture 2" descr="Free Concept Of Data Privacy And Policy Illustration - Free Download  Business Illustrations | IconScout">
              <a:extLst>
                <a:ext uri="{FF2B5EF4-FFF2-40B4-BE49-F238E27FC236}">
                  <a16:creationId xmlns:a16="http://schemas.microsoft.com/office/drawing/2014/main" id="{729FD8EC-332C-8D10-4A62-29F5A519FE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18443" y="1638300"/>
              <a:ext cx="7620000" cy="4286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Nadpis 1">
            <a:extLst>
              <a:ext uri="{FF2B5EF4-FFF2-40B4-BE49-F238E27FC236}">
                <a16:creationId xmlns:a16="http://schemas.microsoft.com/office/drawing/2014/main" id="{B3D14B4C-4188-A31A-B850-FBE743572B20}"/>
              </a:ext>
            </a:extLst>
          </p:cNvPr>
          <p:cNvSpPr txBox="1">
            <a:spLocks/>
          </p:cNvSpPr>
          <p:nvPr/>
        </p:nvSpPr>
        <p:spPr>
          <a:xfrm>
            <a:off x="11433107" y="5530191"/>
            <a:ext cx="3720329" cy="2060598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371600"/>
            <a:r>
              <a:rPr lang="sk-SK" sz="2100" dirty="0">
                <a:solidFill>
                  <a:prstClr val="black"/>
                </a:solidFill>
                <a:latin typeface="Aptos" panose="02110004020202020204"/>
              </a:rPr>
              <a:t>Budovanie digitálnej odolnosti prostredníctvom sprístupnenia digitálnej pohody a bezpečnosti všetkým (širokej verejnosti)</a:t>
            </a:r>
            <a:br>
              <a:rPr lang="en-US" sz="2100" dirty="0">
                <a:solidFill>
                  <a:prstClr val="black"/>
                </a:solidFill>
                <a:latin typeface="Aptos" panose="02110004020202020204"/>
              </a:rPr>
            </a:br>
            <a:r>
              <a:rPr lang="en-US" sz="1650" dirty="0">
                <a:solidFill>
                  <a:prstClr val="black"/>
                </a:solidFill>
                <a:latin typeface="Aptos" panose="02110004020202020204"/>
              </a:rPr>
              <a:t>2022-2-SK01-KA220-ADU-000096888</a:t>
            </a:r>
            <a:endParaRPr lang="en-GB" sz="2100" dirty="0">
              <a:solidFill>
                <a:prstClr val="black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910063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468447" y="981075"/>
            <a:ext cx="17351106" cy="76445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27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4000" b="1" i="0" u="none" strike="noStrike" kern="1200" cap="none" spc="0" normalizeH="0" baseline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Aptos"/>
                <a:ea typeface="Inter"/>
                <a:cs typeface="Inter"/>
                <a:sym typeface="Inter"/>
              </a:rPr>
              <a:t>Bezplatná licencia</a:t>
            </a:r>
            <a:endParaRPr lang="sk-SK" sz="4000" b="1" dirty="0">
              <a:solidFill>
                <a:srgbClr val="92BAB5"/>
              </a:solidFill>
              <a:latin typeface="Aptos"/>
              <a:ea typeface="Inter"/>
              <a:cs typeface="Inter"/>
              <a:sym typeface="Inter"/>
            </a:endParaRPr>
          </a:p>
          <a:p>
            <a:pPr marL="0" marR="0" lvl="0" indent="0" algn="just" defTabSz="914400" rtl="0" eaLnBrk="1" fontAlgn="auto" latinLnBrk="0" hangingPunct="1">
              <a:lnSpc>
                <a:spcPts val="27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ts val="27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2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Produkt vyvinutý v rámci projektu „Budovanie digitálnej odolnosti sprístupňovaním digitálnej pohody a bezpečnosti všetkým 2022-2-SK01-KA220-ADU-000096888“ bol vyvinutý s podporou Európskej komisie a odráža výlučne názor autora. Európska komisia nezodpovedá za obsah dokumentov</a:t>
            </a:r>
            <a:r>
              <a:rPr kumimoji="0" lang="sk-SK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Inter"/>
              <a:cs typeface="Inter"/>
              <a:sym typeface="Inter"/>
            </a:endParaRPr>
          </a:p>
          <a:p>
            <a:pPr marL="0" marR="0" lvl="0" indent="0" algn="just" defTabSz="914400" rtl="0" eaLnBrk="1" fontAlgn="auto" latinLnBrk="0" hangingPunct="1">
              <a:lnSpc>
                <a:spcPts val="27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2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Publikácia získava licenciu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Creative Commons CC BY-NC SA.</a:t>
            </a:r>
          </a:p>
          <a:p>
            <a:pPr marL="0" marR="0" lvl="0" indent="0" algn="just" defTabSz="914400" rtl="0" eaLnBrk="1" fontAlgn="auto" latinLnBrk="0" hangingPunct="1">
              <a:lnSpc>
                <a:spcPts val="27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ts val="27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Inter"/>
              <a:cs typeface="Inter"/>
              <a:sym typeface="Inter"/>
            </a:endParaRPr>
          </a:p>
          <a:p>
            <a:pPr marL="0" marR="0" lvl="0" indent="0" algn="just" defTabSz="914400" rtl="0" eaLnBrk="1" fontAlgn="auto" latinLnBrk="0" hangingPunct="1">
              <a:lnSpc>
                <a:spcPts val="27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Inter"/>
              <a:cs typeface="Inter"/>
              <a:sym typeface="Inter"/>
            </a:endParaRPr>
          </a:p>
          <a:p>
            <a:pPr marL="0" marR="0" lvl="0" indent="0" algn="just" defTabSz="914400" rtl="0" eaLnBrk="1" fontAlgn="auto" latinLnBrk="0" hangingPunct="1">
              <a:lnSpc>
                <a:spcPts val="27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Táto licencia vám umožňuje distribuovať, </a:t>
            </a:r>
            <a:r>
              <a:rPr kumimoji="0" lang="sk-SK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remixovať</a:t>
            </a:r>
            <a:r>
              <a:rPr kumimoji="0" lang="sk-SK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, vylepšovať a stavať na diele, ale len nekomerčne. Pri použití diela ako aj úryvkov z neho</a:t>
            </a:r>
            <a:r>
              <a:rPr lang="sk-SK" sz="3200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musí: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Inter"/>
              <a:cs typeface="Inter"/>
              <a:sym typeface="Inter"/>
            </a:endParaRPr>
          </a:p>
          <a:p>
            <a:pPr marL="971550" marR="0" lvl="1" indent="-514350" algn="just" defTabSz="914400" rtl="0" eaLnBrk="1" fontAlgn="auto" latinLnBrk="0" hangingPunct="1">
              <a:lnSpc>
                <a:spcPts val="27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sk-SK" sz="32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Musí byť uvedený zdroj a odkaz na licenciu a musia byť uvedené možné zmeny. Autorské práva zostávajú autorom dokumentov.</a:t>
            </a:r>
          </a:p>
          <a:p>
            <a:pPr marL="971550" marR="0" lvl="1" indent="-514350" algn="just" defTabSz="914400" rtl="0" eaLnBrk="1" fontAlgn="auto" latinLnBrk="0" hangingPunct="1">
              <a:lnSpc>
                <a:spcPts val="27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sk-SK" sz="32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Dielo nie je možné použiť na komerčné účely.</a:t>
            </a:r>
            <a:endParaRPr lang="sk-SK" sz="3200" dirty="0">
              <a:solidFill>
                <a:prstClr val="black"/>
              </a:solidFill>
              <a:latin typeface="Aptos" panose="020B0004020202020204" pitchFamily="34" charset="0"/>
              <a:ea typeface="Inter"/>
              <a:cs typeface="Inter"/>
              <a:sym typeface="Inter"/>
            </a:endParaRPr>
          </a:p>
          <a:p>
            <a:pPr marL="971550" marR="0" lvl="1" indent="-514350" algn="just" defTabSz="914400" rtl="0" eaLnBrk="1" fontAlgn="auto" latinLnBrk="0" hangingPunct="1">
              <a:lnSpc>
                <a:spcPts val="27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sk-SK" sz="3200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A</a:t>
            </a:r>
            <a:r>
              <a:rPr kumimoji="0" lang="sk-SK" sz="32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k dielo prekomponujete, prevediete alebo na ňom staviate, vaše príspevky musia byť publikované pod rovnakou licenciou ako originál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ts val="27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200" b="1" i="0" u="none" strike="noStrike" kern="1200" cap="none" spc="0" normalizeH="0" baseline="0" dirty="0">
                <a:ln>
                  <a:noFill/>
                </a:ln>
                <a:solidFill>
                  <a:srgbClr val="FFAA5A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Vylúčenie zodpovednosti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AA5A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ts val="27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2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Financované Európskou úniou. Vyjadrené pohľady a názory sú však len názormi autora (autorov) a nemusia nevyhnutne odrážať pohľady a názory Európskej únie alebo Európskej výkonnej agentúry pre vzdelávanie a kultúru (EACEA). Európska únia ani EACEA za tieto nezodpovedajú.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Inter"/>
              <a:cs typeface="Inter"/>
              <a:sym typeface="Inter"/>
            </a:endParaRPr>
          </a:p>
          <a:p>
            <a:pPr algn="just">
              <a:lnSpc>
                <a:spcPts val="2705"/>
              </a:lnSpc>
              <a:spcBef>
                <a:spcPct val="0"/>
              </a:spcBef>
            </a:pPr>
            <a:r>
              <a:rPr lang="en-US" sz="3200" dirty="0"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</a:p>
        </p:txBody>
      </p:sp>
      <p:sp>
        <p:nvSpPr>
          <p:cNvPr id="4" name="Freeform 4"/>
          <p:cNvSpPr/>
          <p:nvPr/>
        </p:nvSpPr>
        <p:spPr>
          <a:xfrm>
            <a:off x="609600" y="3543300"/>
            <a:ext cx="2344122" cy="808722"/>
          </a:xfrm>
          <a:custGeom>
            <a:avLst/>
            <a:gdLst/>
            <a:ahLst/>
            <a:cxnLst/>
            <a:rect l="l" t="t" r="r" b="b"/>
            <a:pathLst>
              <a:path w="2344122" h="808722">
                <a:moveTo>
                  <a:pt x="0" y="0"/>
                </a:moveTo>
                <a:lnTo>
                  <a:pt x="2344122" y="0"/>
                </a:lnTo>
                <a:lnTo>
                  <a:pt x="2344122" y="808722"/>
                </a:lnTo>
                <a:lnTo>
                  <a:pt x="0" y="8087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247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91" y="1606200"/>
            <a:ext cx="5909532" cy="8374689"/>
          </a:xfrm>
        </p:spPr>
        <p:txBody>
          <a:bodyPr>
            <a:normAutofit/>
          </a:bodyPr>
          <a:lstStyle/>
          <a:p>
            <a:pPr algn="r"/>
            <a:r>
              <a:rPr lang="sk-SK" sz="6600" dirty="0">
                <a:solidFill>
                  <a:srgbClr val="FFAA5A"/>
                </a:solidFill>
                <a:cs typeface="Calibri Light" panose="020F0302020204030204" pitchFamily="34" charset="0"/>
              </a:rPr>
              <a:t>DIGITÁLNE SÚKROMIE</a:t>
            </a:r>
            <a:r>
              <a:rPr lang="en-US" sz="6600" dirty="0">
                <a:solidFill>
                  <a:srgbClr val="FFAA5A"/>
                </a:solidFill>
                <a:cs typeface="Calibri Light" panose="020F0302020204030204" pitchFamily="34" charset="0"/>
              </a:rPr>
              <a:t>: </a:t>
            </a:r>
            <a:br>
              <a:rPr lang="en-US" sz="6600" dirty="0">
                <a:cs typeface="Calibri Light" panose="020F0302020204030204" pitchFamily="34" charset="0"/>
              </a:rPr>
            </a:br>
            <a:r>
              <a:rPr lang="sk-SK" sz="6600" dirty="0">
                <a:cs typeface="Calibri Light" panose="020F0302020204030204" pitchFamily="34" charset="0"/>
              </a:rPr>
              <a:t>OCHRANA OSOBNÝCH ÚDAJOV</a:t>
            </a:r>
            <a:endParaRPr lang="en-US" sz="6600" dirty="0">
              <a:cs typeface="Calibri Light" panose="020F030202020403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92080" y="1698172"/>
            <a:ext cx="0" cy="857636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EFD9242-E62D-2E9A-A16F-757E78B1BF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005499"/>
              </p:ext>
            </p:extLst>
          </p:nvPr>
        </p:nvGraphicFramePr>
        <p:xfrm>
          <a:off x="7662803" y="1606201"/>
          <a:ext cx="9367898" cy="83840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2165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cs typeface="Calibri Light" panose="020F0302020204030204" pitchFamily="34" charset="0"/>
              </a:rPr>
              <a:t>ÚVOD</a:t>
            </a:r>
            <a:endParaRPr lang="en-US" dirty="0">
              <a:cs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1" y="2135237"/>
            <a:ext cx="10872788" cy="7130208"/>
          </a:xfrm>
        </p:spPr>
        <p:txBody>
          <a:bodyPr>
            <a:normAutofit/>
          </a:bodyPr>
          <a:lstStyle/>
          <a:p>
            <a:pPr algn="just"/>
            <a:r>
              <a:rPr lang="sk-SK" sz="3600" dirty="0">
                <a:ea typeface="Times New Roman" panose="02020603050405020304" pitchFamily="18" charset="0"/>
              </a:rPr>
              <a:t>Vo svete, ktorému dominujú technológie, je </a:t>
            </a:r>
            <a:r>
              <a:rPr lang="sk-SK" sz="3600" b="1" dirty="0">
                <a:ea typeface="Times New Roman" panose="02020603050405020304" pitchFamily="18" charset="0"/>
              </a:rPr>
              <a:t>ochrana nášho digitálneho súkromia kľúčová pre našu pohodu</a:t>
            </a:r>
            <a:r>
              <a:rPr lang="sk-SK" sz="3600" dirty="0">
                <a:ea typeface="Times New Roman" panose="02020603050405020304" pitchFamily="18" charset="0"/>
              </a:rPr>
              <a:t>.</a:t>
            </a:r>
            <a:r>
              <a:rPr lang="en-GB" sz="3600" dirty="0">
                <a:ea typeface="Times New Roman" panose="02020603050405020304" pitchFamily="18" charset="0"/>
              </a:rPr>
              <a:t>“</a:t>
            </a:r>
            <a:endParaRPr lang="sk-SK" sz="3600" dirty="0">
              <a:ea typeface="Times New Roman" panose="02020603050405020304" pitchFamily="18" charset="0"/>
            </a:endParaRPr>
          </a:p>
          <a:p>
            <a:pPr algn="just"/>
            <a:r>
              <a:rPr lang="sk-SK" sz="3600" dirty="0">
                <a:ea typeface="Times New Roman" panose="02020603050405020304" pitchFamily="18" charset="0"/>
              </a:rPr>
              <a:t>Digitálna pohoda: Diskusia o digitálnom súkromí “je pohlcujúci kurz“ navrhnutý tak, </a:t>
            </a:r>
            <a:r>
              <a:rPr lang="sk-SK" sz="3600" b="1" dirty="0">
                <a:ea typeface="Times New Roman" panose="02020603050405020304" pitchFamily="18" charset="0"/>
              </a:rPr>
              <a:t>aby umožnil jednotlivcom orientovať sa v digitálnej sfére a zároveň chrániť ich súkromie.</a:t>
            </a:r>
            <a:r>
              <a:rPr lang="en-GB" sz="3600" dirty="0">
                <a:ea typeface="Times New Roman" panose="02020603050405020304" pitchFamily="18" charset="0"/>
              </a:rPr>
              <a:t> </a:t>
            </a:r>
          </a:p>
          <a:p>
            <a:pPr algn="just"/>
            <a:r>
              <a:rPr lang="sk-SK" sz="3600" dirty="0">
                <a:ea typeface="Times New Roman" panose="02020603050405020304" pitchFamily="18" charset="0"/>
              </a:rPr>
              <a:t>Či už ste </a:t>
            </a:r>
            <a:r>
              <a:rPr lang="sk-SK" sz="3600" b="1" dirty="0">
                <a:ea typeface="Times New Roman" panose="02020603050405020304" pitchFamily="18" charset="0"/>
              </a:rPr>
              <a:t>jednotlivec</a:t>
            </a:r>
            <a:r>
              <a:rPr lang="sk-SK" sz="3600" dirty="0">
                <a:ea typeface="Times New Roman" panose="02020603050405020304" pitchFamily="18" charset="0"/>
              </a:rPr>
              <a:t>, ktorý chce chrániť svoje osobné údaje, </a:t>
            </a:r>
            <a:r>
              <a:rPr lang="sk-SK" sz="3600" b="1" dirty="0">
                <a:ea typeface="Times New Roman" panose="02020603050405020304" pitchFamily="18" charset="0"/>
              </a:rPr>
              <a:t>pedagóg</a:t>
            </a:r>
            <a:r>
              <a:rPr lang="sk-SK" sz="3600" dirty="0">
                <a:ea typeface="Times New Roman" panose="02020603050405020304" pitchFamily="18" charset="0"/>
              </a:rPr>
              <a:t>, ktorého cieľom je vštepiť povedomie o digitálnom súkromí, alebo </a:t>
            </a:r>
            <a:r>
              <a:rPr lang="sk-SK" sz="3600" b="1" dirty="0">
                <a:ea typeface="Times New Roman" panose="02020603050405020304" pitchFamily="18" charset="0"/>
              </a:rPr>
              <a:t>profesionál</a:t>
            </a:r>
            <a:r>
              <a:rPr lang="sk-SK" sz="3600" dirty="0">
                <a:ea typeface="Times New Roman" panose="02020603050405020304" pitchFamily="18" charset="0"/>
              </a:rPr>
              <a:t>, ktorý sa zaujíma o digitálnu bezpečnosť, tento kurz vás vybaví vedomosťami a zručnosťami, ktoré potrebujete.</a:t>
            </a:r>
          </a:p>
        </p:txBody>
      </p:sp>
      <p:pic>
        <p:nvPicPr>
          <p:cNvPr id="2050" name="Picture 2" descr="Privacy | A word cloud featuring &quot;Privacy&quot;. Would appreciate… | Flickr">
            <a:extLst>
              <a:ext uri="{FF2B5EF4-FFF2-40B4-BE49-F238E27FC236}">
                <a16:creationId xmlns:a16="http://schemas.microsoft.com/office/drawing/2014/main" id="{95096B99-B54D-97B2-3275-E24E00C91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11666">
            <a:off x="11398722" y="3788197"/>
            <a:ext cx="7604019" cy="382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908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DA1F35B-C8F7-4A5A-9339-7DA4D785B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B2D4AD41-40DA-4A81-92F5-B6E3BA1ED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746107">
            <a:off x="12262632" y="686926"/>
            <a:ext cx="4481848" cy="448184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9A8F0EBB-169A-9953-0CA4-461697C32D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8805050"/>
              </p:ext>
            </p:extLst>
          </p:nvPr>
        </p:nvGraphicFramePr>
        <p:xfrm>
          <a:off x="762000" y="2171700"/>
          <a:ext cx="16306800" cy="723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385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6250907" cy="10287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0251" y="1730359"/>
            <a:ext cx="4800600" cy="6691745"/>
          </a:xfrm>
        </p:spPr>
        <p:txBody>
          <a:bodyPr>
            <a:normAutofit/>
          </a:bodyPr>
          <a:lstStyle/>
          <a:p>
            <a:pPr>
              <a:spcAft>
                <a:spcPts val="900"/>
              </a:spcAft>
            </a:pPr>
            <a:r>
              <a:rPr lang="sk-SK" dirty="0">
                <a:solidFill>
                  <a:srgbClr val="FFFFFF"/>
                </a:solidFill>
                <a:cs typeface="Calibri" panose="020F0502020204030204" pitchFamily="34" charset="0"/>
              </a:rPr>
              <a:t>Cieľ modulu</a:t>
            </a:r>
            <a:endParaRPr lang="en-US" dirty="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1325604" y="3683219"/>
            <a:ext cx="6125150" cy="6125150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371600"/>
            <a:endParaRPr lang="en-US" sz="2700" dirty="0">
              <a:solidFill>
                <a:prstClr val="black"/>
              </a:solidFill>
              <a:latin typeface="Calibri" panose="020F0502020204030204"/>
            </a:endParaRP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F252EFC7-25AC-2A24-2CC5-802CB8741A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7819332"/>
              </p:ext>
            </p:extLst>
          </p:nvPr>
        </p:nvGraphicFramePr>
        <p:xfrm>
          <a:off x="6616642" y="1394806"/>
          <a:ext cx="10834112" cy="7362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1195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835493"/>
            <a:ext cx="15773400" cy="1700540"/>
          </a:xfrm>
        </p:spPr>
        <p:txBody>
          <a:bodyPr>
            <a:normAutofit/>
          </a:bodyPr>
          <a:lstStyle/>
          <a:p>
            <a:pPr>
              <a:spcAft>
                <a:spcPts val="900"/>
              </a:spcAft>
            </a:pPr>
            <a:r>
              <a:rPr lang="sk-SK" sz="7800" dirty="0">
                <a:cs typeface="Calibri" panose="020F0502020204030204" pitchFamily="34" charset="0"/>
              </a:rPr>
              <a:t>CIELE VZDELÁVANIA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A79C04E-CF8B-7ADE-020A-B9466BCF3F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4281176"/>
              </p:ext>
            </p:extLst>
          </p:nvPr>
        </p:nvGraphicFramePr>
        <p:xfrm>
          <a:off x="1257300" y="4076700"/>
          <a:ext cx="16213455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0356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835493"/>
            <a:ext cx="15773400" cy="1700540"/>
          </a:xfrm>
        </p:spPr>
        <p:txBody>
          <a:bodyPr>
            <a:normAutofit/>
          </a:bodyPr>
          <a:lstStyle/>
          <a:p>
            <a:pPr>
              <a:spcAft>
                <a:spcPts val="900"/>
              </a:spcAft>
            </a:pPr>
            <a:r>
              <a:rPr lang="sk-SK" sz="7800" dirty="0">
                <a:cs typeface="Calibri" panose="020F0502020204030204" pitchFamily="34" charset="0"/>
              </a:rPr>
              <a:t>VÝSLEDKY VZDELÁVANIA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11CDE9A-DC01-D8F8-4969-3BAF9DF4CF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2995190"/>
              </p:ext>
            </p:extLst>
          </p:nvPr>
        </p:nvGraphicFramePr>
        <p:xfrm>
          <a:off x="1257300" y="2743200"/>
          <a:ext cx="15773400" cy="6528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3692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13043" y="2"/>
            <a:ext cx="1702599" cy="716996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371600"/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</p:spPr>
        <p:txBody>
          <a:bodyPr>
            <a:normAutofit/>
          </a:bodyPr>
          <a:lstStyle/>
          <a:p>
            <a:r>
              <a:rPr lang="sk-SK" dirty="0">
                <a:cs typeface="Calibri Light" panose="020F0302020204030204" pitchFamily="34" charset="0"/>
              </a:rPr>
              <a:t>OČAKÁVANIA OD VZDEĽÁVANIA</a:t>
            </a:r>
            <a:endParaRPr lang="en-US" dirty="0">
              <a:cs typeface="Calibri Light" panose="020F0302020204030204" pitchFamily="34" charset="0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833566" y="3274835"/>
            <a:ext cx="6125150" cy="6125150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371600"/>
            <a:endParaRPr lang="en-US" sz="27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5950" y="2216367"/>
            <a:ext cx="15773400" cy="7710588"/>
          </a:xfrm>
        </p:spPr>
        <p:txBody>
          <a:bodyPr>
            <a:normAutofit/>
          </a:bodyPr>
          <a:lstStyle/>
          <a:p>
            <a:pPr marL="0" indent="0">
              <a:spcAft>
                <a:spcPts val="900"/>
              </a:spcAft>
              <a:buNone/>
            </a:pPr>
            <a:r>
              <a:rPr lang="sk-SK" sz="4000" b="1" dirty="0">
                <a:solidFill>
                  <a:srgbClr val="FFAA5A"/>
                </a:solidFill>
                <a:cs typeface="Calibri" panose="020F0502020204030204" pitchFamily="34" charset="0"/>
              </a:rPr>
              <a:t>Úlohy a zodpovednosti učiacich sa</a:t>
            </a:r>
          </a:p>
          <a:p>
            <a:pPr marL="0" indent="0">
              <a:spcAft>
                <a:spcPts val="900"/>
              </a:spcAft>
              <a:buNone/>
            </a:pPr>
            <a:r>
              <a:rPr lang="sk-SK" sz="40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Príklady</a:t>
            </a:r>
            <a:r>
              <a:rPr lang="en-US" sz="40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:</a:t>
            </a:r>
          </a:p>
          <a:p>
            <a:pPr>
              <a:spcAft>
                <a:spcPts val="900"/>
              </a:spcAft>
            </a:pPr>
            <a:r>
              <a:rPr lang="sk-SK" sz="4000" dirty="0">
                <a:cs typeface="Calibri" panose="020F0502020204030204" pitchFamily="34" charset="0"/>
              </a:rPr>
              <a:t>Očakáva sa, že strávite približne ... hodín k dokončeniu tohto modulu.</a:t>
            </a:r>
            <a:r>
              <a:rPr lang="en-US" sz="4000" dirty="0">
                <a:cs typeface="Calibri" panose="020F0502020204030204" pitchFamily="34" charset="0"/>
              </a:rPr>
              <a:t> </a:t>
            </a:r>
            <a:r>
              <a:rPr lang="sk-SK" sz="4000" dirty="0">
                <a:cs typeface="Calibri" panose="020F0502020204030204" pitchFamily="34" charset="0"/>
              </a:rPr>
              <a:t>Na úplné absolvovanie tohto kurzu účastníci musia:</a:t>
            </a:r>
          </a:p>
          <a:p>
            <a:pPr lvl="1">
              <a:spcAft>
                <a:spcPts val="900"/>
              </a:spcAft>
              <a:buClr>
                <a:srgbClr val="92BAB5"/>
              </a:buClr>
              <a:buFont typeface="Courier New" panose="02070309020205020404" pitchFamily="49" charset="0"/>
              <a:buChar char="o"/>
            </a:pPr>
            <a:r>
              <a:rPr lang="en-US" sz="3200" dirty="0">
                <a:cs typeface="Calibri" panose="020F0502020204030204" pitchFamily="34" charset="0"/>
              </a:rPr>
              <a:t> </a:t>
            </a:r>
            <a:r>
              <a:rPr lang="sk-SK" sz="3200" dirty="0">
                <a:cs typeface="Calibri" panose="020F0502020204030204" pitchFamily="34" charset="0"/>
              </a:rPr>
              <a:t>Pozrite si videá</a:t>
            </a:r>
          </a:p>
          <a:p>
            <a:pPr lvl="1">
              <a:spcAft>
                <a:spcPts val="900"/>
              </a:spcAft>
              <a:buClr>
                <a:srgbClr val="92BAB5"/>
              </a:buClr>
              <a:buFont typeface="Courier New" panose="02070309020205020404" pitchFamily="49" charset="0"/>
              <a:buChar char="o"/>
            </a:pPr>
            <a:r>
              <a:rPr lang="sk-SK" sz="32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Pozrite si prezentácie</a:t>
            </a:r>
          </a:p>
          <a:p>
            <a:pPr lvl="1">
              <a:spcAft>
                <a:spcPts val="900"/>
              </a:spcAft>
              <a:buClr>
                <a:srgbClr val="92BAB5"/>
              </a:buClr>
              <a:buFont typeface="Courier New" panose="02070309020205020404" pitchFamily="49" charset="0"/>
              <a:buChar char="o"/>
            </a:pPr>
            <a:r>
              <a:rPr lang="sk-SK" sz="32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Vyplniť kvízy a otázky</a:t>
            </a:r>
          </a:p>
          <a:p>
            <a:pPr lvl="1">
              <a:spcAft>
                <a:spcPts val="900"/>
              </a:spcAft>
              <a:buClr>
                <a:srgbClr val="92BAB5"/>
              </a:buClr>
              <a:buFont typeface="Courier New" panose="02070309020205020404" pitchFamily="49" charset="0"/>
              <a:buChar char="o"/>
            </a:pPr>
            <a:r>
              <a:rPr lang="sk-SK" sz="3200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Odošlať</a:t>
            </a:r>
            <a:r>
              <a:rPr lang="sk-SK" sz="32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záverečný test</a:t>
            </a:r>
          </a:p>
          <a:p>
            <a:pPr marL="685800" lvl="1" indent="0">
              <a:spcAft>
                <a:spcPts val="900"/>
              </a:spcAft>
              <a:buClr>
                <a:srgbClr val="92BAB5"/>
              </a:buClr>
              <a:buNone/>
            </a:pPr>
            <a:endParaRPr lang="en-US" sz="3200" spc="27" dirty="0">
              <a:solidFill>
                <a:srgbClr val="000000"/>
              </a:solidFill>
              <a:ea typeface="Inter"/>
              <a:cs typeface="Inter"/>
              <a:sym typeface="Inter"/>
            </a:endParaRPr>
          </a:p>
          <a:p>
            <a:pPr lvl="1">
              <a:spcAft>
                <a:spcPts val="900"/>
              </a:spcAft>
              <a:buClr>
                <a:srgbClr val="92BAB5"/>
              </a:buClr>
              <a:buFont typeface="Courier New" panose="02070309020205020404" pitchFamily="49" charset="0"/>
              <a:buChar char="o"/>
            </a:pPr>
            <a:endParaRPr lang="en-US" sz="3200" spc="27" dirty="0">
              <a:solidFill>
                <a:srgbClr val="000000"/>
              </a:solidFill>
              <a:ea typeface="Inter"/>
              <a:cs typeface="Inter"/>
              <a:sym typeface="Inter"/>
            </a:endParaRPr>
          </a:p>
          <a:p>
            <a:pPr lvl="1">
              <a:spcAft>
                <a:spcPts val="900"/>
              </a:spcAft>
              <a:buClr>
                <a:srgbClr val="92BAB5"/>
              </a:buClr>
              <a:buFont typeface="Courier New" panose="02070309020205020404" pitchFamily="49" charset="0"/>
              <a:buChar char="o"/>
            </a:pPr>
            <a:endParaRPr lang="sk-SK" sz="3200" dirty="0">
              <a:cs typeface="Calibri" panose="020F0502020204030204" pitchFamily="34" charset="0"/>
            </a:endParaRPr>
          </a:p>
          <a:p>
            <a:pPr lvl="1">
              <a:spcAft>
                <a:spcPts val="900"/>
              </a:spcAft>
              <a:buClr>
                <a:srgbClr val="92BAB5"/>
              </a:buClr>
              <a:buFont typeface="Courier New" panose="02070309020205020404" pitchFamily="49" charset="0"/>
              <a:buChar char="o"/>
            </a:pPr>
            <a:endParaRPr lang="en-US" sz="3200" dirty="0">
              <a:cs typeface="Calibri" panose="020F0502020204030204" pitchFamily="34" charset="0"/>
            </a:endParaRPr>
          </a:p>
          <a:p>
            <a:pPr marL="0" indent="0">
              <a:spcAft>
                <a:spcPts val="900"/>
              </a:spcAft>
              <a:buNone/>
            </a:pPr>
            <a:endParaRPr lang="en-US" sz="4000" dirty="0">
              <a:cs typeface="Calibri" panose="020F0502020204030204" pitchFamily="34" charset="0"/>
            </a:endParaRPr>
          </a:p>
          <a:p>
            <a:pPr>
              <a:spcAft>
                <a:spcPts val="900"/>
              </a:spcAft>
            </a:pPr>
            <a:endParaRPr lang="en-US" sz="40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381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13043" y="2"/>
            <a:ext cx="1702599" cy="716996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371600"/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</p:spPr>
        <p:txBody>
          <a:bodyPr>
            <a:normAutofit/>
          </a:bodyPr>
          <a:lstStyle/>
          <a:p>
            <a:r>
              <a:rPr lang="sk-SK" dirty="0">
                <a:cs typeface="Calibri Light" panose="020F0302020204030204" pitchFamily="34" charset="0"/>
              </a:rPr>
              <a:t>OČAKÁVANIA OD VZDEĽÁVANIA</a:t>
            </a:r>
            <a:endParaRPr lang="en-US" dirty="0">
              <a:cs typeface="Calibri Light" panose="020F0302020204030204" pitchFamily="34" charset="0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833566" y="3274835"/>
            <a:ext cx="6125150" cy="6125150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371600"/>
            <a:endParaRPr lang="en-US" sz="27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5950" y="2216367"/>
            <a:ext cx="15773400" cy="7710588"/>
          </a:xfrm>
        </p:spPr>
        <p:txBody>
          <a:bodyPr>
            <a:normAutofit/>
          </a:bodyPr>
          <a:lstStyle/>
          <a:p>
            <a:pPr marL="0" indent="0">
              <a:spcAft>
                <a:spcPts val="900"/>
              </a:spcAft>
              <a:buNone/>
            </a:pPr>
            <a:r>
              <a:rPr lang="pl-PL" sz="4400" b="1" dirty="0">
                <a:solidFill>
                  <a:srgbClr val="FFAA5A"/>
                </a:solidFill>
                <a:cs typeface="Calibri" panose="020F0502020204030204" pitchFamily="34" charset="0"/>
              </a:rPr>
              <a:t>To, </a:t>
            </a:r>
            <a:r>
              <a:rPr lang="sk-SK" sz="4400" b="1" dirty="0">
                <a:solidFill>
                  <a:srgbClr val="FFAA5A"/>
                </a:solidFill>
                <a:cs typeface="Calibri" panose="020F0502020204030204" pitchFamily="34" charset="0"/>
              </a:rPr>
              <a:t>čo</a:t>
            </a:r>
            <a:r>
              <a:rPr lang="pl-PL" sz="4400" b="1" dirty="0">
                <a:solidFill>
                  <a:srgbClr val="FFAA5A"/>
                </a:solidFill>
                <a:cs typeface="Calibri" panose="020F0502020204030204" pitchFamily="34" charset="0"/>
              </a:rPr>
              <a:t> od </a:t>
            </a:r>
            <a:r>
              <a:rPr lang="sk-SK" sz="4400" b="1" dirty="0">
                <a:solidFill>
                  <a:srgbClr val="FFAA5A"/>
                </a:solidFill>
                <a:cs typeface="Calibri" panose="020F0502020204030204" pitchFamily="34" charset="0"/>
              </a:rPr>
              <a:t>vás</a:t>
            </a:r>
            <a:r>
              <a:rPr lang="pl-PL" sz="4400" b="1" dirty="0">
                <a:solidFill>
                  <a:srgbClr val="FFAA5A"/>
                </a:solidFill>
                <a:cs typeface="Calibri" panose="020F0502020204030204" pitchFamily="34" charset="0"/>
              </a:rPr>
              <a:t> </a:t>
            </a:r>
            <a:r>
              <a:rPr lang="sk-SK" sz="4400" b="1" dirty="0">
                <a:solidFill>
                  <a:srgbClr val="FFAA5A"/>
                </a:solidFill>
                <a:cs typeface="Calibri" panose="020F0502020204030204" pitchFamily="34" charset="0"/>
              </a:rPr>
              <a:t>očakávame</a:t>
            </a:r>
            <a:r>
              <a:rPr lang="pl-PL" sz="4400" b="1" dirty="0">
                <a:solidFill>
                  <a:srgbClr val="FFAA5A"/>
                </a:solidFill>
                <a:cs typeface="Calibri" panose="020F0502020204030204" pitchFamily="34" charset="0"/>
              </a:rPr>
              <a:t>, je </a:t>
            </a:r>
            <a:r>
              <a:rPr lang="sk-SK" sz="4400" b="1" dirty="0">
                <a:solidFill>
                  <a:srgbClr val="FFAA5A"/>
                </a:solidFill>
                <a:cs typeface="Calibri" panose="020F0502020204030204" pitchFamily="34" charset="0"/>
              </a:rPr>
              <a:t>rozdelené</a:t>
            </a:r>
            <a:r>
              <a:rPr lang="pl-PL" sz="4400" b="1" dirty="0">
                <a:solidFill>
                  <a:srgbClr val="FFAA5A"/>
                </a:solidFill>
                <a:cs typeface="Calibri" panose="020F0502020204030204" pitchFamily="34" charset="0"/>
              </a:rPr>
              <a:t> do troch </a:t>
            </a:r>
            <a:r>
              <a:rPr lang="sk-SK" sz="4400" b="1" dirty="0">
                <a:solidFill>
                  <a:srgbClr val="FFAA5A"/>
                </a:solidFill>
                <a:cs typeface="Calibri" panose="020F0502020204030204" pitchFamily="34" charset="0"/>
              </a:rPr>
              <a:t>kategórií</a:t>
            </a:r>
            <a:r>
              <a:rPr lang="pl-PL" sz="4400" b="1" dirty="0">
                <a:solidFill>
                  <a:srgbClr val="FFAA5A"/>
                </a:solidFill>
                <a:cs typeface="Calibri" panose="020F0502020204030204" pitchFamily="34" charset="0"/>
              </a:rPr>
              <a:t> </a:t>
            </a:r>
            <a:r>
              <a:rPr lang="sk-SK" sz="4400" b="1" dirty="0">
                <a:solidFill>
                  <a:srgbClr val="FFAA5A"/>
                </a:solidFill>
                <a:cs typeface="Calibri" panose="020F0502020204030204" pitchFamily="34" charset="0"/>
              </a:rPr>
              <a:t>:</a:t>
            </a:r>
          </a:p>
          <a:p>
            <a:pPr>
              <a:spcAft>
                <a:spcPts val="900"/>
              </a:spcAft>
            </a:pPr>
            <a:r>
              <a:rPr lang="sk-SK" sz="4400" b="1" dirty="0">
                <a:cs typeface="Calibri" panose="020F0502020204030204" pitchFamily="34" charset="0"/>
              </a:rPr>
              <a:t>Pred modulom:</a:t>
            </a:r>
            <a:r>
              <a:rPr lang="sk-SK" sz="4400" dirty="0">
                <a:cs typeface="Calibri" panose="020F0502020204030204" pitchFamily="34" charset="0"/>
              </a:rPr>
              <a:t> Jediné, čo je potrebné, je mať základné zručnosti v používaní technológie a veľmi všeobecne vedieť, čo je digitálne súkromie.</a:t>
            </a:r>
          </a:p>
          <a:p>
            <a:pPr>
              <a:spcAft>
                <a:spcPts val="900"/>
              </a:spcAft>
            </a:pPr>
            <a:r>
              <a:rPr lang="en-US" sz="4400" dirty="0">
                <a:cs typeface="Calibri" panose="020F0502020204030204" pitchFamily="34" charset="0"/>
              </a:rPr>
              <a:t> </a:t>
            </a:r>
            <a:r>
              <a:rPr lang="sk-SK" sz="4400" b="1" dirty="0">
                <a:cs typeface="Calibri" panose="020F0502020204030204" pitchFamily="34" charset="0"/>
              </a:rPr>
              <a:t>Počas modulu: </a:t>
            </a:r>
            <a:r>
              <a:rPr lang="sk-SK" sz="4400" dirty="0">
                <a:cs typeface="Calibri" panose="020F0502020204030204" pitchFamily="34" charset="0"/>
              </a:rPr>
              <a:t>Aktívna účasť na diskusiách a plnenie zadaných úloh sú nevyhnutné pre dosiahnutie významného pokroku v oblasti digitálneho súkromia.</a:t>
            </a:r>
            <a:r>
              <a:rPr lang="en-GB" sz="4400" dirty="0">
                <a:cs typeface="Calibri" panose="020F0502020204030204" pitchFamily="34" charset="0"/>
              </a:rPr>
              <a:t> </a:t>
            </a:r>
            <a:endParaRPr lang="sk-SK" sz="4400" dirty="0">
              <a:cs typeface="Calibri" panose="020F0502020204030204" pitchFamily="34" charset="0"/>
            </a:endParaRPr>
          </a:p>
          <a:p>
            <a:pPr>
              <a:spcAft>
                <a:spcPts val="900"/>
              </a:spcAft>
            </a:pPr>
            <a:r>
              <a:rPr lang="sk-SK" sz="4400" b="1" dirty="0">
                <a:cs typeface="Calibri" panose="020F0502020204030204" pitchFamily="34" charset="0"/>
              </a:rPr>
              <a:t>Po module: </a:t>
            </a:r>
            <a:r>
              <a:rPr lang="sk-SK" sz="4400" dirty="0">
                <a:cs typeface="Calibri" panose="020F0502020204030204" pitchFamily="34" charset="0"/>
              </a:rPr>
              <a:t>Získané poznatky je možné uplatniť v osobnom aj pracovnom živote.</a:t>
            </a:r>
          </a:p>
          <a:p>
            <a:pPr>
              <a:spcAft>
                <a:spcPts val="900"/>
              </a:spcAft>
            </a:pPr>
            <a:endParaRPr lang="sk-SK" sz="4400" dirty="0">
              <a:cs typeface="Calibri" panose="020F0502020204030204" pitchFamily="34" charset="0"/>
            </a:endParaRPr>
          </a:p>
          <a:p>
            <a:pPr>
              <a:spcAft>
                <a:spcPts val="900"/>
              </a:spcAft>
            </a:pPr>
            <a:endParaRPr lang="en-GB" sz="4400" dirty="0">
              <a:cs typeface="Calibri" panose="020F0502020204030204" pitchFamily="34" charset="0"/>
            </a:endParaRPr>
          </a:p>
          <a:p>
            <a:pPr marL="685800" lvl="1" indent="0">
              <a:spcAft>
                <a:spcPts val="900"/>
              </a:spcAft>
              <a:buClr>
                <a:srgbClr val="92BAB5"/>
              </a:buClr>
              <a:buNone/>
            </a:pPr>
            <a:endParaRPr lang="en-US" spc="27" dirty="0">
              <a:solidFill>
                <a:srgbClr val="000000"/>
              </a:solidFill>
              <a:ea typeface="Inter"/>
              <a:cs typeface="Inter"/>
              <a:sym typeface="Inter"/>
            </a:endParaRPr>
          </a:p>
          <a:p>
            <a:pPr lvl="1">
              <a:spcAft>
                <a:spcPts val="900"/>
              </a:spcAft>
              <a:buClr>
                <a:srgbClr val="92BAB5"/>
              </a:buClr>
              <a:buFont typeface="Courier New" panose="02070309020205020404" pitchFamily="49" charset="0"/>
              <a:buChar char="o"/>
            </a:pPr>
            <a:endParaRPr lang="en-US" spc="27" dirty="0">
              <a:solidFill>
                <a:srgbClr val="000000"/>
              </a:solidFill>
              <a:ea typeface="Inter"/>
              <a:cs typeface="Inter"/>
              <a:sym typeface="Inter"/>
            </a:endParaRPr>
          </a:p>
          <a:p>
            <a:pPr lvl="1">
              <a:spcAft>
                <a:spcPts val="900"/>
              </a:spcAft>
              <a:buClr>
                <a:srgbClr val="92BAB5"/>
              </a:buClr>
              <a:buFont typeface="Courier New" panose="02070309020205020404" pitchFamily="49" charset="0"/>
              <a:buChar char="o"/>
            </a:pPr>
            <a:endParaRPr lang="sk-SK" dirty="0">
              <a:cs typeface="Calibri" panose="020F0502020204030204" pitchFamily="34" charset="0"/>
            </a:endParaRPr>
          </a:p>
          <a:p>
            <a:pPr lvl="1">
              <a:spcAft>
                <a:spcPts val="900"/>
              </a:spcAft>
              <a:buClr>
                <a:srgbClr val="92BAB5"/>
              </a:buClr>
              <a:buFont typeface="Courier New" panose="02070309020205020404" pitchFamily="49" charset="0"/>
              <a:buChar char="o"/>
            </a:pPr>
            <a:endParaRPr lang="en-US" dirty="0">
              <a:cs typeface="Calibri" panose="020F0502020204030204" pitchFamily="34" charset="0"/>
            </a:endParaRPr>
          </a:p>
          <a:p>
            <a:pPr marL="0" indent="0">
              <a:spcAft>
                <a:spcPts val="900"/>
              </a:spcAft>
              <a:buNone/>
            </a:pPr>
            <a:endParaRPr lang="en-US" sz="4400" dirty="0">
              <a:cs typeface="Calibri" panose="020F0502020204030204" pitchFamily="34" charset="0"/>
            </a:endParaRPr>
          </a:p>
          <a:p>
            <a:pPr>
              <a:spcAft>
                <a:spcPts val="900"/>
              </a:spcAft>
            </a:pPr>
            <a:endParaRPr lang="en-US" sz="44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2634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39A8C05164174D8B0CC0E9EA7C08B6" ma:contentTypeVersion="15" ma:contentTypeDescription="Create a new document." ma:contentTypeScope="" ma:versionID="5e34536f7e5372aa8996aa909db675fa">
  <xsd:schema xmlns:xsd="http://www.w3.org/2001/XMLSchema" xmlns:xs="http://www.w3.org/2001/XMLSchema" xmlns:p="http://schemas.microsoft.com/office/2006/metadata/properties" xmlns:ns2="48bc9dea-9bf6-49de-a95a-f1fa7fcbbbfa" xmlns:ns3="86c132ca-d2ce-4f1f-9992-28ad6e1060fc" targetNamespace="http://schemas.microsoft.com/office/2006/metadata/properties" ma:root="true" ma:fieldsID="77f63ab45eca9933f37a9aec6ea1e437" ns2:_="" ns3:_="">
    <xsd:import namespace="48bc9dea-9bf6-49de-a95a-f1fa7fcbbbfa"/>
    <xsd:import namespace="86c132ca-d2ce-4f1f-9992-28ad6e1060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bc9dea-9bf6-49de-a95a-f1fa7fcbbb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6badb5f0-a2b0-4fa5-985f-380381272c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c132ca-d2ce-4f1f-9992-28ad6e1060f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3bfbb99d-d6f2-44e8-a286-c464fbd028c5}" ma:internalName="TaxCatchAll" ma:showField="CatchAllData" ma:web="86c132ca-d2ce-4f1f-9992-28ad6e1060f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8bc9dea-9bf6-49de-a95a-f1fa7fcbbbfa">
      <Terms xmlns="http://schemas.microsoft.com/office/infopath/2007/PartnerControls"/>
    </lcf76f155ced4ddcb4097134ff3c332f>
    <TaxCatchAll xmlns="86c132ca-d2ce-4f1f-9992-28ad6e1060fc" xsi:nil="true"/>
  </documentManagement>
</p:properties>
</file>

<file path=customXml/itemProps1.xml><?xml version="1.0" encoding="utf-8"?>
<ds:datastoreItem xmlns:ds="http://schemas.openxmlformats.org/officeDocument/2006/customXml" ds:itemID="{BA22DC39-07F0-43B4-A7BB-236E4801C44A}"/>
</file>

<file path=customXml/itemProps2.xml><?xml version="1.0" encoding="utf-8"?>
<ds:datastoreItem xmlns:ds="http://schemas.openxmlformats.org/officeDocument/2006/customXml" ds:itemID="{9B75C0B5-EE2F-431E-BF4B-5431A25F13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136EAF3-D975-4142-9AB3-D37ECD84BAF0}">
  <ds:schemaRefs>
    <ds:schemaRef ds:uri="http://schemas.microsoft.com/office/2006/metadata/properties"/>
    <ds:schemaRef ds:uri="http://schemas.microsoft.com/office/infopath/2007/PartnerControls"/>
    <ds:schemaRef ds:uri="48bc9dea-9bf6-49de-a95a-f1fa7fcbbbfa"/>
    <ds:schemaRef ds:uri="86c132ca-d2ce-4f1f-9992-28ad6e1060f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693</Words>
  <Application>Microsoft Office PowerPoint</Application>
  <PresentationFormat>Vlastná</PresentationFormat>
  <Paragraphs>72</Paragraphs>
  <Slides>10</Slides>
  <Notes>2</Notes>
  <HiddenSlides>0</HiddenSlides>
  <MMClips>0</MMClips>
  <ScaleCrop>false</ScaleCrop>
  <HeadingPairs>
    <vt:vector size="6" baseType="variant">
      <vt:variant>
        <vt:lpstr>Použité písma</vt:lpstr>
      </vt:variant>
      <vt:variant>
        <vt:i4>10</vt:i4>
      </vt:variant>
      <vt:variant>
        <vt:lpstr>Motív</vt:lpstr>
      </vt:variant>
      <vt:variant>
        <vt:i4>3</vt:i4>
      </vt:variant>
      <vt:variant>
        <vt:lpstr>Nadpisy snímok</vt:lpstr>
      </vt:variant>
      <vt:variant>
        <vt:i4>10</vt:i4>
      </vt:variant>
    </vt:vector>
  </HeadingPairs>
  <TitlesOfParts>
    <vt:vector size="23" baseType="lpstr">
      <vt:lpstr>Inter</vt:lpstr>
      <vt:lpstr>Cambria</vt:lpstr>
      <vt:lpstr>Arial</vt:lpstr>
      <vt:lpstr>Courier New</vt:lpstr>
      <vt:lpstr>Aptos Display</vt:lpstr>
      <vt:lpstr>Calibri</vt:lpstr>
      <vt:lpstr>Aptos</vt:lpstr>
      <vt:lpstr>Times New Roman</vt:lpstr>
      <vt:lpstr>Wingdings</vt:lpstr>
      <vt:lpstr>Calibri Light</vt:lpstr>
      <vt:lpstr>Office Theme</vt:lpstr>
      <vt:lpstr>Motív Office</vt:lpstr>
      <vt:lpstr>1_Motív Office</vt:lpstr>
      <vt:lpstr>Digitálne súkromie- Úvod</vt:lpstr>
      <vt:lpstr>DIGITÁLNE SÚKROMIE:  OCHRANA OSOBNÝCH ÚDAJOV</vt:lpstr>
      <vt:lpstr>ÚVOD</vt:lpstr>
      <vt:lpstr>Prezentácia programu PowerPoint</vt:lpstr>
      <vt:lpstr>Cieľ modulu</vt:lpstr>
      <vt:lpstr>CIELE VZDELÁVANIA</vt:lpstr>
      <vt:lpstr>VÝSLEDKY VZDELÁVANIA</vt:lpstr>
      <vt:lpstr>OČAKÁVANIA OD VZDEĽÁVANIA</vt:lpstr>
      <vt:lpstr>OČAKÁVANIA OD VZDEĽÁVANIA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DigiWELL_MODULE3_Introduction (1).pptx</dc:title>
  <dc:creator>Admin</dc:creator>
  <cp:lastModifiedBy>Martin Richter</cp:lastModifiedBy>
  <cp:revision>15</cp:revision>
  <dcterms:created xsi:type="dcterms:W3CDTF">2006-08-16T00:00:00Z</dcterms:created>
  <dcterms:modified xsi:type="dcterms:W3CDTF">2024-10-15T21:01:33Z</dcterms:modified>
  <dc:identifier>DAGLMVXPXw0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0x010100FC39A8C05164174D8B0CC0E9EA7C08B6</vt:lpwstr>
  </property>
  <property fmtid="{D5CDD505-2E9C-101B-9397-08002B2CF9AE}" pid="3" name="MediaServiceImageTags">
    <vt:lpwstr/>
  </property>
</Properties>
</file>