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295" r:id="rId5"/>
    <p:sldId id="257" r:id="rId6"/>
    <p:sldId id="259" r:id="rId7"/>
    <p:sldId id="278" r:id="rId8"/>
    <p:sldId id="276" r:id="rId9"/>
    <p:sldId id="260" r:id="rId10"/>
    <p:sldId id="261" r:id="rId11"/>
    <p:sldId id="279" r:id="rId12"/>
    <p:sldId id="296" r:id="rId13"/>
    <p:sldId id="297" r:id="rId14"/>
    <p:sldId id="298" r:id="rId15"/>
    <p:sldId id="262" r:id="rId16"/>
    <p:sldId id="263" r:id="rId17"/>
    <p:sldId id="264" r:id="rId18"/>
    <p:sldId id="277" r:id="rId19"/>
    <p:sldId id="299" r:id="rId20"/>
    <p:sldId id="300" r:id="rId21"/>
    <p:sldId id="301" r:id="rId22"/>
    <p:sldId id="302" r:id="rId23"/>
    <p:sldId id="267" r:id="rId24"/>
    <p:sldId id="265" r:id="rId25"/>
    <p:sldId id="266" r:id="rId26"/>
    <p:sldId id="268" r:id="rId27"/>
    <p:sldId id="269" r:id="rId28"/>
    <p:sldId id="303" r:id="rId29"/>
    <p:sldId id="304" r:id="rId30"/>
    <p:sldId id="272" r:id="rId31"/>
    <p:sldId id="273" r:id="rId32"/>
    <p:sldId id="274" r:id="rId33"/>
    <p:sldId id="305" r:id="rId34"/>
  </p:sldIdLst>
  <p:sldSz cx="12192000" cy="6858000"/>
  <p:notesSz cx="6858000" cy="9144000"/>
  <p:defaultTextStyle>
    <a:defPPr>
      <a:defRPr lang="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BAB5"/>
    <a:srgbClr val="FFAA5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C68429-F0CB-4248-A393-F26F4355D083}" v="4" dt="2024-09-25T12:45:08.0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579BEE-8CBB-417A-B285-8FA47EF32191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6AEBB6B-3196-47EA-8C61-FE41993AB8E6}">
      <dgm:prSet custT="1"/>
      <dgm:spPr/>
      <dgm:t>
        <a:bodyPr/>
        <a:lstStyle/>
        <a:p>
          <a:pPr algn="l"/>
          <a:r>
            <a:rPr lang="es" sz="2000" b="1" dirty="0">
              <a:latin typeface="Aptos" panose="020B0004020202020204" pitchFamily="34" charset="0"/>
            </a:rPr>
            <a:t>Reflexionar sobre</a:t>
          </a:r>
        </a:p>
      </dgm:t>
    </dgm:pt>
    <dgm:pt modelId="{B37CC8C4-AD97-4F5B-B8B7-BB1234D0C6C0}" type="par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C8756E23-31B8-442C-AEA0-C07D4B6150AD}" type="sib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9B92C939-E6DD-415E-BFD4-E9175480F314}">
      <dgm:prSet custT="1"/>
      <dgm:spPr/>
      <dgm:t>
        <a:bodyPr/>
        <a:lstStyle/>
        <a:p>
          <a:r>
            <a:rPr lang="es" sz="1500" b="1" dirty="0">
              <a:latin typeface="Aptos" panose="020B0004020202020204" pitchFamily="34" charset="0"/>
            </a:rPr>
            <a:t>Reflexiona sobre tus objetivos:</a:t>
          </a:r>
        </a:p>
      </dgm:t>
    </dgm:pt>
    <dgm:pt modelId="{B7929B7F-0AB7-4096-84AA-0FF9FBB4BFAB}" type="par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F65F497-9905-42E8-A373-C685C89893E0}" type="sib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DD15A38-5200-4D16-8D31-407266537776}">
      <dgm:prSet custT="1"/>
      <dgm:spPr/>
      <dgm:t>
        <a:bodyPr/>
        <a:lstStyle/>
        <a:p>
          <a:r>
            <a:rPr lang="es" sz="1500">
              <a:latin typeface="Aptos" panose="020B0004020202020204" pitchFamily="34" charset="0"/>
            </a:rPr>
            <a:t>Considere sus objetivos personales y profesionales.</a:t>
          </a:r>
        </a:p>
      </dgm:t>
    </dgm:pt>
    <dgm:pt modelId="{C880B4CD-FC0D-4BE5-A9DD-DFBB3849A0BC}" type="parTrans" cxnId="{26E4E42D-AFC0-4BF1-BE46-F9985065F72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19DE849-F36B-4032-A2CB-02EABDFD4299}" type="sibTrans" cxnId="{26E4E42D-AFC0-4BF1-BE46-F9985065F72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3A3C1E2D-A2F6-4D3E-8154-855715685E9D}">
      <dgm:prSet custT="1"/>
      <dgm:spPr/>
      <dgm:t>
        <a:bodyPr/>
        <a:lstStyle/>
        <a:p>
          <a:r>
            <a:rPr lang="es" sz="1500" dirty="0">
              <a:latin typeface="Aptos" panose="020B0004020202020204" pitchFamily="34" charset="0"/>
            </a:rPr>
            <a:t>Reflexione sobre cómo sus hábitos digitales se alinean con estos objetivos.</a:t>
          </a:r>
        </a:p>
      </dgm:t>
    </dgm:pt>
    <dgm:pt modelId="{285B0A7A-62EB-473B-8838-DF34D8D3A794}" type="parTrans" cxnId="{C5A26156-95D5-472C-9D56-931CC3E32347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7A691067-84C8-4064-BBF2-7B49B1E06FF1}" type="sibTrans" cxnId="{C5A26156-95D5-472C-9D56-931CC3E32347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4149AF08-C538-46E8-8124-1DB16C5DE988}">
      <dgm:prSet custT="1"/>
      <dgm:spPr/>
      <dgm:t>
        <a:bodyPr/>
        <a:lstStyle/>
        <a:p>
          <a:r>
            <a:rPr lang="es" sz="1500" dirty="0">
              <a:latin typeface="Aptos" panose="020B0004020202020204" pitchFamily="34" charset="0"/>
            </a:rPr>
            <a:t>Identifica cualquier hábito que pueda estar obstaculizando tu progreso.</a:t>
          </a:r>
        </a:p>
      </dgm:t>
    </dgm:pt>
    <dgm:pt modelId="{C6B4BDE5-BFB3-4655-936A-14201D22C03A}" type="parTrans" cxnId="{5205F926-1ACC-4EE1-9E91-220CFC516D6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7A215C8-B367-4FB4-8BBB-1284AF0F50BE}" type="sibTrans" cxnId="{5205F926-1ACC-4EE1-9E91-220CFC516D6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33853CC-10A8-40DB-9679-0A44F5D30BAD}">
      <dgm:prSet custT="1"/>
      <dgm:spPr/>
      <dgm:t>
        <a:bodyPr/>
        <a:lstStyle/>
        <a:p>
          <a:r>
            <a:rPr lang="es" sz="2000" b="1" dirty="0">
              <a:latin typeface="Aptos" panose="020B0004020202020204" pitchFamily="34" charset="0"/>
            </a:rPr>
            <a:t>Mantener</a:t>
          </a:r>
        </a:p>
      </dgm:t>
    </dgm:pt>
    <dgm:pt modelId="{BF697426-B7E0-4418-84CE-56F176F2BC49}" type="par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32A7F5A-982F-4816-9680-81AD1CC0486B}" type="sib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1AC7E66-997F-495D-B417-E8CB9F8F8E59}">
      <dgm:prSet custT="1"/>
      <dgm:spPr/>
      <dgm:t>
        <a:bodyPr/>
        <a:lstStyle/>
        <a:p>
          <a:r>
            <a:rPr lang="es" sz="1500" b="1" dirty="0">
              <a:latin typeface="Aptos" panose="020B0004020202020204" pitchFamily="34" charset="0"/>
            </a:rPr>
            <a:t>Mantenga un diario digital:</a:t>
          </a:r>
        </a:p>
      </dgm:t>
    </dgm:pt>
    <dgm:pt modelId="{FEDD30BA-0CC1-450C-8A31-64C8FF8A6517}" type="par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095817C4-A2A4-4077-98BF-2E4CC26CF358}" type="sib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1FE5E83B-8C16-4597-BA67-D2B57DF2338E}">
      <dgm:prSet custT="1"/>
      <dgm:spPr/>
      <dgm:t>
        <a:bodyPr/>
        <a:lstStyle/>
        <a:p>
          <a:r>
            <a:rPr lang="es" sz="1500">
              <a:latin typeface="Aptos" panose="020B0004020202020204" pitchFamily="34" charset="0"/>
            </a:rPr>
            <a:t>Registra tus actividades digitales a lo largo del día.</a:t>
          </a:r>
        </a:p>
      </dgm:t>
    </dgm:pt>
    <dgm:pt modelId="{1FF3FCDA-893D-46C3-B902-00ABBBBCE7B7}" type="parTrans" cxnId="{03DEDECF-E7CF-4FFC-9BE6-DC651B07EF9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54A92C06-E8BF-48E6-B5BE-A29773660D01}" type="sibTrans" cxnId="{03DEDECF-E7CF-4FFC-9BE6-DC651B07EF9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D781C73-DAC5-4239-B633-33AA5383B063}">
      <dgm:prSet custT="1"/>
      <dgm:spPr/>
      <dgm:t>
        <a:bodyPr/>
        <a:lstStyle/>
        <a:p>
          <a:r>
            <a:rPr lang="es" sz="1500">
              <a:latin typeface="Aptos" panose="020B0004020202020204" pitchFamily="34" charset="0"/>
            </a:rPr>
            <a:t>Tenga en cuenta el tiempo pasado en diferentes plataformas y el propósito de cada interacción.</a:t>
          </a:r>
        </a:p>
      </dgm:t>
    </dgm:pt>
    <dgm:pt modelId="{2F7D3FBA-16C0-45FC-B4B5-A91AFD4C11FD}" type="parTrans" cxnId="{0EC98C2F-D93A-435F-A7D8-324C4818D6D6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A2EEE1F7-7298-4AFB-A7A3-083C3D77D90D}" type="sibTrans" cxnId="{0EC98C2F-D93A-435F-A7D8-324C4818D6D6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59BAFB9-B94F-4CE1-8EDC-827C87CD72FF}">
      <dgm:prSet custT="1"/>
      <dgm:spPr/>
      <dgm:t>
        <a:bodyPr/>
        <a:lstStyle/>
        <a:p>
          <a:r>
            <a:rPr lang="es" sz="1500">
              <a:latin typeface="Aptos" panose="020B0004020202020204" pitchFamily="34" charset="0"/>
            </a:rPr>
            <a:t>Revise periódicamente su diario para identificar patrones y tendencias.</a:t>
          </a:r>
        </a:p>
      </dgm:t>
    </dgm:pt>
    <dgm:pt modelId="{14243126-9331-47BB-B577-CACA05DD4E68}" type="parTrans" cxnId="{2EA0ED80-9DA9-4C58-9853-8F37F589B484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75F1BE2B-EC9B-4ED3-ABDB-7EA23C5FC4D1}" type="sibTrans" cxnId="{2EA0ED80-9DA9-4C58-9853-8F37F589B484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2382CB6A-E5BA-4A74-AD0D-4FFC019B06E2}">
      <dgm:prSet custT="1"/>
      <dgm:spPr/>
      <dgm:t>
        <a:bodyPr/>
        <a:lstStyle/>
        <a:p>
          <a:r>
            <a:rPr lang="es" sz="2000" b="1" dirty="0">
              <a:latin typeface="Aptos" panose="020B0004020202020204" pitchFamily="34" charset="0"/>
            </a:rPr>
            <a:t>Colocar</a:t>
          </a:r>
        </a:p>
      </dgm:t>
    </dgm:pt>
    <dgm:pt modelId="{F3F164A5-5CF7-41A8-9651-3296BABB722E}" type="parTrans" cxnId="{79677873-1DFD-4C3D-B480-F64F11C112D6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37891FBD-618F-4724-8E8F-7BCC23CC567F}" type="sibTrans" cxnId="{79677873-1DFD-4C3D-B480-F64F11C112D6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EBF4AC32-85AF-4D14-9ABE-969A39CB1C96}">
      <dgm:prSet custT="1"/>
      <dgm:spPr/>
      <dgm:t>
        <a:bodyPr/>
        <a:lstStyle/>
        <a:p>
          <a:r>
            <a:rPr lang="es" sz="1500" b="1" dirty="0">
              <a:latin typeface="Aptos" panose="020B0004020202020204" pitchFamily="34" charset="0"/>
            </a:rPr>
            <a:t>Establecer metas específicas:</a:t>
          </a:r>
        </a:p>
      </dgm:t>
    </dgm:pt>
    <dgm:pt modelId="{2676EC25-8AA2-449C-8869-782B5BAF2480}" type="parTrans" cxnId="{2AF501FF-904D-4EA7-AC02-188351842269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B663AF6-F34C-4CFA-BC5B-2C0FE22FFA73}" type="sibTrans" cxnId="{2AF501FF-904D-4EA7-AC02-188351842269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CE1975F7-4AFB-43E7-8A06-AE9B287DBE85}">
      <dgm:prSet custT="1"/>
      <dgm:spPr/>
      <dgm:t>
        <a:bodyPr/>
        <a:lstStyle/>
        <a:p>
          <a:r>
            <a:rPr lang="es" sz="1500" dirty="0">
              <a:latin typeface="Aptos" panose="020B0004020202020204" pitchFamily="34" charset="0"/>
            </a:rPr>
            <a:t>Define objetivos claros para tu uso digital.</a:t>
          </a:r>
        </a:p>
      </dgm:t>
    </dgm:pt>
    <dgm:pt modelId="{1F733BBA-7A2B-495E-BBE8-D5D88F0BCB0D}" type="parTrans" cxnId="{9AAC6591-000B-43FD-8815-7DE0CB8089AE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5B3B488A-3F22-4CC8-B000-278251442731}" type="sibTrans" cxnId="{9AAC6591-000B-43FD-8815-7DE0CB8089AE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933594B-AFB4-4A00-AE2F-39BBC55DB44B}">
      <dgm:prSet custT="1"/>
      <dgm:spPr/>
      <dgm:t>
        <a:bodyPr/>
        <a:lstStyle/>
        <a:p>
          <a:r>
            <a:rPr lang="es" sz="1500" dirty="0">
              <a:latin typeface="Aptos" panose="020B0004020202020204" pitchFamily="34" charset="0"/>
            </a:rPr>
            <a:t>Establezca límites específicos en el tiempo dedicado a las redes sociales, el correo electrónico u otras actividades en línea.</a:t>
          </a:r>
        </a:p>
      </dgm:t>
    </dgm:pt>
    <dgm:pt modelId="{3705E716-4330-454A-B6AF-EC53B0EE7C28}" type="parTrans" cxnId="{838E8224-4A3C-4F05-BE9E-6738F8E3D6D8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799AD01D-3B8F-4AA4-A86D-02A6410E07B2}" type="sibTrans" cxnId="{838E8224-4A3C-4F05-BE9E-6738F8E3D6D8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77C05D64-B4BA-4B43-914C-AAA11952C33F}">
      <dgm:prSet custT="1"/>
      <dgm:spPr/>
      <dgm:t>
        <a:bodyPr/>
        <a:lstStyle/>
        <a:p>
          <a:r>
            <a:rPr lang="es" sz="1500">
              <a:latin typeface="Aptos" panose="020B0004020202020204" pitchFamily="34" charset="0"/>
            </a:rPr>
            <a:t>Evalúe periódicamente su progreso hacia estos objetivos.</a:t>
          </a:r>
        </a:p>
      </dgm:t>
    </dgm:pt>
    <dgm:pt modelId="{752B7FBA-492C-471F-9CAF-D22A0B2C4317}" type="parTrans" cxnId="{0506A96F-CE60-4AF2-8991-BBB730643204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988D4F8-6BEA-42C9-B39B-E1C196BDCF16}" type="sibTrans" cxnId="{0506A96F-CE60-4AF2-8991-BBB730643204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73E97435-185A-49DC-83FB-A12C29CB44FE}" type="pres">
      <dgm:prSet presAssocID="{25579BEE-8CBB-417A-B285-8FA47EF32191}" presName="Name0" presStyleCnt="0">
        <dgm:presLayoutVars>
          <dgm:dir/>
          <dgm:animLvl val="lvl"/>
          <dgm:resizeHandles val="exact"/>
        </dgm:presLayoutVars>
      </dgm:prSet>
      <dgm:spPr/>
    </dgm:pt>
    <dgm:pt modelId="{60F9F7F5-3C82-4B76-B75C-6BE983AA9091}" type="pres">
      <dgm:prSet presAssocID="{2382CB6A-E5BA-4A74-AD0D-4FFC019B06E2}" presName="boxAndChildren" presStyleCnt="0"/>
      <dgm:spPr/>
    </dgm:pt>
    <dgm:pt modelId="{3FD1AAE4-2147-4F43-B51C-F7A9B41988CB}" type="pres">
      <dgm:prSet presAssocID="{2382CB6A-E5BA-4A74-AD0D-4FFC019B06E2}" presName="parentTextBox" presStyleLbl="alignNode1" presStyleIdx="0" presStyleCnt="3"/>
      <dgm:spPr/>
    </dgm:pt>
    <dgm:pt modelId="{D9AA57FC-7850-4763-A33C-24E164D786E6}" type="pres">
      <dgm:prSet presAssocID="{2382CB6A-E5BA-4A74-AD0D-4FFC019B06E2}" presName="descendantBox" presStyleLbl="bgAccFollowNode1" presStyleIdx="0" presStyleCnt="3" custScaleX="103800"/>
      <dgm:spPr/>
    </dgm:pt>
    <dgm:pt modelId="{063FEA6F-86FA-4652-8C57-F0EB5615EF64}" type="pres">
      <dgm:prSet presAssocID="{B32A7F5A-982F-4816-9680-81AD1CC0486B}" presName="sp" presStyleCnt="0"/>
      <dgm:spPr/>
    </dgm:pt>
    <dgm:pt modelId="{3EF0A11B-1526-408E-A856-EEAD0315EE99}" type="pres">
      <dgm:prSet presAssocID="{D33853CC-10A8-40DB-9679-0A44F5D30BAD}" presName="arrowAndChildren" presStyleCnt="0"/>
      <dgm:spPr/>
    </dgm:pt>
    <dgm:pt modelId="{846755D9-72B9-4C23-8058-B4CB53930CEA}" type="pres">
      <dgm:prSet presAssocID="{D33853CC-10A8-40DB-9679-0A44F5D30BAD}" presName="parentTextArrow" presStyleLbl="node1" presStyleIdx="0" presStyleCnt="0"/>
      <dgm:spPr/>
    </dgm:pt>
    <dgm:pt modelId="{846DEF95-4593-4A6B-8DA3-A84293342813}" type="pres">
      <dgm:prSet presAssocID="{D33853CC-10A8-40DB-9679-0A44F5D30BAD}" presName="arrow" presStyleLbl="alignNode1" presStyleIdx="1" presStyleCnt="3"/>
      <dgm:spPr/>
    </dgm:pt>
    <dgm:pt modelId="{7F9CEDC4-3EEC-441E-A47E-5882A69B7A5C}" type="pres">
      <dgm:prSet presAssocID="{D33853CC-10A8-40DB-9679-0A44F5D30BAD}" presName="descendantArrow" presStyleLbl="bgAccFollowNode1" presStyleIdx="1" presStyleCnt="3"/>
      <dgm:spPr/>
    </dgm:pt>
    <dgm:pt modelId="{FECA2B9E-3325-4AE3-982C-EA5C8FF91BE2}" type="pres">
      <dgm:prSet presAssocID="{C8756E23-31B8-442C-AEA0-C07D4B6150AD}" presName="sp" presStyleCnt="0"/>
      <dgm:spPr/>
    </dgm:pt>
    <dgm:pt modelId="{E5917DEA-AFC2-49AF-8641-4CACA2494AB7}" type="pres">
      <dgm:prSet presAssocID="{86AEBB6B-3196-47EA-8C61-FE41993AB8E6}" presName="arrowAndChildren" presStyleCnt="0"/>
      <dgm:spPr/>
    </dgm:pt>
    <dgm:pt modelId="{8B8F4A1B-BE22-4F98-880E-FF408EAAE7AE}" type="pres">
      <dgm:prSet presAssocID="{86AEBB6B-3196-47EA-8C61-FE41993AB8E6}" presName="parentTextArrow" presStyleLbl="node1" presStyleIdx="0" presStyleCnt="0"/>
      <dgm:spPr/>
    </dgm:pt>
    <dgm:pt modelId="{913F353B-221A-40B4-A397-0E7306AF7B07}" type="pres">
      <dgm:prSet presAssocID="{86AEBB6B-3196-47EA-8C61-FE41993AB8E6}" presName="arrow" presStyleLbl="alignNode1" presStyleIdx="2" presStyleCnt="3"/>
      <dgm:spPr/>
    </dgm:pt>
    <dgm:pt modelId="{A48D032F-D944-4708-BDDF-4172EE8BC8DF}" type="pres">
      <dgm:prSet presAssocID="{86AEBB6B-3196-47EA-8C61-FE41993AB8E6}" presName="descendantArrow" presStyleLbl="bgAccFollowNode1" presStyleIdx="2" presStyleCnt="3"/>
      <dgm:spPr/>
    </dgm:pt>
  </dgm:ptLst>
  <dgm:cxnLst>
    <dgm:cxn modelId="{9F8EF108-D4C7-4065-A681-549B2629F089}" type="presOf" srcId="{D33853CC-10A8-40DB-9679-0A44F5D30BAD}" destId="{846DEF95-4593-4A6B-8DA3-A84293342813}" srcOrd="1" destOrd="0" presId="urn:microsoft.com/office/officeart/2016/7/layout/VerticalDownArrowProcess"/>
    <dgm:cxn modelId="{BA7F8D15-478B-453F-BE3E-F962CD873B7A}" type="presOf" srcId="{86AEBB6B-3196-47EA-8C61-FE41993AB8E6}" destId="{8B8F4A1B-BE22-4F98-880E-FF408EAAE7AE}" srcOrd="0" destOrd="0" presId="urn:microsoft.com/office/officeart/2016/7/layout/VerticalDownArrowProcess"/>
    <dgm:cxn modelId="{296DAF15-CF58-4768-85FA-6319A7A9D62A}" type="presOf" srcId="{EBF4AC32-85AF-4D14-9ABE-969A39CB1C96}" destId="{D9AA57FC-7850-4763-A33C-24E164D786E6}" srcOrd="0" destOrd="0" presId="urn:microsoft.com/office/officeart/2016/7/layout/VerticalDownArrowProcess"/>
    <dgm:cxn modelId="{838E8224-4A3C-4F05-BE9E-6738F8E3D6D8}" srcId="{EBF4AC32-85AF-4D14-9ABE-969A39CB1C96}" destId="{D933594B-AFB4-4A00-AE2F-39BBC55DB44B}" srcOrd="1" destOrd="0" parTransId="{3705E716-4330-454A-B6AF-EC53B0EE7C28}" sibTransId="{799AD01D-3B8F-4AA4-A86D-02A6410E07B2}"/>
    <dgm:cxn modelId="{5205F926-1ACC-4EE1-9E91-220CFC516D6A}" srcId="{9B92C939-E6DD-415E-BFD4-E9175480F314}" destId="{4149AF08-C538-46E8-8124-1DB16C5DE988}" srcOrd="2" destOrd="0" parTransId="{C6B4BDE5-BFB3-4655-936A-14201D22C03A}" sibTransId="{D7A215C8-B367-4FB4-8BBB-1284AF0F50BE}"/>
    <dgm:cxn modelId="{2B6E5128-F0CC-4F8F-B3F4-1FE157FEA753}" type="presOf" srcId="{CE1975F7-4AFB-43E7-8A06-AE9B287DBE85}" destId="{D9AA57FC-7850-4763-A33C-24E164D786E6}" srcOrd="0" destOrd="1" presId="urn:microsoft.com/office/officeart/2016/7/layout/VerticalDownArrowProcess"/>
    <dgm:cxn modelId="{26E4E42D-AFC0-4BF1-BE46-F9985065F72F}" srcId="{9B92C939-E6DD-415E-BFD4-E9175480F314}" destId="{6DD15A38-5200-4D16-8D31-407266537776}" srcOrd="0" destOrd="0" parTransId="{C880B4CD-FC0D-4BE5-A9DD-DFBB3849A0BC}" sibTransId="{619DE849-F36B-4032-A2CB-02EABDFD4299}"/>
    <dgm:cxn modelId="{0EC98C2F-D93A-435F-A7D8-324C4818D6D6}" srcId="{D1AC7E66-997F-495D-B417-E8CB9F8F8E59}" destId="{DD781C73-DAC5-4239-B633-33AA5383B063}" srcOrd="1" destOrd="0" parTransId="{2F7D3FBA-16C0-45FC-B4B5-A91AFD4C11FD}" sibTransId="{A2EEE1F7-7298-4AFB-A7A3-083C3D77D90D}"/>
    <dgm:cxn modelId="{CCAF4F36-369D-4BA6-910E-FB1A1CBC5E94}" type="presOf" srcId="{4149AF08-C538-46E8-8124-1DB16C5DE988}" destId="{A48D032F-D944-4708-BDDF-4172EE8BC8DF}" srcOrd="0" destOrd="3" presId="urn:microsoft.com/office/officeart/2016/7/layout/VerticalDownArrowProcess"/>
    <dgm:cxn modelId="{231D5569-E87A-4EB1-BEDF-2B22B0A220C6}" type="presOf" srcId="{6DD15A38-5200-4D16-8D31-407266537776}" destId="{A48D032F-D944-4708-BDDF-4172EE8BC8DF}" srcOrd="0" destOrd="1" presId="urn:microsoft.com/office/officeart/2016/7/layout/VerticalDownArrowProcess"/>
    <dgm:cxn modelId="{2854AD4A-1AC4-4B18-83B4-1DBDD25DBCC5}" type="presOf" srcId="{D933594B-AFB4-4A00-AE2F-39BBC55DB44B}" destId="{D9AA57FC-7850-4763-A33C-24E164D786E6}" srcOrd="0" destOrd="2" presId="urn:microsoft.com/office/officeart/2016/7/layout/VerticalDownArrowProcess"/>
    <dgm:cxn modelId="{45FA5E4F-31E9-41C4-841E-8D80EDFC54C2}" type="presOf" srcId="{D33853CC-10A8-40DB-9679-0A44F5D30BAD}" destId="{846755D9-72B9-4C23-8058-B4CB53930CEA}" srcOrd="0" destOrd="0" presId="urn:microsoft.com/office/officeart/2016/7/layout/VerticalDownArrowProcess"/>
    <dgm:cxn modelId="{0506A96F-CE60-4AF2-8991-BBB730643204}" srcId="{EBF4AC32-85AF-4D14-9ABE-969A39CB1C96}" destId="{77C05D64-B4BA-4B43-914C-AAA11952C33F}" srcOrd="2" destOrd="0" parTransId="{752B7FBA-492C-471F-9CAF-D22A0B2C4317}" sibTransId="{6988D4F8-6BEA-42C9-B39B-E1C196BDCF16}"/>
    <dgm:cxn modelId="{79677873-1DFD-4C3D-B480-F64F11C112D6}" srcId="{25579BEE-8CBB-417A-B285-8FA47EF32191}" destId="{2382CB6A-E5BA-4A74-AD0D-4FFC019B06E2}" srcOrd="2" destOrd="0" parTransId="{F3F164A5-5CF7-41A8-9651-3296BABB722E}" sibTransId="{37891FBD-618F-4724-8E8F-7BCC23CC567F}"/>
    <dgm:cxn modelId="{C5A26156-95D5-472C-9D56-931CC3E32347}" srcId="{9B92C939-E6DD-415E-BFD4-E9175480F314}" destId="{3A3C1E2D-A2F6-4D3E-8154-855715685E9D}" srcOrd="1" destOrd="0" parTransId="{285B0A7A-62EB-473B-8838-DF34D8D3A794}" sibTransId="{7A691067-84C8-4064-BBF2-7B49B1E06FF1}"/>
    <dgm:cxn modelId="{395A1D59-4CF3-43DD-A9C1-756DAA7197FC}" type="presOf" srcId="{DD781C73-DAC5-4239-B633-33AA5383B063}" destId="{7F9CEDC4-3EEC-441E-A47E-5882A69B7A5C}" srcOrd="0" destOrd="2" presId="urn:microsoft.com/office/officeart/2016/7/layout/VerticalDownArrowProcess"/>
    <dgm:cxn modelId="{E65C8279-8BA7-4918-B278-4A0636A1FAB3}" type="presOf" srcId="{659BAFB9-B94F-4CE1-8EDC-827C87CD72FF}" destId="{7F9CEDC4-3EEC-441E-A47E-5882A69B7A5C}" srcOrd="0" destOrd="3" presId="urn:microsoft.com/office/officeart/2016/7/layout/VerticalDownArrowProcess"/>
    <dgm:cxn modelId="{2EA0ED80-9DA9-4C58-9853-8F37F589B484}" srcId="{D1AC7E66-997F-495D-B417-E8CB9F8F8E59}" destId="{659BAFB9-B94F-4CE1-8EDC-827C87CD72FF}" srcOrd="2" destOrd="0" parTransId="{14243126-9331-47BB-B577-CACA05DD4E68}" sibTransId="{75F1BE2B-EC9B-4ED3-ABDB-7EA23C5FC4D1}"/>
    <dgm:cxn modelId="{C736358B-2344-4A6E-9A5A-0DC82204063B}" srcId="{86AEBB6B-3196-47EA-8C61-FE41993AB8E6}" destId="{9B92C939-E6DD-415E-BFD4-E9175480F314}" srcOrd="0" destOrd="0" parTransId="{B7929B7F-0AB7-4096-84AA-0FF9FBB4BFAB}" sibTransId="{BF65F497-9905-42E8-A373-C685C89893E0}"/>
    <dgm:cxn modelId="{925E3F8B-64E7-4B1E-8FFD-F549E48ADE3D}" type="presOf" srcId="{9B92C939-E6DD-415E-BFD4-E9175480F314}" destId="{A48D032F-D944-4708-BDDF-4172EE8BC8DF}" srcOrd="0" destOrd="0" presId="urn:microsoft.com/office/officeart/2016/7/layout/VerticalDownArrowProcess"/>
    <dgm:cxn modelId="{9AAC6591-000B-43FD-8815-7DE0CB8089AE}" srcId="{EBF4AC32-85AF-4D14-9ABE-969A39CB1C96}" destId="{CE1975F7-4AFB-43E7-8A06-AE9B287DBE85}" srcOrd="0" destOrd="0" parTransId="{1F733BBA-7A2B-495E-BBE8-D5D88F0BCB0D}" sibTransId="{5B3B488A-3F22-4CC8-B000-278251442731}"/>
    <dgm:cxn modelId="{6E0AE7A2-EF04-426F-A381-81734C356CE9}" type="presOf" srcId="{3A3C1E2D-A2F6-4D3E-8154-855715685E9D}" destId="{A48D032F-D944-4708-BDDF-4172EE8BC8DF}" srcOrd="0" destOrd="2" presId="urn:microsoft.com/office/officeart/2016/7/layout/VerticalDownArrowProcess"/>
    <dgm:cxn modelId="{1B6B07A4-927B-4DD8-9F5B-BD41D3EE9D5D}" srcId="{25579BEE-8CBB-417A-B285-8FA47EF32191}" destId="{86AEBB6B-3196-47EA-8C61-FE41993AB8E6}" srcOrd="0" destOrd="0" parTransId="{B37CC8C4-AD97-4F5B-B8B7-BB1234D0C6C0}" sibTransId="{C8756E23-31B8-442C-AEA0-C07D4B6150AD}"/>
    <dgm:cxn modelId="{390E66AE-4DB7-4E44-A854-83A4E2CD00A4}" type="presOf" srcId="{77C05D64-B4BA-4B43-914C-AAA11952C33F}" destId="{D9AA57FC-7850-4763-A33C-24E164D786E6}" srcOrd="0" destOrd="3" presId="urn:microsoft.com/office/officeart/2016/7/layout/VerticalDownArrowProcess"/>
    <dgm:cxn modelId="{1E893AB5-33CA-48D0-B8D3-5A554DC557DA}" srcId="{25579BEE-8CBB-417A-B285-8FA47EF32191}" destId="{D33853CC-10A8-40DB-9679-0A44F5D30BAD}" srcOrd="1" destOrd="0" parTransId="{BF697426-B7E0-4418-84CE-56F176F2BC49}" sibTransId="{B32A7F5A-982F-4816-9680-81AD1CC0486B}"/>
    <dgm:cxn modelId="{4A44CDC3-19A4-4FE2-934A-A67ACEC8822E}" type="presOf" srcId="{1FE5E83B-8C16-4597-BA67-D2B57DF2338E}" destId="{7F9CEDC4-3EEC-441E-A47E-5882A69B7A5C}" srcOrd="0" destOrd="1" presId="urn:microsoft.com/office/officeart/2016/7/layout/VerticalDownArrowProcess"/>
    <dgm:cxn modelId="{0764CFC3-6A62-4B1D-9EC0-7EAC6706CB54}" type="presOf" srcId="{D1AC7E66-997F-495D-B417-E8CB9F8F8E59}" destId="{7F9CEDC4-3EEC-441E-A47E-5882A69B7A5C}" srcOrd="0" destOrd="0" presId="urn:microsoft.com/office/officeart/2016/7/layout/VerticalDownArrowProcess"/>
    <dgm:cxn modelId="{C5718FC5-90BD-40D0-8721-5EED2F969C51}" srcId="{D33853CC-10A8-40DB-9679-0A44F5D30BAD}" destId="{D1AC7E66-997F-495D-B417-E8CB9F8F8E59}" srcOrd="0" destOrd="0" parTransId="{FEDD30BA-0CC1-450C-8A31-64C8FF8A6517}" sibTransId="{095817C4-A2A4-4077-98BF-2E4CC26CF358}"/>
    <dgm:cxn modelId="{DDFA97CA-2CE9-4587-AB2C-D51E168C23D3}" type="presOf" srcId="{86AEBB6B-3196-47EA-8C61-FE41993AB8E6}" destId="{913F353B-221A-40B4-A397-0E7306AF7B07}" srcOrd="1" destOrd="0" presId="urn:microsoft.com/office/officeart/2016/7/layout/VerticalDownArrowProcess"/>
    <dgm:cxn modelId="{03DEDECF-E7CF-4FFC-9BE6-DC651B07EF9F}" srcId="{D1AC7E66-997F-495D-B417-E8CB9F8F8E59}" destId="{1FE5E83B-8C16-4597-BA67-D2B57DF2338E}" srcOrd="0" destOrd="0" parTransId="{1FF3FCDA-893D-46C3-B902-00ABBBBCE7B7}" sibTransId="{54A92C06-E8BF-48E6-B5BE-A29773660D01}"/>
    <dgm:cxn modelId="{047B8BD1-9B0A-42B5-BFFF-6BBED4706589}" type="presOf" srcId="{25579BEE-8CBB-417A-B285-8FA47EF32191}" destId="{73E97435-185A-49DC-83FB-A12C29CB44FE}" srcOrd="0" destOrd="0" presId="urn:microsoft.com/office/officeart/2016/7/layout/VerticalDownArrowProcess"/>
    <dgm:cxn modelId="{A13B59DA-C442-4C93-B971-C92DCCB97F1D}" type="presOf" srcId="{2382CB6A-E5BA-4A74-AD0D-4FFC019B06E2}" destId="{3FD1AAE4-2147-4F43-B51C-F7A9B41988CB}" srcOrd="0" destOrd="0" presId="urn:microsoft.com/office/officeart/2016/7/layout/VerticalDownArrowProcess"/>
    <dgm:cxn modelId="{2AF501FF-904D-4EA7-AC02-188351842269}" srcId="{2382CB6A-E5BA-4A74-AD0D-4FFC019B06E2}" destId="{EBF4AC32-85AF-4D14-9ABE-969A39CB1C96}" srcOrd="0" destOrd="0" parTransId="{2676EC25-8AA2-449C-8869-782B5BAF2480}" sibTransId="{6B663AF6-F34C-4CFA-BC5B-2C0FE22FFA73}"/>
    <dgm:cxn modelId="{A9D7B93E-166D-4507-9B3C-05B2B5442332}" type="presParOf" srcId="{73E97435-185A-49DC-83FB-A12C29CB44FE}" destId="{60F9F7F5-3C82-4B76-B75C-6BE983AA9091}" srcOrd="0" destOrd="0" presId="urn:microsoft.com/office/officeart/2016/7/layout/VerticalDownArrowProcess"/>
    <dgm:cxn modelId="{204CE529-4A66-4E7A-944F-D7C2FB8C27DA}" type="presParOf" srcId="{60F9F7F5-3C82-4B76-B75C-6BE983AA9091}" destId="{3FD1AAE4-2147-4F43-B51C-F7A9B41988CB}" srcOrd="0" destOrd="0" presId="urn:microsoft.com/office/officeart/2016/7/layout/VerticalDownArrowProcess"/>
    <dgm:cxn modelId="{FF1EACDE-82C6-471D-BE66-36824E122FC6}" type="presParOf" srcId="{60F9F7F5-3C82-4B76-B75C-6BE983AA9091}" destId="{D9AA57FC-7850-4763-A33C-24E164D786E6}" srcOrd="1" destOrd="0" presId="urn:microsoft.com/office/officeart/2016/7/layout/VerticalDownArrowProcess"/>
    <dgm:cxn modelId="{DB55790E-5AFC-4052-B5A1-983471339BFF}" type="presParOf" srcId="{73E97435-185A-49DC-83FB-A12C29CB44FE}" destId="{063FEA6F-86FA-4652-8C57-F0EB5615EF64}" srcOrd="1" destOrd="0" presId="urn:microsoft.com/office/officeart/2016/7/layout/VerticalDownArrowProcess"/>
    <dgm:cxn modelId="{9919EDE0-8A79-4E93-94A7-E862CC4655C1}" type="presParOf" srcId="{73E97435-185A-49DC-83FB-A12C29CB44FE}" destId="{3EF0A11B-1526-408E-A856-EEAD0315EE99}" srcOrd="2" destOrd="0" presId="urn:microsoft.com/office/officeart/2016/7/layout/VerticalDownArrowProcess"/>
    <dgm:cxn modelId="{D56956A5-F36C-43E0-B69C-74CF0824C118}" type="presParOf" srcId="{3EF0A11B-1526-408E-A856-EEAD0315EE99}" destId="{846755D9-72B9-4C23-8058-B4CB53930CEA}" srcOrd="0" destOrd="0" presId="urn:microsoft.com/office/officeart/2016/7/layout/VerticalDownArrowProcess"/>
    <dgm:cxn modelId="{CFFCBAE7-BEAB-43BB-ADF4-C313D4121B1B}" type="presParOf" srcId="{3EF0A11B-1526-408E-A856-EEAD0315EE99}" destId="{846DEF95-4593-4A6B-8DA3-A84293342813}" srcOrd="1" destOrd="0" presId="urn:microsoft.com/office/officeart/2016/7/layout/VerticalDownArrowProcess"/>
    <dgm:cxn modelId="{4DAA11F7-A0DD-4968-AD98-D4797AC72BA9}" type="presParOf" srcId="{3EF0A11B-1526-408E-A856-EEAD0315EE99}" destId="{7F9CEDC4-3EEC-441E-A47E-5882A69B7A5C}" srcOrd="2" destOrd="0" presId="urn:microsoft.com/office/officeart/2016/7/layout/VerticalDownArrowProcess"/>
    <dgm:cxn modelId="{E0680EEF-EEE9-4B1B-A287-4D310D5B4959}" type="presParOf" srcId="{73E97435-185A-49DC-83FB-A12C29CB44FE}" destId="{FECA2B9E-3325-4AE3-982C-EA5C8FF91BE2}" srcOrd="3" destOrd="0" presId="urn:microsoft.com/office/officeart/2016/7/layout/VerticalDownArrowProcess"/>
    <dgm:cxn modelId="{11F0B545-11D6-4AB6-ACC8-C41B33697B89}" type="presParOf" srcId="{73E97435-185A-49DC-83FB-A12C29CB44FE}" destId="{E5917DEA-AFC2-49AF-8641-4CACA2494AB7}" srcOrd="4" destOrd="0" presId="urn:microsoft.com/office/officeart/2016/7/layout/VerticalDownArrowProcess"/>
    <dgm:cxn modelId="{1329B886-A0FA-467D-B6C6-98B5F9A38C0E}" type="presParOf" srcId="{E5917DEA-AFC2-49AF-8641-4CACA2494AB7}" destId="{8B8F4A1B-BE22-4F98-880E-FF408EAAE7AE}" srcOrd="0" destOrd="0" presId="urn:microsoft.com/office/officeart/2016/7/layout/VerticalDownArrowProcess"/>
    <dgm:cxn modelId="{8BD5B9B0-8D94-48F0-A536-F68230249382}" type="presParOf" srcId="{E5917DEA-AFC2-49AF-8641-4CACA2494AB7}" destId="{913F353B-221A-40B4-A397-0E7306AF7B07}" srcOrd="1" destOrd="0" presId="urn:microsoft.com/office/officeart/2016/7/layout/VerticalDownArrowProcess"/>
    <dgm:cxn modelId="{021F1857-9768-4987-AD26-11F0BF95555D}" type="presParOf" srcId="{E5917DEA-AFC2-49AF-8641-4CACA2494AB7}" destId="{A48D032F-D944-4708-BDDF-4172EE8BC8DF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509A455-B98F-4D60-8454-B24B6570BBA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D05A591-4EC0-4749-BE1D-704A8D5E4C88}">
      <dgm:prSet/>
      <dgm:spPr/>
      <dgm:t>
        <a:bodyPr/>
        <a:lstStyle/>
        <a:p>
          <a:r>
            <a:rPr lang="es" dirty="0">
              <a:latin typeface="Aptos" panose="020B0004020202020204" pitchFamily="34" charset="0"/>
            </a:rPr>
            <a:t>Evita la sobreestimulación y la sobrecarga de información, que pueden causar estrés, ansiedad y fatiga.</a:t>
          </a:r>
        </a:p>
      </dgm:t>
    </dgm:pt>
    <dgm:pt modelId="{6751FBA7-17A3-4441-8AC8-BECDAC7B1500}" type="parTrans" cxnId="{08DA8991-689B-4E54-9119-2FDDEF727189}">
      <dgm:prSet/>
      <dgm:spPr/>
      <dgm:t>
        <a:bodyPr/>
        <a:lstStyle/>
        <a:p>
          <a:endParaRPr lang="en-US"/>
        </a:p>
      </dgm:t>
    </dgm:pt>
    <dgm:pt modelId="{F79B8EB0-6940-4974-962C-4E78273E8181}" type="sibTrans" cxnId="{08DA8991-689B-4E54-9119-2FDDEF727189}">
      <dgm:prSet/>
      <dgm:spPr/>
      <dgm:t>
        <a:bodyPr/>
        <a:lstStyle/>
        <a:p>
          <a:endParaRPr lang="en-US"/>
        </a:p>
      </dgm:t>
    </dgm:pt>
    <dgm:pt modelId="{1EF5F5C7-B54E-49FE-8BDB-A68E5AAA6DF0}">
      <dgm:prSet/>
      <dgm:spPr/>
      <dgm:t>
        <a:bodyPr/>
        <a:lstStyle/>
        <a:p>
          <a:r>
            <a:rPr lang="es" dirty="0">
              <a:latin typeface="Aptos" panose="020B0004020202020204" pitchFamily="34" charset="0"/>
            </a:rPr>
            <a:t>Preserva nuestra identidad personal y profesional, que puede verse comprometida por el exceso de información, el acoso cibernético o el robo de identidad.</a:t>
          </a:r>
        </a:p>
      </dgm:t>
    </dgm:pt>
    <dgm:pt modelId="{0C47991C-3023-4585-8DF2-DA032B60A742}" type="parTrans" cxnId="{162FDA61-2CDD-4713-AF17-318D6C5CF8AF}">
      <dgm:prSet/>
      <dgm:spPr/>
      <dgm:t>
        <a:bodyPr/>
        <a:lstStyle/>
        <a:p>
          <a:endParaRPr lang="en-US"/>
        </a:p>
      </dgm:t>
    </dgm:pt>
    <dgm:pt modelId="{CB9BE78C-4AD3-4D62-8331-0F02B462465C}" type="sibTrans" cxnId="{162FDA61-2CDD-4713-AF17-318D6C5CF8AF}">
      <dgm:prSet/>
      <dgm:spPr/>
      <dgm:t>
        <a:bodyPr/>
        <a:lstStyle/>
        <a:p>
          <a:endParaRPr lang="en-US"/>
        </a:p>
      </dgm:t>
    </dgm:pt>
    <dgm:pt modelId="{F6D89A3D-F1A3-4402-B73B-EA48160608C6}">
      <dgm:prSet/>
      <dgm:spPr/>
      <dgm:t>
        <a:bodyPr/>
        <a:lstStyle/>
        <a:p>
          <a:r>
            <a:rPr lang="es" dirty="0">
              <a:latin typeface="Aptos" panose="020B0004020202020204" pitchFamily="34" charset="0"/>
            </a:rPr>
            <a:t>Mejora nuestras habilidades sociales y emocionales, que pueden verse afectadas por un uso excesivo o inadecuado de la tecnología, como los mensajes de texto, los juegos o las redes sociales.</a:t>
          </a:r>
        </a:p>
      </dgm:t>
    </dgm:pt>
    <dgm:pt modelId="{19584BCA-3F37-4996-9D53-5CF138C6BB90}" type="parTrans" cxnId="{B391B803-0331-40FD-B3C4-B956EBD274D2}">
      <dgm:prSet/>
      <dgm:spPr/>
      <dgm:t>
        <a:bodyPr/>
        <a:lstStyle/>
        <a:p>
          <a:endParaRPr lang="en-US"/>
        </a:p>
      </dgm:t>
    </dgm:pt>
    <dgm:pt modelId="{8ECE732F-282D-44DF-A13B-A3D2CCB7FECC}" type="sibTrans" cxnId="{B391B803-0331-40FD-B3C4-B956EBD274D2}">
      <dgm:prSet/>
      <dgm:spPr/>
      <dgm:t>
        <a:bodyPr/>
        <a:lstStyle/>
        <a:p>
          <a:endParaRPr lang="en-US"/>
        </a:p>
      </dgm:t>
    </dgm:pt>
    <dgm:pt modelId="{F018F00D-6D86-465E-8C05-5D938B96B18C}" type="pres">
      <dgm:prSet presAssocID="{B509A455-B98F-4D60-8454-B24B6570BBA7}" presName="root" presStyleCnt="0">
        <dgm:presLayoutVars>
          <dgm:dir/>
          <dgm:resizeHandles val="exact"/>
        </dgm:presLayoutVars>
      </dgm:prSet>
      <dgm:spPr/>
    </dgm:pt>
    <dgm:pt modelId="{2CD2C088-B055-4F4A-9201-E5ED45F90176}" type="pres">
      <dgm:prSet presAssocID="{0D05A591-4EC0-4749-BE1D-704A8D5E4C88}" presName="compNode" presStyleCnt="0"/>
      <dgm:spPr/>
    </dgm:pt>
    <dgm:pt modelId="{136F92C7-6901-4B68-8250-FEF483E03F42}" type="pres">
      <dgm:prSet presAssocID="{0D05A591-4EC0-4749-BE1D-704A8D5E4C88}" presName="bgRect" presStyleLbl="bgShp" presStyleIdx="0" presStyleCnt="3"/>
      <dgm:spPr/>
    </dgm:pt>
    <dgm:pt modelId="{7532EFFB-A31D-4054-B33C-5A0885E3A7E7}" type="pres">
      <dgm:prSet presAssocID="{0D05A591-4EC0-4749-BE1D-704A8D5E4C8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tial Sun"/>
        </a:ext>
      </dgm:extLst>
    </dgm:pt>
    <dgm:pt modelId="{9F16C4F2-DEC2-4DB0-975B-886C04FFED3C}" type="pres">
      <dgm:prSet presAssocID="{0D05A591-4EC0-4749-BE1D-704A8D5E4C88}" presName="spaceRect" presStyleCnt="0"/>
      <dgm:spPr/>
    </dgm:pt>
    <dgm:pt modelId="{64504445-2464-4C3E-B944-5E189AF561FA}" type="pres">
      <dgm:prSet presAssocID="{0D05A591-4EC0-4749-BE1D-704A8D5E4C88}" presName="parTx" presStyleLbl="revTx" presStyleIdx="0" presStyleCnt="3">
        <dgm:presLayoutVars>
          <dgm:chMax val="0"/>
          <dgm:chPref val="0"/>
        </dgm:presLayoutVars>
      </dgm:prSet>
      <dgm:spPr/>
    </dgm:pt>
    <dgm:pt modelId="{CBE915CF-92DA-4970-B0D3-4E0797F0C08D}" type="pres">
      <dgm:prSet presAssocID="{F79B8EB0-6940-4974-962C-4E78273E8181}" presName="sibTrans" presStyleCnt="0"/>
      <dgm:spPr/>
    </dgm:pt>
    <dgm:pt modelId="{6FA0C8AD-D7F8-41B0-9C8B-28CBC6428BED}" type="pres">
      <dgm:prSet presAssocID="{1EF5F5C7-B54E-49FE-8BDB-A68E5AAA6DF0}" presName="compNode" presStyleCnt="0"/>
      <dgm:spPr/>
    </dgm:pt>
    <dgm:pt modelId="{1F167B94-7E66-465A-909B-6F09537E12F5}" type="pres">
      <dgm:prSet presAssocID="{1EF5F5C7-B54E-49FE-8BDB-A68E5AAA6DF0}" presName="bgRect" presStyleLbl="bgShp" presStyleIdx="1" presStyleCnt="3"/>
      <dgm:spPr>
        <a:solidFill>
          <a:srgbClr val="92BAB5"/>
        </a:solidFill>
      </dgm:spPr>
    </dgm:pt>
    <dgm:pt modelId="{2C29F425-BA56-47C7-83F4-1EA17D4D4CEA}" type="pres">
      <dgm:prSet presAssocID="{1EF5F5C7-B54E-49FE-8BDB-A68E5AAA6DF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lodej"/>
        </a:ext>
      </dgm:extLst>
    </dgm:pt>
    <dgm:pt modelId="{3AC40415-F62D-4E36-97BB-EA998689BEA8}" type="pres">
      <dgm:prSet presAssocID="{1EF5F5C7-B54E-49FE-8BDB-A68E5AAA6DF0}" presName="spaceRect" presStyleCnt="0"/>
      <dgm:spPr/>
    </dgm:pt>
    <dgm:pt modelId="{8F47C407-14CC-4727-8E5B-59D3DA5858E0}" type="pres">
      <dgm:prSet presAssocID="{1EF5F5C7-B54E-49FE-8BDB-A68E5AAA6DF0}" presName="parTx" presStyleLbl="revTx" presStyleIdx="1" presStyleCnt="3">
        <dgm:presLayoutVars>
          <dgm:chMax val="0"/>
          <dgm:chPref val="0"/>
        </dgm:presLayoutVars>
      </dgm:prSet>
      <dgm:spPr/>
    </dgm:pt>
    <dgm:pt modelId="{D3A5A91B-0CEA-4F57-A460-5A608C298B24}" type="pres">
      <dgm:prSet presAssocID="{CB9BE78C-4AD3-4D62-8331-0F02B462465C}" presName="sibTrans" presStyleCnt="0"/>
      <dgm:spPr/>
    </dgm:pt>
    <dgm:pt modelId="{0896CFE2-E26C-47D6-9B7D-B853412554DC}" type="pres">
      <dgm:prSet presAssocID="{F6D89A3D-F1A3-4402-B73B-EA48160608C6}" presName="compNode" presStyleCnt="0"/>
      <dgm:spPr/>
    </dgm:pt>
    <dgm:pt modelId="{BAEF986C-9C4E-4AFD-8216-3535779F7FEF}" type="pres">
      <dgm:prSet presAssocID="{F6D89A3D-F1A3-4402-B73B-EA48160608C6}" presName="bgRect" presStyleLbl="bgShp" presStyleIdx="2" presStyleCnt="3"/>
      <dgm:spPr/>
    </dgm:pt>
    <dgm:pt modelId="{4BA42D3C-7F3D-44C6-9A69-14AD391C03C6}" type="pres">
      <dgm:prSet presAssocID="{F6D89A3D-F1A3-4402-B73B-EA48160608C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zog"/>
        </a:ext>
      </dgm:extLst>
    </dgm:pt>
    <dgm:pt modelId="{F12A7B2B-AFD6-4BD2-AB5F-563E158801B4}" type="pres">
      <dgm:prSet presAssocID="{F6D89A3D-F1A3-4402-B73B-EA48160608C6}" presName="spaceRect" presStyleCnt="0"/>
      <dgm:spPr/>
    </dgm:pt>
    <dgm:pt modelId="{E0AC58ED-6FAF-42A3-84F0-A00A2B403183}" type="pres">
      <dgm:prSet presAssocID="{F6D89A3D-F1A3-4402-B73B-EA48160608C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391B803-0331-40FD-B3C4-B956EBD274D2}" srcId="{B509A455-B98F-4D60-8454-B24B6570BBA7}" destId="{F6D89A3D-F1A3-4402-B73B-EA48160608C6}" srcOrd="2" destOrd="0" parTransId="{19584BCA-3F37-4996-9D53-5CF138C6BB90}" sibTransId="{8ECE732F-282D-44DF-A13B-A3D2CCB7FECC}"/>
    <dgm:cxn modelId="{162FDA61-2CDD-4713-AF17-318D6C5CF8AF}" srcId="{B509A455-B98F-4D60-8454-B24B6570BBA7}" destId="{1EF5F5C7-B54E-49FE-8BDB-A68E5AAA6DF0}" srcOrd="1" destOrd="0" parTransId="{0C47991C-3023-4585-8DF2-DA032B60A742}" sibTransId="{CB9BE78C-4AD3-4D62-8331-0F02B462465C}"/>
    <dgm:cxn modelId="{BCCA5053-04F0-4ADC-A79D-83FEE9117317}" type="presOf" srcId="{F6D89A3D-F1A3-4402-B73B-EA48160608C6}" destId="{E0AC58ED-6FAF-42A3-84F0-A00A2B403183}" srcOrd="0" destOrd="0" presId="urn:microsoft.com/office/officeart/2018/2/layout/IconVerticalSolidList"/>
    <dgm:cxn modelId="{2C949273-86B3-49E5-A4D1-139F85E20E38}" type="presOf" srcId="{0D05A591-4EC0-4749-BE1D-704A8D5E4C88}" destId="{64504445-2464-4C3E-B944-5E189AF561FA}" srcOrd="0" destOrd="0" presId="urn:microsoft.com/office/officeart/2018/2/layout/IconVerticalSolidList"/>
    <dgm:cxn modelId="{F7C7007A-74BE-4F22-9DE2-6401ED15CF6F}" type="presOf" srcId="{B509A455-B98F-4D60-8454-B24B6570BBA7}" destId="{F018F00D-6D86-465E-8C05-5D938B96B18C}" srcOrd="0" destOrd="0" presId="urn:microsoft.com/office/officeart/2018/2/layout/IconVerticalSolidList"/>
    <dgm:cxn modelId="{08DA8991-689B-4E54-9119-2FDDEF727189}" srcId="{B509A455-B98F-4D60-8454-B24B6570BBA7}" destId="{0D05A591-4EC0-4749-BE1D-704A8D5E4C88}" srcOrd="0" destOrd="0" parTransId="{6751FBA7-17A3-4441-8AC8-BECDAC7B1500}" sibTransId="{F79B8EB0-6940-4974-962C-4E78273E8181}"/>
    <dgm:cxn modelId="{EF14B6EF-6E84-487A-B6F2-82B2260CBF09}" type="presOf" srcId="{1EF5F5C7-B54E-49FE-8BDB-A68E5AAA6DF0}" destId="{8F47C407-14CC-4727-8E5B-59D3DA5858E0}" srcOrd="0" destOrd="0" presId="urn:microsoft.com/office/officeart/2018/2/layout/IconVerticalSolidList"/>
    <dgm:cxn modelId="{9185B067-5D5E-4C71-96B6-D7BA796605F7}" type="presParOf" srcId="{F018F00D-6D86-465E-8C05-5D938B96B18C}" destId="{2CD2C088-B055-4F4A-9201-E5ED45F90176}" srcOrd="0" destOrd="0" presId="urn:microsoft.com/office/officeart/2018/2/layout/IconVerticalSolidList"/>
    <dgm:cxn modelId="{1BC59DF8-C27E-4DC4-84AE-41E65EB0B3CC}" type="presParOf" srcId="{2CD2C088-B055-4F4A-9201-E5ED45F90176}" destId="{136F92C7-6901-4B68-8250-FEF483E03F42}" srcOrd="0" destOrd="0" presId="urn:microsoft.com/office/officeart/2018/2/layout/IconVerticalSolidList"/>
    <dgm:cxn modelId="{F7B33C7C-DD87-4F5C-8C24-484529485189}" type="presParOf" srcId="{2CD2C088-B055-4F4A-9201-E5ED45F90176}" destId="{7532EFFB-A31D-4054-B33C-5A0885E3A7E7}" srcOrd="1" destOrd="0" presId="urn:microsoft.com/office/officeart/2018/2/layout/IconVerticalSolidList"/>
    <dgm:cxn modelId="{B926E64E-6EEF-472A-97BD-C4088BA780B5}" type="presParOf" srcId="{2CD2C088-B055-4F4A-9201-E5ED45F90176}" destId="{9F16C4F2-DEC2-4DB0-975B-886C04FFED3C}" srcOrd="2" destOrd="0" presId="urn:microsoft.com/office/officeart/2018/2/layout/IconVerticalSolidList"/>
    <dgm:cxn modelId="{01FAFC37-D77F-4AA7-BC49-7C377C073881}" type="presParOf" srcId="{2CD2C088-B055-4F4A-9201-E5ED45F90176}" destId="{64504445-2464-4C3E-B944-5E189AF561FA}" srcOrd="3" destOrd="0" presId="urn:microsoft.com/office/officeart/2018/2/layout/IconVerticalSolidList"/>
    <dgm:cxn modelId="{A3B621A7-FD79-42E0-858E-F38F245EC8C5}" type="presParOf" srcId="{F018F00D-6D86-465E-8C05-5D938B96B18C}" destId="{CBE915CF-92DA-4970-B0D3-4E0797F0C08D}" srcOrd="1" destOrd="0" presId="urn:microsoft.com/office/officeart/2018/2/layout/IconVerticalSolidList"/>
    <dgm:cxn modelId="{3BF4BDC0-9797-4694-A20F-F0B9064A542E}" type="presParOf" srcId="{F018F00D-6D86-465E-8C05-5D938B96B18C}" destId="{6FA0C8AD-D7F8-41B0-9C8B-28CBC6428BED}" srcOrd="2" destOrd="0" presId="urn:microsoft.com/office/officeart/2018/2/layout/IconVerticalSolidList"/>
    <dgm:cxn modelId="{499B65C0-10F8-4483-899E-F7789EB089E2}" type="presParOf" srcId="{6FA0C8AD-D7F8-41B0-9C8B-28CBC6428BED}" destId="{1F167B94-7E66-465A-909B-6F09537E12F5}" srcOrd="0" destOrd="0" presId="urn:microsoft.com/office/officeart/2018/2/layout/IconVerticalSolidList"/>
    <dgm:cxn modelId="{55F23D14-1E5C-45BD-B3D2-88525F983AE1}" type="presParOf" srcId="{6FA0C8AD-D7F8-41B0-9C8B-28CBC6428BED}" destId="{2C29F425-BA56-47C7-83F4-1EA17D4D4CEA}" srcOrd="1" destOrd="0" presId="urn:microsoft.com/office/officeart/2018/2/layout/IconVerticalSolidList"/>
    <dgm:cxn modelId="{9E4470BD-7F42-4C1B-A849-37EF24CA6D15}" type="presParOf" srcId="{6FA0C8AD-D7F8-41B0-9C8B-28CBC6428BED}" destId="{3AC40415-F62D-4E36-97BB-EA998689BEA8}" srcOrd="2" destOrd="0" presId="urn:microsoft.com/office/officeart/2018/2/layout/IconVerticalSolidList"/>
    <dgm:cxn modelId="{05F7F776-49F6-4037-BEAD-74FB2CAD34A6}" type="presParOf" srcId="{6FA0C8AD-D7F8-41B0-9C8B-28CBC6428BED}" destId="{8F47C407-14CC-4727-8E5B-59D3DA5858E0}" srcOrd="3" destOrd="0" presId="urn:microsoft.com/office/officeart/2018/2/layout/IconVerticalSolidList"/>
    <dgm:cxn modelId="{34C8AB41-08DB-4C82-A6E0-26F90A24633E}" type="presParOf" srcId="{F018F00D-6D86-465E-8C05-5D938B96B18C}" destId="{D3A5A91B-0CEA-4F57-A460-5A608C298B24}" srcOrd="3" destOrd="0" presId="urn:microsoft.com/office/officeart/2018/2/layout/IconVerticalSolidList"/>
    <dgm:cxn modelId="{26958E0F-8667-44CE-89E9-58233F2CB241}" type="presParOf" srcId="{F018F00D-6D86-465E-8C05-5D938B96B18C}" destId="{0896CFE2-E26C-47D6-9B7D-B853412554DC}" srcOrd="4" destOrd="0" presId="urn:microsoft.com/office/officeart/2018/2/layout/IconVerticalSolidList"/>
    <dgm:cxn modelId="{8450C407-420A-4FC3-8D9A-318CFBA433DE}" type="presParOf" srcId="{0896CFE2-E26C-47D6-9B7D-B853412554DC}" destId="{BAEF986C-9C4E-4AFD-8216-3535779F7FEF}" srcOrd="0" destOrd="0" presId="urn:microsoft.com/office/officeart/2018/2/layout/IconVerticalSolidList"/>
    <dgm:cxn modelId="{B6251B26-6418-42B8-984B-152397CA4165}" type="presParOf" srcId="{0896CFE2-E26C-47D6-9B7D-B853412554DC}" destId="{4BA42D3C-7F3D-44C6-9A69-14AD391C03C6}" srcOrd="1" destOrd="0" presId="urn:microsoft.com/office/officeart/2018/2/layout/IconVerticalSolidList"/>
    <dgm:cxn modelId="{FC115217-E5EC-4873-9496-EA047F4FB1CF}" type="presParOf" srcId="{0896CFE2-E26C-47D6-9B7D-B853412554DC}" destId="{F12A7B2B-AFD6-4BD2-AB5F-563E158801B4}" srcOrd="2" destOrd="0" presId="urn:microsoft.com/office/officeart/2018/2/layout/IconVerticalSolidList"/>
    <dgm:cxn modelId="{CDBD9B4A-A934-4B29-8DCF-B2A47884259B}" type="presParOf" srcId="{0896CFE2-E26C-47D6-9B7D-B853412554DC}" destId="{E0AC58ED-6FAF-42A3-84F0-A00A2B40318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C2BB5F1-5FF9-4791-A652-96369B7AB90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02F2FDA-3B55-40EB-892B-236742C1D324}">
      <dgm:prSet/>
      <dgm:spPr/>
      <dgm:t>
        <a:bodyPr/>
        <a:lstStyle/>
        <a:p>
          <a:pPr>
            <a:lnSpc>
              <a:spcPct val="100000"/>
            </a:lnSpc>
          </a:pPr>
          <a:r>
            <a:rPr lang="es" dirty="0">
              <a:latin typeface="Aptos" panose="020B0004020202020204" pitchFamily="34" charset="0"/>
            </a:rPr>
            <a:t>Reducir el estrés y la ansiedad, disminuyendo nuestra exposición a estímulos negativos o abrumadores.</a:t>
          </a:r>
        </a:p>
      </dgm:t>
    </dgm:pt>
    <dgm:pt modelId="{0AABBF1E-0F78-4F57-A74D-B6046C9F2EE3}" type="parTrans" cxnId="{C2B8FF68-3FD7-4158-8CB1-D9DD581B3484}">
      <dgm:prSet/>
      <dgm:spPr/>
      <dgm:t>
        <a:bodyPr/>
        <a:lstStyle/>
        <a:p>
          <a:endParaRPr lang="en-US"/>
        </a:p>
      </dgm:t>
    </dgm:pt>
    <dgm:pt modelId="{4586FAB1-E479-4623-B7E7-8929029DFFA2}" type="sibTrans" cxnId="{C2B8FF68-3FD7-4158-8CB1-D9DD581B3484}">
      <dgm:prSet/>
      <dgm:spPr/>
      <dgm:t>
        <a:bodyPr/>
        <a:lstStyle/>
        <a:p>
          <a:endParaRPr lang="en-US"/>
        </a:p>
      </dgm:t>
    </dgm:pt>
    <dgm:pt modelId="{88094836-1E20-4A65-8D84-BD0D72166EC4}">
      <dgm:prSet/>
      <dgm:spPr/>
      <dgm:t>
        <a:bodyPr/>
        <a:lstStyle/>
        <a:p>
          <a:pPr>
            <a:lnSpc>
              <a:spcPct val="100000"/>
            </a:lnSpc>
          </a:pPr>
          <a:r>
            <a:rPr lang="es" dirty="0">
              <a:latin typeface="Aptos" panose="020B0004020202020204" pitchFamily="34" charset="0"/>
            </a:rPr>
            <a:t>Mejorar la calidad y cantidad del sueño, evitando la luz azul y los estímulos antes de acostarse.</a:t>
          </a:r>
        </a:p>
      </dgm:t>
    </dgm:pt>
    <dgm:pt modelId="{74001AA1-B7EC-4123-9BD7-305B936316E5}" type="parTrans" cxnId="{3EA6F75C-4766-49D9-8442-9255ACCBE9D1}">
      <dgm:prSet/>
      <dgm:spPr/>
      <dgm:t>
        <a:bodyPr/>
        <a:lstStyle/>
        <a:p>
          <a:endParaRPr lang="en-US"/>
        </a:p>
      </dgm:t>
    </dgm:pt>
    <dgm:pt modelId="{2D747D73-5A12-431C-A3F7-26F02FD84CB8}" type="sibTrans" cxnId="{3EA6F75C-4766-49D9-8442-9255ACCBE9D1}">
      <dgm:prSet/>
      <dgm:spPr/>
      <dgm:t>
        <a:bodyPr/>
        <a:lstStyle/>
        <a:p>
          <a:endParaRPr lang="en-US"/>
        </a:p>
      </dgm:t>
    </dgm:pt>
    <dgm:pt modelId="{1EDD004D-EB7B-48AD-8BAD-E7CCA2DF0D9A}">
      <dgm:prSet/>
      <dgm:spPr/>
      <dgm:t>
        <a:bodyPr/>
        <a:lstStyle/>
        <a:p>
          <a:pPr>
            <a:lnSpc>
              <a:spcPct val="100000"/>
            </a:lnSpc>
          </a:pPr>
          <a:r>
            <a:rPr lang="es" dirty="0">
              <a:latin typeface="Aptos" panose="020B0004020202020204" pitchFamily="34" charset="0"/>
            </a:rPr>
            <a:t>Estimula la creatividad y la resolución de problemas, permitiendo que nuestro cerebro descanse y se recargue.</a:t>
          </a:r>
        </a:p>
      </dgm:t>
    </dgm:pt>
    <dgm:pt modelId="{DB36070B-1393-41A1-966A-95AA3C040E17}" type="parTrans" cxnId="{23F4466B-53D0-4687-BF9E-D3DFD7961F2B}">
      <dgm:prSet/>
      <dgm:spPr/>
      <dgm:t>
        <a:bodyPr/>
        <a:lstStyle/>
        <a:p>
          <a:endParaRPr lang="en-US"/>
        </a:p>
      </dgm:t>
    </dgm:pt>
    <dgm:pt modelId="{90F17E67-C293-40C8-9232-E8907342F018}" type="sibTrans" cxnId="{23F4466B-53D0-4687-BF9E-D3DFD7961F2B}">
      <dgm:prSet/>
      <dgm:spPr/>
      <dgm:t>
        <a:bodyPr/>
        <a:lstStyle/>
        <a:p>
          <a:endParaRPr lang="en-US"/>
        </a:p>
      </dgm:t>
    </dgm:pt>
    <dgm:pt modelId="{A4A258A3-9AB2-41DC-B0A7-D2654A5A5EB8}">
      <dgm:prSet/>
      <dgm:spPr/>
      <dgm:t>
        <a:bodyPr/>
        <a:lstStyle/>
        <a:p>
          <a:pPr>
            <a:lnSpc>
              <a:spcPct val="100000"/>
            </a:lnSpc>
          </a:pPr>
          <a:r>
            <a:rPr lang="es" dirty="0">
              <a:latin typeface="Aptos" panose="020B0004020202020204" pitchFamily="34" charset="0"/>
            </a:rPr>
            <a:t>Mejorar el estado de ánimo y la felicidad, aumentando nuestra gratitud y aprecio por el momento presente.</a:t>
          </a:r>
        </a:p>
      </dgm:t>
    </dgm:pt>
    <dgm:pt modelId="{115BA971-8E29-4C78-9601-92565AE19857}" type="parTrans" cxnId="{76179E2D-AC68-41AD-9215-A070494A171E}">
      <dgm:prSet/>
      <dgm:spPr/>
      <dgm:t>
        <a:bodyPr/>
        <a:lstStyle/>
        <a:p>
          <a:endParaRPr lang="en-US"/>
        </a:p>
      </dgm:t>
    </dgm:pt>
    <dgm:pt modelId="{3B328B9C-F30F-495E-8FC9-2920E4D8AA69}" type="sibTrans" cxnId="{76179E2D-AC68-41AD-9215-A070494A171E}">
      <dgm:prSet/>
      <dgm:spPr/>
      <dgm:t>
        <a:bodyPr/>
        <a:lstStyle/>
        <a:p>
          <a:endParaRPr lang="en-US"/>
        </a:p>
      </dgm:t>
    </dgm:pt>
    <dgm:pt modelId="{6CE715D8-AB08-4848-BAFF-BFCD11842585}" type="pres">
      <dgm:prSet presAssocID="{0C2BB5F1-5FF9-4791-A652-96369B7AB90E}" presName="root" presStyleCnt="0">
        <dgm:presLayoutVars>
          <dgm:dir/>
          <dgm:resizeHandles val="exact"/>
        </dgm:presLayoutVars>
      </dgm:prSet>
      <dgm:spPr/>
    </dgm:pt>
    <dgm:pt modelId="{3ECDCF57-D79F-4FC5-9D22-D9F0324375F5}" type="pres">
      <dgm:prSet presAssocID="{802F2FDA-3B55-40EB-892B-236742C1D324}" presName="compNode" presStyleCnt="0"/>
      <dgm:spPr/>
    </dgm:pt>
    <dgm:pt modelId="{70037762-15CB-4A46-983F-152B32B7B01B}" type="pres">
      <dgm:prSet presAssocID="{802F2FDA-3B55-40EB-892B-236742C1D324}" presName="bgRect" presStyleLbl="bgShp" presStyleIdx="0" presStyleCnt="4"/>
      <dgm:spPr/>
    </dgm:pt>
    <dgm:pt modelId="{3C0111AC-6988-4865-A891-11A46F888A46}" type="pres">
      <dgm:prSet presAssocID="{802F2FDA-3B55-40EB-892B-236742C1D32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9E900ECC-5435-46FC-961A-10F97E745AE7}" type="pres">
      <dgm:prSet presAssocID="{802F2FDA-3B55-40EB-892B-236742C1D324}" presName="spaceRect" presStyleCnt="0"/>
      <dgm:spPr/>
    </dgm:pt>
    <dgm:pt modelId="{4127666E-C5E5-45F4-BDBC-0C1CE7EEDC93}" type="pres">
      <dgm:prSet presAssocID="{802F2FDA-3B55-40EB-892B-236742C1D324}" presName="parTx" presStyleLbl="revTx" presStyleIdx="0" presStyleCnt="4">
        <dgm:presLayoutVars>
          <dgm:chMax val="0"/>
          <dgm:chPref val="0"/>
        </dgm:presLayoutVars>
      </dgm:prSet>
      <dgm:spPr/>
    </dgm:pt>
    <dgm:pt modelId="{BC0CDA36-8C9F-45F4-B74E-5C363645252F}" type="pres">
      <dgm:prSet presAssocID="{4586FAB1-E479-4623-B7E7-8929029DFFA2}" presName="sibTrans" presStyleCnt="0"/>
      <dgm:spPr/>
    </dgm:pt>
    <dgm:pt modelId="{59CE6B1F-A43D-4B98-9B9E-05B41AB66CD2}" type="pres">
      <dgm:prSet presAssocID="{88094836-1E20-4A65-8D84-BD0D72166EC4}" presName="compNode" presStyleCnt="0"/>
      <dgm:spPr/>
    </dgm:pt>
    <dgm:pt modelId="{B7A2CE57-0DA5-4BA3-B351-2CFE2E31331B}" type="pres">
      <dgm:prSet presAssocID="{88094836-1E20-4A65-8D84-BD0D72166EC4}" presName="bgRect" presStyleLbl="bgShp" presStyleIdx="1" presStyleCnt="4"/>
      <dgm:spPr/>
    </dgm:pt>
    <dgm:pt modelId="{C2CD0474-83D2-4DE7-8B9B-33F85A13619B}" type="pres">
      <dgm:prSet presAssocID="{88094836-1E20-4A65-8D84-BD0D72166EC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steľ"/>
        </a:ext>
      </dgm:extLst>
    </dgm:pt>
    <dgm:pt modelId="{84C1C8DD-C027-4E90-AAC5-18F13A776EB5}" type="pres">
      <dgm:prSet presAssocID="{88094836-1E20-4A65-8D84-BD0D72166EC4}" presName="spaceRect" presStyleCnt="0"/>
      <dgm:spPr/>
    </dgm:pt>
    <dgm:pt modelId="{31A309EA-B220-43DA-BF57-F2214C382A76}" type="pres">
      <dgm:prSet presAssocID="{88094836-1E20-4A65-8D84-BD0D72166EC4}" presName="parTx" presStyleLbl="revTx" presStyleIdx="1" presStyleCnt="4">
        <dgm:presLayoutVars>
          <dgm:chMax val="0"/>
          <dgm:chPref val="0"/>
        </dgm:presLayoutVars>
      </dgm:prSet>
      <dgm:spPr/>
    </dgm:pt>
    <dgm:pt modelId="{DD23A5F6-0105-465B-B72F-83AF008A15DB}" type="pres">
      <dgm:prSet presAssocID="{2D747D73-5A12-431C-A3F7-26F02FD84CB8}" presName="sibTrans" presStyleCnt="0"/>
      <dgm:spPr/>
    </dgm:pt>
    <dgm:pt modelId="{B18C0B7D-C153-4000-80CC-45E38456F510}" type="pres">
      <dgm:prSet presAssocID="{1EDD004D-EB7B-48AD-8BAD-E7CCA2DF0D9A}" presName="compNode" presStyleCnt="0"/>
      <dgm:spPr/>
    </dgm:pt>
    <dgm:pt modelId="{979BD23C-1592-4CD1-8386-31E88CF46677}" type="pres">
      <dgm:prSet presAssocID="{1EDD004D-EB7B-48AD-8BAD-E7CCA2DF0D9A}" presName="bgRect" presStyleLbl="bgShp" presStyleIdx="2" presStyleCnt="4"/>
      <dgm:spPr/>
    </dgm:pt>
    <dgm:pt modelId="{F7A84823-CDDD-44C5-88CF-89807056D31A}" type="pres">
      <dgm:prSet presAssocID="{1EDD004D-EB7B-48AD-8BAD-E7CCA2DF0D9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zog"/>
        </a:ext>
      </dgm:extLst>
    </dgm:pt>
    <dgm:pt modelId="{6F8A94DA-6714-442A-9AAE-2961FE1231E8}" type="pres">
      <dgm:prSet presAssocID="{1EDD004D-EB7B-48AD-8BAD-E7CCA2DF0D9A}" presName="spaceRect" presStyleCnt="0"/>
      <dgm:spPr/>
    </dgm:pt>
    <dgm:pt modelId="{78E59FEE-DFC5-4A36-A334-0326A41F55BE}" type="pres">
      <dgm:prSet presAssocID="{1EDD004D-EB7B-48AD-8BAD-E7CCA2DF0D9A}" presName="parTx" presStyleLbl="revTx" presStyleIdx="2" presStyleCnt="4">
        <dgm:presLayoutVars>
          <dgm:chMax val="0"/>
          <dgm:chPref val="0"/>
        </dgm:presLayoutVars>
      </dgm:prSet>
      <dgm:spPr/>
    </dgm:pt>
    <dgm:pt modelId="{DCE29FD7-758D-438D-B515-930689DCD2E4}" type="pres">
      <dgm:prSet presAssocID="{90F17E67-C293-40C8-9232-E8907342F018}" presName="sibTrans" presStyleCnt="0"/>
      <dgm:spPr/>
    </dgm:pt>
    <dgm:pt modelId="{BB3814FC-FE58-441B-AD1E-C984C22C00F6}" type="pres">
      <dgm:prSet presAssocID="{A4A258A3-9AB2-41DC-B0A7-D2654A5A5EB8}" presName="compNode" presStyleCnt="0"/>
      <dgm:spPr/>
    </dgm:pt>
    <dgm:pt modelId="{3F996D5C-2413-40DF-85ED-3A286FB8398D}" type="pres">
      <dgm:prSet presAssocID="{A4A258A3-9AB2-41DC-B0A7-D2654A5A5EB8}" presName="bgRect" presStyleLbl="bgShp" presStyleIdx="3" presStyleCnt="4"/>
      <dgm:spPr/>
    </dgm:pt>
    <dgm:pt modelId="{22D07255-A91E-4194-9181-6ADE67A8F6C9}" type="pres">
      <dgm:prSet presAssocID="{A4A258A3-9AB2-41DC-B0A7-D2654A5A5EB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ve Letter"/>
        </a:ext>
      </dgm:extLst>
    </dgm:pt>
    <dgm:pt modelId="{9D3FD644-7623-4AE7-BCAB-59DD03583612}" type="pres">
      <dgm:prSet presAssocID="{A4A258A3-9AB2-41DC-B0A7-D2654A5A5EB8}" presName="spaceRect" presStyleCnt="0"/>
      <dgm:spPr/>
    </dgm:pt>
    <dgm:pt modelId="{8721054D-F195-4F22-8BDD-5F7F14992CD8}" type="pres">
      <dgm:prSet presAssocID="{A4A258A3-9AB2-41DC-B0A7-D2654A5A5EB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6179E2D-AC68-41AD-9215-A070494A171E}" srcId="{0C2BB5F1-5FF9-4791-A652-96369B7AB90E}" destId="{A4A258A3-9AB2-41DC-B0A7-D2654A5A5EB8}" srcOrd="3" destOrd="0" parTransId="{115BA971-8E29-4C78-9601-92565AE19857}" sibTransId="{3B328B9C-F30F-495E-8FC9-2920E4D8AA69}"/>
    <dgm:cxn modelId="{92464E30-BE8E-41DC-AD94-3CC454679059}" type="presOf" srcId="{0C2BB5F1-5FF9-4791-A652-96369B7AB90E}" destId="{6CE715D8-AB08-4848-BAFF-BFCD11842585}" srcOrd="0" destOrd="0" presId="urn:microsoft.com/office/officeart/2018/2/layout/IconVerticalSolidList"/>
    <dgm:cxn modelId="{3EA6F75C-4766-49D9-8442-9255ACCBE9D1}" srcId="{0C2BB5F1-5FF9-4791-A652-96369B7AB90E}" destId="{88094836-1E20-4A65-8D84-BD0D72166EC4}" srcOrd="1" destOrd="0" parTransId="{74001AA1-B7EC-4123-9BD7-305B936316E5}" sibTransId="{2D747D73-5A12-431C-A3F7-26F02FD84CB8}"/>
    <dgm:cxn modelId="{CAFD4D5D-9FB4-4201-A5AD-086709E0E892}" type="presOf" srcId="{802F2FDA-3B55-40EB-892B-236742C1D324}" destId="{4127666E-C5E5-45F4-BDBC-0C1CE7EEDC93}" srcOrd="0" destOrd="0" presId="urn:microsoft.com/office/officeart/2018/2/layout/IconVerticalSolidList"/>
    <dgm:cxn modelId="{C2B8FF68-3FD7-4158-8CB1-D9DD581B3484}" srcId="{0C2BB5F1-5FF9-4791-A652-96369B7AB90E}" destId="{802F2FDA-3B55-40EB-892B-236742C1D324}" srcOrd="0" destOrd="0" parTransId="{0AABBF1E-0F78-4F57-A74D-B6046C9F2EE3}" sibTransId="{4586FAB1-E479-4623-B7E7-8929029DFFA2}"/>
    <dgm:cxn modelId="{23F4466B-53D0-4687-BF9E-D3DFD7961F2B}" srcId="{0C2BB5F1-5FF9-4791-A652-96369B7AB90E}" destId="{1EDD004D-EB7B-48AD-8BAD-E7CCA2DF0D9A}" srcOrd="2" destOrd="0" parTransId="{DB36070B-1393-41A1-966A-95AA3C040E17}" sibTransId="{90F17E67-C293-40C8-9232-E8907342F018}"/>
    <dgm:cxn modelId="{40830BCD-0B4F-45FB-8B94-214644E1C53C}" type="presOf" srcId="{88094836-1E20-4A65-8D84-BD0D72166EC4}" destId="{31A309EA-B220-43DA-BF57-F2214C382A76}" srcOrd="0" destOrd="0" presId="urn:microsoft.com/office/officeart/2018/2/layout/IconVerticalSolidList"/>
    <dgm:cxn modelId="{CEE51EDC-9B82-49D6-80F8-E322FC0B2A8F}" type="presOf" srcId="{A4A258A3-9AB2-41DC-B0A7-D2654A5A5EB8}" destId="{8721054D-F195-4F22-8BDD-5F7F14992CD8}" srcOrd="0" destOrd="0" presId="urn:microsoft.com/office/officeart/2018/2/layout/IconVerticalSolidList"/>
    <dgm:cxn modelId="{71AD2BF8-819D-4B81-B0A2-D84163F93FB3}" type="presOf" srcId="{1EDD004D-EB7B-48AD-8BAD-E7CCA2DF0D9A}" destId="{78E59FEE-DFC5-4A36-A334-0326A41F55BE}" srcOrd="0" destOrd="0" presId="urn:microsoft.com/office/officeart/2018/2/layout/IconVerticalSolidList"/>
    <dgm:cxn modelId="{A45199EE-B4BD-4417-832F-7A64152C9173}" type="presParOf" srcId="{6CE715D8-AB08-4848-BAFF-BFCD11842585}" destId="{3ECDCF57-D79F-4FC5-9D22-D9F0324375F5}" srcOrd="0" destOrd="0" presId="urn:microsoft.com/office/officeart/2018/2/layout/IconVerticalSolidList"/>
    <dgm:cxn modelId="{D5D2463F-AD78-4A51-AA4C-43FD9DFE6F7B}" type="presParOf" srcId="{3ECDCF57-D79F-4FC5-9D22-D9F0324375F5}" destId="{70037762-15CB-4A46-983F-152B32B7B01B}" srcOrd="0" destOrd="0" presId="urn:microsoft.com/office/officeart/2018/2/layout/IconVerticalSolidList"/>
    <dgm:cxn modelId="{2B1A2422-D818-46F9-A00D-55FF4E35CDD6}" type="presParOf" srcId="{3ECDCF57-D79F-4FC5-9D22-D9F0324375F5}" destId="{3C0111AC-6988-4865-A891-11A46F888A46}" srcOrd="1" destOrd="0" presId="urn:microsoft.com/office/officeart/2018/2/layout/IconVerticalSolidList"/>
    <dgm:cxn modelId="{40F4D465-4651-4695-9C1C-F054A80C4FDB}" type="presParOf" srcId="{3ECDCF57-D79F-4FC5-9D22-D9F0324375F5}" destId="{9E900ECC-5435-46FC-961A-10F97E745AE7}" srcOrd="2" destOrd="0" presId="urn:microsoft.com/office/officeart/2018/2/layout/IconVerticalSolidList"/>
    <dgm:cxn modelId="{AD2BBDB9-CC3F-4DB7-9803-8D7E791FB512}" type="presParOf" srcId="{3ECDCF57-D79F-4FC5-9D22-D9F0324375F5}" destId="{4127666E-C5E5-45F4-BDBC-0C1CE7EEDC93}" srcOrd="3" destOrd="0" presId="urn:microsoft.com/office/officeart/2018/2/layout/IconVerticalSolidList"/>
    <dgm:cxn modelId="{7618E9A3-9C2C-4DFD-B39C-B3F475458E65}" type="presParOf" srcId="{6CE715D8-AB08-4848-BAFF-BFCD11842585}" destId="{BC0CDA36-8C9F-45F4-B74E-5C363645252F}" srcOrd="1" destOrd="0" presId="urn:microsoft.com/office/officeart/2018/2/layout/IconVerticalSolidList"/>
    <dgm:cxn modelId="{98A9ADE8-D50A-4C82-BDE1-A24F887751E8}" type="presParOf" srcId="{6CE715D8-AB08-4848-BAFF-BFCD11842585}" destId="{59CE6B1F-A43D-4B98-9B9E-05B41AB66CD2}" srcOrd="2" destOrd="0" presId="urn:microsoft.com/office/officeart/2018/2/layout/IconVerticalSolidList"/>
    <dgm:cxn modelId="{BD65EA98-4A50-48B7-9A69-0AB34AAA57DC}" type="presParOf" srcId="{59CE6B1F-A43D-4B98-9B9E-05B41AB66CD2}" destId="{B7A2CE57-0DA5-4BA3-B351-2CFE2E31331B}" srcOrd="0" destOrd="0" presId="urn:microsoft.com/office/officeart/2018/2/layout/IconVerticalSolidList"/>
    <dgm:cxn modelId="{3F68CBEA-0B10-47E3-AAF2-0F05D9BA57F2}" type="presParOf" srcId="{59CE6B1F-A43D-4B98-9B9E-05B41AB66CD2}" destId="{C2CD0474-83D2-4DE7-8B9B-33F85A13619B}" srcOrd="1" destOrd="0" presId="urn:microsoft.com/office/officeart/2018/2/layout/IconVerticalSolidList"/>
    <dgm:cxn modelId="{F28C9EDE-457B-427C-ADB8-6D4C23FBE3F7}" type="presParOf" srcId="{59CE6B1F-A43D-4B98-9B9E-05B41AB66CD2}" destId="{84C1C8DD-C027-4E90-AAC5-18F13A776EB5}" srcOrd="2" destOrd="0" presId="urn:microsoft.com/office/officeart/2018/2/layout/IconVerticalSolidList"/>
    <dgm:cxn modelId="{E447846D-3964-429C-8BCA-D7F230C51733}" type="presParOf" srcId="{59CE6B1F-A43D-4B98-9B9E-05B41AB66CD2}" destId="{31A309EA-B220-43DA-BF57-F2214C382A76}" srcOrd="3" destOrd="0" presId="urn:microsoft.com/office/officeart/2018/2/layout/IconVerticalSolidList"/>
    <dgm:cxn modelId="{850929F5-8931-418F-A1A1-6756440AB012}" type="presParOf" srcId="{6CE715D8-AB08-4848-BAFF-BFCD11842585}" destId="{DD23A5F6-0105-465B-B72F-83AF008A15DB}" srcOrd="3" destOrd="0" presId="urn:microsoft.com/office/officeart/2018/2/layout/IconVerticalSolidList"/>
    <dgm:cxn modelId="{600CE52F-0FFE-42B2-8E27-F3A62F375ACA}" type="presParOf" srcId="{6CE715D8-AB08-4848-BAFF-BFCD11842585}" destId="{B18C0B7D-C153-4000-80CC-45E38456F510}" srcOrd="4" destOrd="0" presId="urn:microsoft.com/office/officeart/2018/2/layout/IconVerticalSolidList"/>
    <dgm:cxn modelId="{A1F8E278-19E6-4A15-9203-E40CCAC9387A}" type="presParOf" srcId="{B18C0B7D-C153-4000-80CC-45E38456F510}" destId="{979BD23C-1592-4CD1-8386-31E88CF46677}" srcOrd="0" destOrd="0" presId="urn:microsoft.com/office/officeart/2018/2/layout/IconVerticalSolidList"/>
    <dgm:cxn modelId="{8990AB8B-6642-49AB-9D29-D2A419F8B09D}" type="presParOf" srcId="{B18C0B7D-C153-4000-80CC-45E38456F510}" destId="{F7A84823-CDDD-44C5-88CF-89807056D31A}" srcOrd="1" destOrd="0" presId="urn:microsoft.com/office/officeart/2018/2/layout/IconVerticalSolidList"/>
    <dgm:cxn modelId="{25C9F47A-7646-4BDF-B450-466C2AC2A6B3}" type="presParOf" srcId="{B18C0B7D-C153-4000-80CC-45E38456F510}" destId="{6F8A94DA-6714-442A-9AAE-2961FE1231E8}" srcOrd="2" destOrd="0" presId="urn:microsoft.com/office/officeart/2018/2/layout/IconVerticalSolidList"/>
    <dgm:cxn modelId="{B1B4E198-D050-4EF5-97D0-834F8D1517C1}" type="presParOf" srcId="{B18C0B7D-C153-4000-80CC-45E38456F510}" destId="{78E59FEE-DFC5-4A36-A334-0326A41F55BE}" srcOrd="3" destOrd="0" presId="urn:microsoft.com/office/officeart/2018/2/layout/IconVerticalSolidList"/>
    <dgm:cxn modelId="{1A6AB618-C2F3-466E-9E0F-2EB4D15D08ED}" type="presParOf" srcId="{6CE715D8-AB08-4848-BAFF-BFCD11842585}" destId="{DCE29FD7-758D-438D-B515-930689DCD2E4}" srcOrd="5" destOrd="0" presId="urn:microsoft.com/office/officeart/2018/2/layout/IconVerticalSolidList"/>
    <dgm:cxn modelId="{EEAC3FA9-F759-4FFF-A7FA-B3B2A2DE5C6E}" type="presParOf" srcId="{6CE715D8-AB08-4848-BAFF-BFCD11842585}" destId="{BB3814FC-FE58-441B-AD1E-C984C22C00F6}" srcOrd="6" destOrd="0" presId="urn:microsoft.com/office/officeart/2018/2/layout/IconVerticalSolidList"/>
    <dgm:cxn modelId="{CCC0D5A7-8289-4D28-8DD6-CFABC9449B4B}" type="presParOf" srcId="{BB3814FC-FE58-441B-AD1E-C984C22C00F6}" destId="{3F996D5C-2413-40DF-85ED-3A286FB8398D}" srcOrd="0" destOrd="0" presId="urn:microsoft.com/office/officeart/2018/2/layout/IconVerticalSolidList"/>
    <dgm:cxn modelId="{1135E85B-3A0C-4D6F-9ACA-2277D618B1C9}" type="presParOf" srcId="{BB3814FC-FE58-441B-AD1E-C984C22C00F6}" destId="{22D07255-A91E-4194-9181-6ADE67A8F6C9}" srcOrd="1" destOrd="0" presId="urn:microsoft.com/office/officeart/2018/2/layout/IconVerticalSolidList"/>
    <dgm:cxn modelId="{A7EDD5DF-E6D0-40A6-A44F-7C0D1277554C}" type="presParOf" srcId="{BB3814FC-FE58-441B-AD1E-C984C22C00F6}" destId="{9D3FD644-7623-4AE7-BCAB-59DD03583612}" srcOrd="2" destOrd="0" presId="urn:microsoft.com/office/officeart/2018/2/layout/IconVerticalSolidList"/>
    <dgm:cxn modelId="{A3C89C39-8C78-48CA-BBDA-113AAE82C84D}" type="presParOf" srcId="{BB3814FC-FE58-441B-AD1E-C984C22C00F6}" destId="{8721054D-F195-4F22-8BDD-5F7F14992CD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AD98D9F-2B34-417A-B8BB-2AB3362105B2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097F582-DFB6-4A46-894A-197BE18411CA}">
      <dgm:prSet custT="1"/>
      <dgm:spPr>
        <a:solidFill>
          <a:srgbClr val="92BAB5"/>
        </a:solidFill>
      </dgm:spPr>
      <dgm:t>
        <a:bodyPr/>
        <a:lstStyle/>
        <a:p>
          <a:r>
            <a:rPr lang="es" sz="1600" dirty="0">
              <a:latin typeface="Aptos" panose="020B0004020202020204" pitchFamily="34" charset="0"/>
            </a:rPr>
            <a:t>En este módulo discutimos el concepto de hábitos digitales y cómo afectan nuestro bienestar, productividad y relaciones.</a:t>
          </a:r>
        </a:p>
      </dgm:t>
    </dgm:pt>
    <dgm:pt modelId="{D3FB42ED-98D2-47CB-AB22-3DBB511E4A20}" type="parTrans" cxnId="{61BDBB6A-5C9E-4B3E-BD96-DAF82D66FACB}">
      <dgm:prSet/>
      <dgm:spPr/>
      <dgm:t>
        <a:bodyPr/>
        <a:lstStyle/>
        <a:p>
          <a:endParaRPr lang="en-US"/>
        </a:p>
      </dgm:t>
    </dgm:pt>
    <dgm:pt modelId="{BEB8D66F-7084-440D-9F5E-AACAFD5E7191}" type="sibTrans" cxnId="{61BDBB6A-5C9E-4B3E-BD96-DAF82D66FACB}">
      <dgm:prSet/>
      <dgm:spPr/>
      <dgm:t>
        <a:bodyPr/>
        <a:lstStyle/>
        <a:p>
          <a:endParaRPr lang="en-US"/>
        </a:p>
      </dgm:t>
    </dgm:pt>
    <dgm:pt modelId="{6D3E8B7C-773F-4B4A-A7DD-4B103ED05CFB}">
      <dgm:prSet custT="1"/>
      <dgm:spPr>
        <a:solidFill>
          <a:srgbClr val="92BAB5"/>
        </a:solidFill>
      </dgm:spPr>
      <dgm:t>
        <a:bodyPr/>
        <a:lstStyle/>
        <a:p>
          <a:r>
            <a:rPr lang="es" sz="1600" dirty="0">
              <a:latin typeface="Aptos" panose="020B0004020202020204" pitchFamily="34" charset="0"/>
            </a:rPr>
            <a:t>También hemos aprendido algunas estrategias prácticas para gestionar nuestros hábitos digitales:</a:t>
          </a:r>
        </a:p>
      </dgm:t>
    </dgm:pt>
    <dgm:pt modelId="{65FE1808-1C68-4A75-BFC2-78537F638596}" type="parTrans" cxnId="{59E428B0-F566-470C-BD14-608CD8174580}">
      <dgm:prSet/>
      <dgm:spPr/>
      <dgm:t>
        <a:bodyPr/>
        <a:lstStyle/>
        <a:p>
          <a:endParaRPr lang="en-US"/>
        </a:p>
      </dgm:t>
    </dgm:pt>
    <dgm:pt modelId="{7B4DD789-FBFC-44FE-A6F6-AE0DA4537CC4}" type="sibTrans" cxnId="{59E428B0-F566-470C-BD14-608CD8174580}">
      <dgm:prSet/>
      <dgm:spPr/>
      <dgm:t>
        <a:bodyPr/>
        <a:lstStyle/>
        <a:p>
          <a:endParaRPr lang="en-US"/>
        </a:p>
      </dgm:t>
    </dgm:pt>
    <dgm:pt modelId="{C276933F-E132-44F2-9C89-FBE031A73627}">
      <dgm:prSet custT="1"/>
      <dgm:spPr/>
      <dgm:t>
        <a:bodyPr/>
        <a:lstStyle/>
        <a:p>
          <a:r>
            <a:rPr lang="es" sz="1600">
              <a:latin typeface="Aptos" panose="020B0004020202020204" pitchFamily="34" charset="0"/>
            </a:rPr>
            <a:t>Ser más conscientes de nuestro uso de la tecnología.</a:t>
          </a:r>
        </a:p>
      </dgm:t>
    </dgm:pt>
    <dgm:pt modelId="{8058CC5E-316E-437D-B0F9-C8A7A5FA51F2}" type="parTrans" cxnId="{19FD558F-C7D8-4981-A072-645CE6FB3DD3}">
      <dgm:prSet/>
      <dgm:spPr/>
      <dgm:t>
        <a:bodyPr/>
        <a:lstStyle/>
        <a:p>
          <a:endParaRPr lang="en-US"/>
        </a:p>
      </dgm:t>
    </dgm:pt>
    <dgm:pt modelId="{1514F81D-8375-46BE-8C42-4920EE30965E}" type="sibTrans" cxnId="{19FD558F-C7D8-4981-A072-645CE6FB3DD3}">
      <dgm:prSet/>
      <dgm:spPr/>
      <dgm:t>
        <a:bodyPr/>
        <a:lstStyle/>
        <a:p>
          <a:endParaRPr lang="en-US"/>
        </a:p>
      </dgm:t>
    </dgm:pt>
    <dgm:pt modelId="{3C178BE0-FC3A-4724-A8F7-851800AE05F6}">
      <dgm:prSet custT="1"/>
      <dgm:spPr/>
      <dgm:t>
        <a:bodyPr/>
        <a:lstStyle/>
        <a:p>
          <a:r>
            <a:rPr lang="es" sz="1600">
              <a:latin typeface="Aptos" panose="020B0004020202020204" pitchFamily="34" charset="0"/>
            </a:rPr>
            <a:t>Cómo equilibrar el tiempo frente a la pantalla y la productividad con técnicas de gestión del tiempo</a:t>
          </a:r>
        </a:p>
      </dgm:t>
    </dgm:pt>
    <dgm:pt modelId="{DB0E508A-3912-4AD3-B56E-FD1CA1674F19}" type="parTrans" cxnId="{E474881C-30E3-4069-8867-986E0903088F}">
      <dgm:prSet/>
      <dgm:spPr/>
      <dgm:t>
        <a:bodyPr/>
        <a:lstStyle/>
        <a:p>
          <a:endParaRPr lang="en-US"/>
        </a:p>
      </dgm:t>
    </dgm:pt>
    <dgm:pt modelId="{51A55CA9-BF50-4C70-A8AB-D9F7BC4129A2}" type="sibTrans" cxnId="{E474881C-30E3-4069-8867-986E0903088F}">
      <dgm:prSet/>
      <dgm:spPr/>
      <dgm:t>
        <a:bodyPr/>
        <a:lstStyle/>
        <a:p>
          <a:endParaRPr lang="en-US"/>
        </a:p>
      </dgm:t>
    </dgm:pt>
    <dgm:pt modelId="{51B0DFFF-69A8-43D8-98DF-B44385F959AB}">
      <dgm:prSet custT="1"/>
      <dgm:spPr/>
      <dgm:t>
        <a:bodyPr/>
        <a:lstStyle/>
        <a:p>
          <a:r>
            <a:rPr lang="es" sz="1600">
              <a:latin typeface="Aptos" panose="020B0004020202020204" pitchFamily="34" charset="0"/>
            </a:rPr>
            <a:t>Establecer límites digitales saludables con nosotros mismos y con los demás</a:t>
          </a:r>
        </a:p>
      </dgm:t>
    </dgm:pt>
    <dgm:pt modelId="{CC186C8B-A6AF-4646-9D13-9FCCF0A537BA}" type="parTrans" cxnId="{5E6C6B16-D8EC-46A2-9BC6-2DC242075E9A}">
      <dgm:prSet/>
      <dgm:spPr/>
      <dgm:t>
        <a:bodyPr/>
        <a:lstStyle/>
        <a:p>
          <a:endParaRPr lang="en-US"/>
        </a:p>
      </dgm:t>
    </dgm:pt>
    <dgm:pt modelId="{B8EA8303-5C2E-440C-982F-C333F4CE380C}" type="sibTrans" cxnId="{5E6C6B16-D8EC-46A2-9BC6-2DC242075E9A}">
      <dgm:prSet/>
      <dgm:spPr/>
      <dgm:t>
        <a:bodyPr/>
        <a:lstStyle/>
        <a:p>
          <a:endParaRPr lang="en-US"/>
        </a:p>
      </dgm:t>
    </dgm:pt>
    <dgm:pt modelId="{70FF2BDD-120C-4A9D-BA30-FFDD00882761}">
      <dgm:prSet custT="1"/>
      <dgm:spPr/>
      <dgm:t>
        <a:bodyPr/>
        <a:lstStyle/>
        <a:p>
          <a:r>
            <a:rPr lang="es" sz="1600">
              <a:latin typeface="Aptos" panose="020B0004020202020204" pitchFamily="34" charset="0"/>
            </a:rPr>
            <a:t>Desconectarse de la tecnología de forma regular e intencionada.</a:t>
          </a:r>
        </a:p>
      </dgm:t>
    </dgm:pt>
    <dgm:pt modelId="{F3395AF0-6947-4830-8975-72760BFBD6D5}" type="parTrans" cxnId="{DEB3FD4E-8D18-4E1C-AA33-A18722BF0EAA}">
      <dgm:prSet/>
      <dgm:spPr/>
      <dgm:t>
        <a:bodyPr/>
        <a:lstStyle/>
        <a:p>
          <a:endParaRPr lang="en-US"/>
        </a:p>
      </dgm:t>
    </dgm:pt>
    <dgm:pt modelId="{5AF533A4-C79A-4CF8-9986-029A9D5B462E}" type="sibTrans" cxnId="{DEB3FD4E-8D18-4E1C-AA33-A18722BF0EAA}">
      <dgm:prSet/>
      <dgm:spPr/>
      <dgm:t>
        <a:bodyPr/>
        <a:lstStyle/>
        <a:p>
          <a:endParaRPr lang="en-US"/>
        </a:p>
      </dgm:t>
    </dgm:pt>
    <dgm:pt modelId="{D55DAA58-A320-4CC9-AC9D-F9E4F37FA87F}">
      <dgm:prSet custT="1"/>
      <dgm:spPr/>
      <dgm:t>
        <a:bodyPr/>
        <a:lstStyle/>
        <a:p>
          <a:r>
            <a:rPr lang="es" sz="1600">
              <a:latin typeface="Aptos" panose="020B0004020202020204" pitchFamily="34" charset="0"/>
            </a:rPr>
            <a:t>Abrazando la atención plena en la era digital con atención y curiosidad.</a:t>
          </a:r>
        </a:p>
      </dgm:t>
    </dgm:pt>
    <dgm:pt modelId="{DBFFF982-A589-41C6-809D-6113046EE830}" type="parTrans" cxnId="{28681C46-2520-4B93-87E3-D4EB1A6E27FC}">
      <dgm:prSet/>
      <dgm:spPr/>
      <dgm:t>
        <a:bodyPr/>
        <a:lstStyle/>
        <a:p>
          <a:endParaRPr lang="en-US"/>
        </a:p>
      </dgm:t>
    </dgm:pt>
    <dgm:pt modelId="{048FAD40-B1A0-4A9A-89BE-1766D2CEFDA3}" type="sibTrans" cxnId="{28681C46-2520-4B93-87E3-D4EB1A6E27FC}">
      <dgm:prSet/>
      <dgm:spPr/>
      <dgm:t>
        <a:bodyPr/>
        <a:lstStyle/>
        <a:p>
          <a:endParaRPr lang="en-US"/>
        </a:p>
      </dgm:t>
    </dgm:pt>
    <dgm:pt modelId="{850D3775-D276-4C88-BC03-DEF8E70EC021}" type="pres">
      <dgm:prSet presAssocID="{1AD98D9F-2B34-417A-B8BB-2AB3362105B2}" presName="Name0" presStyleCnt="0">
        <dgm:presLayoutVars>
          <dgm:dir/>
          <dgm:resizeHandles val="exact"/>
        </dgm:presLayoutVars>
      </dgm:prSet>
      <dgm:spPr/>
    </dgm:pt>
    <dgm:pt modelId="{DABBAA5A-B336-43AC-AA3B-D8D925F00E52}" type="pres">
      <dgm:prSet presAssocID="{1097F582-DFB6-4A46-894A-197BE18411CA}" presName="node" presStyleLbl="node1" presStyleIdx="0" presStyleCnt="7">
        <dgm:presLayoutVars>
          <dgm:bulletEnabled val="1"/>
        </dgm:presLayoutVars>
      </dgm:prSet>
      <dgm:spPr/>
    </dgm:pt>
    <dgm:pt modelId="{618C87F8-E34B-493B-B14C-5DAFD369DBB4}" type="pres">
      <dgm:prSet presAssocID="{BEB8D66F-7084-440D-9F5E-AACAFD5E7191}" presName="sibTrans" presStyleLbl="sibTrans1D1" presStyleIdx="0" presStyleCnt="6"/>
      <dgm:spPr/>
    </dgm:pt>
    <dgm:pt modelId="{EB4FF34C-D41C-43B1-9263-C0E3A395B536}" type="pres">
      <dgm:prSet presAssocID="{BEB8D66F-7084-440D-9F5E-AACAFD5E7191}" presName="connectorText" presStyleLbl="sibTrans1D1" presStyleIdx="0" presStyleCnt="6"/>
      <dgm:spPr/>
    </dgm:pt>
    <dgm:pt modelId="{44BA803C-5B6C-41D3-BE0B-153E8ACD1F8D}" type="pres">
      <dgm:prSet presAssocID="{6D3E8B7C-773F-4B4A-A7DD-4B103ED05CFB}" presName="node" presStyleLbl="node1" presStyleIdx="1" presStyleCnt="7">
        <dgm:presLayoutVars>
          <dgm:bulletEnabled val="1"/>
        </dgm:presLayoutVars>
      </dgm:prSet>
      <dgm:spPr/>
    </dgm:pt>
    <dgm:pt modelId="{6D5C30AD-6758-4B5F-94F1-08E42ADDAE40}" type="pres">
      <dgm:prSet presAssocID="{7B4DD789-FBFC-44FE-A6F6-AE0DA4537CC4}" presName="sibTrans" presStyleLbl="sibTrans1D1" presStyleIdx="1" presStyleCnt="6"/>
      <dgm:spPr/>
    </dgm:pt>
    <dgm:pt modelId="{070B9F79-FEF1-430E-8A19-741F5BF13833}" type="pres">
      <dgm:prSet presAssocID="{7B4DD789-FBFC-44FE-A6F6-AE0DA4537CC4}" presName="connectorText" presStyleLbl="sibTrans1D1" presStyleIdx="1" presStyleCnt="6"/>
      <dgm:spPr/>
    </dgm:pt>
    <dgm:pt modelId="{FD49040A-B539-45A2-9497-64B7A14EBE78}" type="pres">
      <dgm:prSet presAssocID="{C276933F-E132-44F2-9C89-FBE031A73627}" presName="node" presStyleLbl="node1" presStyleIdx="2" presStyleCnt="7">
        <dgm:presLayoutVars>
          <dgm:bulletEnabled val="1"/>
        </dgm:presLayoutVars>
      </dgm:prSet>
      <dgm:spPr/>
    </dgm:pt>
    <dgm:pt modelId="{500CF179-EFB6-4CAA-9870-40D47A4E4D46}" type="pres">
      <dgm:prSet presAssocID="{1514F81D-8375-46BE-8C42-4920EE30965E}" presName="sibTrans" presStyleLbl="sibTrans1D1" presStyleIdx="2" presStyleCnt="6"/>
      <dgm:spPr/>
    </dgm:pt>
    <dgm:pt modelId="{A3AF6EB9-3348-4F9D-B139-E3AF200F24B5}" type="pres">
      <dgm:prSet presAssocID="{1514F81D-8375-46BE-8C42-4920EE30965E}" presName="connectorText" presStyleLbl="sibTrans1D1" presStyleIdx="2" presStyleCnt="6"/>
      <dgm:spPr/>
    </dgm:pt>
    <dgm:pt modelId="{454DC9F7-EB7B-44BD-A92A-69DE6149ADA6}" type="pres">
      <dgm:prSet presAssocID="{3C178BE0-FC3A-4724-A8F7-851800AE05F6}" presName="node" presStyleLbl="node1" presStyleIdx="3" presStyleCnt="7">
        <dgm:presLayoutVars>
          <dgm:bulletEnabled val="1"/>
        </dgm:presLayoutVars>
      </dgm:prSet>
      <dgm:spPr/>
    </dgm:pt>
    <dgm:pt modelId="{81220622-D1F0-42D2-B6A0-A57122D9B60F}" type="pres">
      <dgm:prSet presAssocID="{51A55CA9-BF50-4C70-A8AB-D9F7BC4129A2}" presName="sibTrans" presStyleLbl="sibTrans1D1" presStyleIdx="3" presStyleCnt="6"/>
      <dgm:spPr/>
    </dgm:pt>
    <dgm:pt modelId="{CB271BF9-3266-45EA-94C0-30441A4F432D}" type="pres">
      <dgm:prSet presAssocID="{51A55CA9-BF50-4C70-A8AB-D9F7BC4129A2}" presName="connectorText" presStyleLbl="sibTrans1D1" presStyleIdx="3" presStyleCnt="6"/>
      <dgm:spPr/>
    </dgm:pt>
    <dgm:pt modelId="{38B0E415-320C-494E-A5A2-3F6B29BA1F30}" type="pres">
      <dgm:prSet presAssocID="{51B0DFFF-69A8-43D8-98DF-B44385F959AB}" presName="node" presStyleLbl="node1" presStyleIdx="4" presStyleCnt="7">
        <dgm:presLayoutVars>
          <dgm:bulletEnabled val="1"/>
        </dgm:presLayoutVars>
      </dgm:prSet>
      <dgm:spPr/>
    </dgm:pt>
    <dgm:pt modelId="{5DFFDE08-392C-4861-A536-6B0E6CC0CD98}" type="pres">
      <dgm:prSet presAssocID="{B8EA8303-5C2E-440C-982F-C333F4CE380C}" presName="sibTrans" presStyleLbl="sibTrans1D1" presStyleIdx="4" presStyleCnt="6"/>
      <dgm:spPr/>
    </dgm:pt>
    <dgm:pt modelId="{792FCBE3-3DB2-41B7-A1B6-C85DC447A27E}" type="pres">
      <dgm:prSet presAssocID="{B8EA8303-5C2E-440C-982F-C333F4CE380C}" presName="connectorText" presStyleLbl="sibTrans1D1" presStyleIdx="4" presStyleCnt="6"/>
      <dgm:spPr/>
    </dgm:pt>
    <dgm:pt modelId="{D5BE9F65-F865-4764-8060-8CDC8475A760}" type="pres">
      <dgm:prSet presAssocID="{70FF2BDD-120C-4A9D-BA30-FFDD00882761}" presName="node" presStyleLbl="node1" presStyleIdx="5" presStyleCnt="7">
        <dgm:presLayoutVars>
          <dgm:bulletEnabled val="1"/>
        </dgm:presLayoutVars>
      </dgm:prSet>
      <dgm:spPr/>
    </dgm:pt>
    <dgm:pt modelId="{50101211-3554-4DD1-AC75-596750FE9FC3}" type="pres">
      <dgm:prSet presAssocID="{5AF533A4-C79A-4CF8-9986-029A9D5B462E}" presName="sibTrans" presStyleLbl="sibTrans1D1" presStyleIdx="5" presStyleCnt="6"/>
      <dgm:spPr/>
    </dgm:pt>
    <dgm:pt modelId="{2D59A151-FB4F-4F79-9F9D-B86949CDDE43}" type="pres">
      <dgm:prSet presAssocID="{5AF533A4-C79A-4CF8-9986-029A9D5B462E}" presName="connectorText" presStyleLbl="sibTrans1D1" presStyleIdx="5" presStyleCnt="6"/>
      <dgm:spPr/>
    </dgm:pt>
    <dgm:pt modelId="{937EE8DE-36B1-4001-99F3-AA2618C4FC02}" type="pres">
      <dgm:prSet presAssocID="{D55DAA58-A320-4CC9-AC9D-F9E4F37FA87F}" presName="node" presStyleLbl="node1" presStyleIdx="6" presStyleCnt="7">
        <dgm:presLayoutVars>
          <dgm:bulletEnabled val="1"/>
        </dgm:presLayoutVars>
      </dgm:prSet>
      <dgm:spPr/>
    </dgm:pt>
  </dgm:ptLst>
  <dgm:cxnLst>
    <dgm:cxn modelId="{06F05A05-F533-495D-8215-9698DD2F55DD}" type="presOf" srcId="{C276933F-E132-44F2-9C89-FBE031A73627}" destId="{FD49040A-B539-45A2-9497-64B7A14EBE78}" srcOrd="0" destOrd="0" presId="urn:microsoft.com/office/officeart/2016/7/layout/RepeatingBendingProcessNew"/>
    <dgm:cxn modelId="{402C0F06-8FE2-4D8C-8F42-0FE2FE88B743}" type="presOf" srcId="{7B4DD789-FBFC-44FE-A6F6-AE0DA4537CC4}" destId="{070B9F79-FEF1-430E-8A19-741F5BF13833}" srcOrd="1" destOrd="0" presId="urn:microsoft.com/office/officeart/2016/7/layout/RepeatingBendingProcessNew"/>
    <dgm:cxn modelId="{08E7BC0E-3B75-4F45-B480-BCF711961D08}" type="presOf" srcId="{1097F582-DFB6-4A46-894A-197BE18411CA}" destId="{DABBAA5A-B336-43AC-AA3B-D8D925F00E52}" srcOrd="0" destOrd="0" presId="urn:microsoft.com/office/officeart/2016/7/layout/RepeatingBendingProcessNew"/>
    <dgm:cxn modelId="{A9CFA013-855A-43E6-930E-2DB89AA4BAAD}" type="presOf" srcId="{1514F81D-8375-46BE-8C42-4920EE30965E}" destId="{A3AF6EB9-3348-4F9D-B139-E3AF200F24B5}" srcOrd="1" destOrd="0" presId="urn:microsoft.com/office/officeart/2016/7/layout/RepeatingBendingProcessNew"/>
    <dgm:cxn modelId="{5E6C6B16-D8EC-46A2-9BC6-2DC242075E9A}" srcId="{1AD98D9F-2B34-417A-B8BB-2AB3362105B2}" destId="{51B0DFFF-69A8-43D8-98DF-B44385F959AB}" srcOrd="4" destOrd="0" parTransId="{CC186C8B-A6AF-4646-9D13-9FCCF0A537BA}" sibTransId="{B8EA8303-5C2E-440C-982F-C333F4CE380C}"/>
    <dgm:cxn modelId="{E474881C-30E3-4069-8867-986E0903088F}" srcId="{1AD98D9F-2B34-417A-B8BB-2AB3362105B2}" destId="{3C178BE0-FC3A-4724-A8F7-851800AE05F6}" srcOrd="3" destOrd="0" parTransId="{DB0E508A-3912-4AD3-B56E-FD1CA1674F19}" sibTransId="{51A55CA9-BF50-4C70-A8AB-D9F7BC4129A2}"/>
    <dgm:cxn modelId="{4CAFF822-B282-461D-8399-3254D414F02A}" type="presOf" srcId="{B8EA8303-5C2E-440C-982F-C333F4CE380C}" destId="{5DFFDE08-392C-4861-A536-6B0E6CC0CD98}" srcOrd="0" destOrd="0" presId="urn:microsoft.com/office/officeart/2016/7/layout/RepeatingBendingProcessNew"/>
    <dgm:cxn modelId="{A6DA9A3B-5804-417A-A203-1F8A84BF1C4E}" type="presOf" srcId="{5AF533A4-C79A-4CF8-9986-029A9D5B462E}" destId="{2D59A151-FB4F-4F79-9F9D-B86949CDDE43}" srcOrd="1" destOrd="0" presId="urn:microsoft.com/office/officeart/2016/7/layout/RepeatingBendingProcessNew"/>
    <dgm:cxn modelId="{8DE3CD5C-BD58-44D9-B212-EE2C1DD60EDB}" type="presOf" srcId="{6D3E8B7C-773F-4B4A-A7DD-4B103ED05CFB}" destId="{44BA803C-5B6C-41D3-BE0B-153E8ACD1F8D}" srcOrd="0" destOrd="0" presId="urn:microsoft.com/office/officeart/2016/7/layout/RepeatingBendingProcessNew"/>
    <dgm:cxn modelId="{D9102561-F330-4E5E-918E-87FBE66EF040}" type="presOf" srcId="{1AD98D9F-2B34-417A-B8BB-2AB3362105B2}" destId="{850D3775-D276-4C88-BC03-DEF8E70EC021}" srcOrd="0" destOrd="0" presId="urn:microsoft.com/office/officeart/2016/7/layout/RepeatingBendingProcessNew"/>
    <dgm:cxn modelId="{28681C46-2520-4B93-87E3-D4EB1A6E27FC}" srcId="{1AD98D9F-2B34-417A-B8BB-2AB3362105B2}" destId="{D55DAA58-A320-4CC9-AC9D-F9E4F37FA87F}" srcOrd="6" destOrd="0" parTransId="{DBFFF982-A589-41C6-809D-6113046EE830}" sibTransId="{048FAD40-B1A0-4A9A-89BE-1766D2CEFDA3}"/>
    <dgm:cxn modelId="{DF5A8668-6546-4FFA-9401-FDD1ECD4432C}" type="presOf" srcId="{BEB8D66F-7084-440D-9F5E-AACAFD5E7191}" destId="{618C87F8-E34B-493B-B14C-5DAFD369DBB4}" srcOrd="0" destOrd="0" presId="urn:microsoft.com/office/officeart/2016/7/layout/RepeatingBendingProcessNew"/>
    <dgm:cxn modelId="{61BDBB6A-5C9E-4B3E-BD96-DAF82D66FACB}" srcId="{1AD98D9F-2B34-417A-B8BB-2AB3362105B2}" destId="{1097F582-DFB6-4A46-894A-197BE18411CA}" srcOrd="0" destOrd="0" parTransId="{D3FB42ED-98D2-47CB-AB22-3DBB511E4A20}" sibTransId="{BEB8D66F-7084-440D-9F5E-AACAFD5E7191}"/>
    <dgm:cxn modelId="{DEB3FD4E-8D18-4E1C-AA33-A18722BF0EAA}" srcId="{1AD98D9F-2B34-417A-B8BB-2AB3362105B2}" destId="{70FF2BDD-120C-4A9D-BA30-FFDD00882761}" srcOrd="5" destOrd="0" parTransId="{F3395AF0-6947-4830-8975-72760BFBD6D5}" sibTransId="{5AF533A4-C79A-4CF8-9986-029A9D5B462E}"/>
    <dgm:cxn modelId="{BD708F73-D48F-4048-AF4E-EA4376779B4B}" type="presOf" srcId="{70FF2BDD-120C-4A9D-BA30-FFDD00882761}" destId="{D5BE9F65-F865-4764-8060-8CDC8475A760}" srcOrd="0" destOrd="0" presId="urn:microsoft.com/office/officeart/2016/7/layout/RepeatingBendingProcessNew"/>
    <dgm:cxn modelId="{9B49A153-B200-41D7-B906-B1F49B105453}" type="presOf" srcId="{7B4DD789-FBFC-44FE-A6F6-AE0DA4537CC4}" destId="{6D5C30AD-6758-4B5F-94F1-08E42ADDAE40}" srcOrd="0" destOrd="0" presId="urn:microsoft.com/office/officeart/2016/7/layout/RepeatingBendingProcessNew"/>
    <dgm:cxn modelId="{561FC155-30EA-46BB-9AF2-7ED5B56B353A}" type="presOf" srcId="{51A55CA9-BF50-4C70-A8AB-D9F7BC4129A2}" destId="{CB271BF9-3266-45EA-94C0-30441A4F432D}" srcOrd="1" destOrd="0" presId="urn:microsoft.com/office/officeart/2016/7/layout/RepeatingBendingProcessNew"/>
    <dgm:cxn modelId="{19FD558F-C7D8-4981-A072-645CE6FB3DD3}" srcId="{1AD98D9F-2B34-417A-B8BB-2AB3362105B2}" destId="{C276933F-E132-44F2-9C89-FBE031A73627}" srcOrd="2" destOrd="0" parTransId="{8058CC5E-316E-437D-B0F9-C8A7A5FA51F2}" sibTransId="{1514F81D-8375-46BE-8C42-4920EE30965E}"/>
    <dgm:cxn modelId="{4ED595A6-B366-4EBB-B8E8-BC978C6224D2}" type="presOf" srcId="{51B0DFFF-69A8-43D8-98DF-B44385F959AB}" destId="{38B0E415-320C-494E-A5A2-3F6B29BA1F30}" srcOrd="0" destOrd="0" presId="urn:microsoft.com/office/officeart/2016/7/layout/RepeatingBendingProcessNew"/>
    <dgm:cxn modelId="{59E428B0-F566-470C-BD14-608CD8174580}" srcId="{1AD98D9F-2B34-417A-B8BB-2AB3362105B2}" destId="{6D3E8B7C-773F-4B4A-A7DD-4B103ED05CFB}" srcOrd="1" destOrd="0" parTransId="{65FE1808-1C68-4A75-BFC2-78537F638596}" sibTransId="{7B4DD789-FBFC-44FE-A6F6-AE0DA4537CC4}"/>
    <dgm:cxn modelId="{594B83B6-5508-4734-90BF-8557C24315CE}" type="presOf" srcId="{3C178BE0-FC3A-4724-A8F7-851800AE05F6}" destId="{454DC9F7-EB7B-44BD-A92A-69DE6149ADA6}" srcOrd="0" destOrd="0" presId="urn:microsoft.com/office/officeart/2016/7/layout/RepeatingBendingProcessNew"/>
    <dgm:cxn modelId="{4C0D23BC-35E2-4CB1-8646-138A3D7BA160}" type="presOf" srcId="{5AF533A4-C79A-4CF8-9986-029A9D5B462E}" destId="{50101211-3554-4DD1-AC75-596750FE9FC3}" srcOrd="0" destOrd="0" presId="urn:microsoft.com/office/officeart/2016/7/layout/RepeatingBendingProcessNew"/>
    <dgm:cxn modelId="{B9AF26E4-1DA8-4145-BF0F-85712AF16FB4}" type="presOf" srcId="{D55DAA58-A320-4CC9-AC9D-F9E4F37FA87F}" destId="{937EE8DE-36B1-4001-99F3-AA2618C4FC02}" srcOrd="0" destOrd="0" presId="urn:microsoft.com/office/officeart/2016/7/layout/RepeatingBendingProcessNew"/>
    <dgm:cxn modelId="{2B4C9AE6-614E-4129-B60C-ACF888DFB78B}" type="presOf" srcId="{51A55CA9-BF50-4C70-A8AB-D9F7BC4129A2}" destId="{81220622-D1F0-42D2-B6A0-A57122D9B60F}" srcOrd="0" destOrd="0" presId="urn:microsoft.com/office/officeart/2016/7/layout/RepeatingBendingProcessNew"/>
    <dgm:cxn modelId="{6039D0EB-C795-415C-BB3A-1F10B9CCFE90}" type="presOf" srcId="{BEB8D66F-7084-440D-9F5E-AACAFD5E7191}" destId="{EB4FF34C-D41C-43B1-9263-C0E3A395B536}" srcOrd="1" destOrd="0" presId="urn:microsoft.com/office/officeart/2016/7/layout/RepeatingBendingProcessNew"/>
    <dgm:cxn modelId="{B70E77F0-DA64-42C5-86BB-186D2E432F56}" type="presOf" srcId="{1514F81D-8375-46BE-8C42-4920EE30965E}" destId="{500CF179-EFB6-4CAA-9870-40D47A4E4D46}" srcOrd="0" destOrd="0" presId="urn:microsoft.com/office/officeart/2016/7/layout/RepeatingBendingProcessNew"/>
    <dgm:cxn modelId="{A3B67DF1-998D-4E88-A4F4-F992536BCA39}" type="presOf" srcId="{B8EA8303-5C2E-440C-982F-C333F4CE380C}" destId="{792FCBE3-3DB2-41B7-A1B6-C85DC447A27E}" srcOrd="1" destOrd="0" presId="urn:microsoft.com/office/officeart/2016/7/layout/RepeatingBendingProcessNew"/>
    <dgm:cxn modelId="{1D5C4911-D23A-4AF8-90B0-6D524B31C8D7}" type="presParOf" srcId="{850D3775-D276-4C88-BC03-DEF8E70EC021}" destId="{DABBAA5A-B336-43AC-AA3B-D8D925F00E52}" srcOrd="0" destOrd="0" presId="urn:microsoft.com/office/officeart/2016/7/layout/RepeatingBendingProcessNew"/>
    <dgm:cxn modelId="{596D04F8-77EE-4422-9C4F-BD64FFD703DD}" type="presParOf" srcId="{850D3775-D276-4C88-BC03-DEF8E70EC021}" destId="{618C87F8-E34B-493B-B14C-5DAFD369DBB4}" srcOrd="1" destOrd="0" presId="urn:microsoft.com/office/officeart/2016/7/layout/RepeatingBendingProcessNew"/>
    <dgm:cxn modelId="{0E51C4F5-F23C-4B10-9336-D2ECE342963A}" type="presParOf" srcId="{618C87F8-E34B-493B-B14C-5DAFD369DBB4}" destId="{EB4FF34C-D41C-43B1-9263-C0E3A395B536}" srcOrd="0" destOrd="0" presId="urn:microsoft.com/office/officeart/2016/7/layout/RepeatingBendingProcessNew"/>
    <dgm:cxn modelId="{1B203A00-AECC-42AF-AB2C-05DEC334608E}" type="presParOf" srcId="{850D3775-D276-4C88-BC03-DEF8E70EC021}" destId="{44BA803C-5B6C-41D3-BE0B-153E8ACD1F8D}" srcOrd="2" destOrd="0" presId="urn:microsoft.com/office/officeart/2016/7/layout/RepeatingBendingProcessNew"/>
    <dgm:cxn modelId="{AA61C711-3CF4-4C7A-8799-9BF252FDA48C}" type="presParOf" srcId="{850D3775-D276-4C88-BC03-DEF8E70EC021}" destId="{6D5C30AD-6758-4B5F-94F1-08E42ADDAE40}" srcOrd="3" destOrd="0" presId="urn:microsoft.com/office/officeart/2016/7/layout/RepeatingBendingProcessNew"/>
    <dgm:cxn modelId="{98AF8FC6-C7C6-417F-85F6-4828F636FDEB}" type="presParOf" srcId="{6D5C30AD-6758-4B5F-94F1-08E42ADDAE40}" destId="{070B9F79-FEF1-430E-8A19-741F5BF13833}" srcOrd="0" destOrd="0" presId="urn:microsoft.com/office/officeart/2016/7/layout/RepeatingBendingProcessNew"/>
    <dgm:cxn modelId="{9BBB0F47-367E-4AB7-ACFC-56C94905D334}" type="presParOf" srcId="{850D3775-D276-4C88-BC03-DEF8E70EC021}" destId="{FD49040A-B539-45A2-9497-64B7A14EBE78}" srcOrd="4" destOrd="0" presId="urn:microsoft.com/office/officeart/2016/7/layout/RepeatingBendingProcessNew"/>
    <dgm:cxn modelId="{623FE2CE-8404-46E9-A309-7D7270AFE497}" type="presParOf" srcId="{850D3775-D276-4C88-BC03-DEF8E70EC021}" destId="{500CF179-EFB6-4CAA-9870-40D47A4E4D46}" srcOrd="5" destOrd="0" presId="urn:microsoft.com/office/officeart/2016/7/layout/RepeatingBendingProcessNew"/>
    <dgm:cxn modelId="{48BA31CB-C3A3-4425-AEBB-BD4087D98AED}" type="presParOf" srcId="{500CF179-EFB6-4CAA-9870-40D47A4E4D46}" destId="{A3AF6EB9-3348-4F9D-B139-E3AF200F24B5}" srcOrd="0" destOrd="0" presId="urn:microsoft.com/office/officeart/2016/7/layout/RepeatingBendingProcessNew"/>
    <dgm:cxn modelId="{6B5F24F7-FE50-4B53-B759-F9490B688EDA}" type="presParOf" srcId="{850D3775-D276-4C88-BC03-DEF8E70EC021}" destId="{454DC9F7-EB7B-44BD-A92A-69DE6149ADA6}" srcOrd="6" destOrd="0" presId="urn:microsoft.com/office/officeart/2016/7/layout/RepeatingBendingProcessNew"/>
    <dgm:cxn modelId="{93FD8273-2D12-4F38-9D1C-4DA84438A5EF}" type="presParOf" srcId="{850D3775-D276-4C88-BC03-DEF8E70EC021}" destId="{81220622-D1F0-42D2-B6A0-A57122D9B60F}" srcOrd="7" destOrd="0" presId="urn:microsoft.com/office/officeart/2016/7/layout/RepeatingBendingProcessNew"/>
    <dgm:cxn modelId="{BE002492-C585-4E18-A71E-6B182A989FD3}" type="presParOf" srcId="{81220622-D1F0-42D2-B6A0-A57122D9B60F}" destId="{CB271BF9-3266-45EA-94C0-30441A4F432D}" srcOrd="0" destOrd="0" presId="urn:microsoft.com/office/officeart/2016/7/layout/RepeatingBendingProcessNew"/>
    <dgm:cxn modelId="{5634972F-5B8E-40DC-80C8-34E3942BD596}" type="presParOf" srcId="{850D3775-D276-4C88-BC03-DEF8E70EC021}" destId="{38B0E415-320C-494E-A5A2-3F6B29BA1F30}" srcOrd="8" destOrd="0" presId="urn:microsoft.com/office/officeart/2016/7/layout/RepeatingBendingProcessNew"/>
    <dgm:cxn modelId="{8C76B559-D359-4169-B7AB-31362C5B73EC}" type="presParOf" srcId="{850D3775-D276-4C88-BC03-DEF8E70EC021}" destId="{5DFFDE08-392C-4861-A536-6B0E6CC0CD98}" srcOrd="9" destOrd="0" presId="urn:microsoft.com/office/officeart/2016/7/layout/RepeatingBendingProcessNew"/>
    <dgm:cxn modelId="{040F428C-6A62-40D1-AB6D-7F8D88684E7C}" type="presParOf" srcId="{5DFFDE08-392C-4861-A536-6B0E6CC0CD98}" destId="{792FCBE3-3DB2-41B7-A1B6-C85DC447A27E}" srcOrd="0" destOrd="0" presId="urn:microsoft.com/office/officeart/2016/7/layout/RepeatingBendingProcessNew"/>
    <dgm:cxn modelId="{D817F8DC-6938-411D-96E0-EE44A3DAEBE0}" type="presParOf" srcId="{850D3775-D276-4C88-BC03-DEF8E70EC021}" destId="{D5BE9F65-F865-4764-8060-8CDC8475A760}" srcOrd="10" destOrd="0" presId="urn:microsoft.com/office/officeart/2016/7/layout/RepeatingBendingProcessNew"/>
    <dgm:cxn modelId="{5918D006-7683-4ABE-9D51-6845CF81DAC2}" type="presParOf" srcId="{850D3775-D276-4C88-BC03-DEF8E70EC021}" destId="{50101211-3554-4DD1-AC75-596750FE9FC3}" srcOrd="11" destOrd="0" presId="urn:microsoft.com/office/officeart/2016/7/layout/RepeatingBendingProcessNew"/>
    <dgm:cxn modelId="{BF5CAF08-74E1-4F84-8BDE-E6DB525504B7}" type="presParOf" srcId="{50101211-3554-4DD1-AC75-596750FE9FC3}" destId="{2D59A151-FB4F-4F79-9F9D-B86949CDDE43}" srcOrd="0" destOrd="0" presId="urn:microsoft.com/office/officeart/2016/7/layout/RepeatingBendingProcessNew"/>
    <dgm:cxn modelId="{F6291F9D-3BC9-4CE3-A8CE-523F1AC40D91}" type="presParOf" srcId="{850D3775-D276-4C88-BC03-DEF8E70EC021}" destId="{937EE8DE-36B1-4001-99F3-AA2618C4FC02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579BEE-8CBB-417A-B285-8FA47EF32191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6AEBB6B-3196-47EA-8C61-FE41993AB8E6}">
      <dgm:prSet custT="1"/>
      <dgm:spPr/>
      <dgm:t>
        <a:bodyPr/>
        <a:lstStyle/>
        <a:p>
          <a:r>
            <a:rPr lang="es" sz="2000" b="1" dirty="0" err="1">
              <a:latin typeface="Aptos" panose="020B0004020202020204" pitchFamily="34" charset="0"/>
            </a:rPr>
            <a:t>Usar</a:t>
          </a:r>
          <a:endParaRPr lang="en-US" sz="2000" b="1" dirty="0">
            <a:latin typeface="Aptos" panose="020B0004020202020204" pitchFamily="34" charset="0"/>
          </a:endParaRPr>
        </a:p>
      </dgm:t>
    </dgm:pt>
    <dgm:pt modelId="{B37CC8C4-AD97-4F5B-B8B7-BB1234D0C6C0}" type="par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C8756E23-31B8-442C-AEA0-C07D4B6150AD}" type="sib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9B92C939-E6DD-415E-BFD4-E9175480F314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Utilice aplicaciones de productividad:</a:t>
          </a:r>
        </a:p>
      </dgm:t>
    </dgm:pt>
    <dgm:pt modelId="{B7929B7F-0AB7-4096-84AA-0FF9FBB4BFAB}" type="par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F65F497-9905-42E8-A373-C685C89893E0}" type="sib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DD15A38-5200-4D16-8D31-407266537776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" sz="1600" kern="1200" dirty="0">
              <a:latin typeface="Aptos" panose="020B0004020202020204" pitchFamily="34" charset="0"/>
            </a:rPr>
            <a:t>Considere sus objetivos personales y profesionales.</a:t>
          </a:r>
        </a:p>
      </dgm:t>
    </dgm:pt>
    <dgm:pt modelId="{C880B4CD-FC0D-4BE5-A9DD-DFBB3849A0BC}" type="parTrans" cxnId="{26E4E42D-AFC0-4BF1-BE46-F9985065F72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19DE849-F36B-4032-A2CB-02EABDFD4299}" type="sibTrans" cxnId="{26E4E42D-AFC0-4BF1-BE46-F9985065F72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3A3C1E2D-A2F6-4D3E-8154-855715685E9D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" sz="1600" kern="1200" dirty="0">
              <a:latin typeface="Aptos" panose="020B0004020202020204" pitchFamily="34" charset="0"/>
            </a:rPr>
            <a:t>Reflexione sobre cómo sus hábitos digitales se alinean con estos objetivos.</a:t>
          </a:r>
        </a:p>
      </dgm:t>
    </dgm:pt>
    <dgm:pt modelId="{285B0A7A-62EB-473B-8838-DF34D8D3A794}" type="parTrans" cxnId="{C5A26156-95D5-472C-9D56-931CC3E32347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7A691067-84C8-4064-BBF2-7B49B1E06FF1}" type="sibTrans" cxnId="{C5A26156-95D5-472C-9D56-931CC3E32347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4149AF08-C538-46E8-8124-1DB16C5DE988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" sz="1600" kern="1200" dirty="0">
              <a:latin typeface="Aptos" panose="020B0004020202020204" pitchFamily="34" charset="0"/>
            </a:rPr>
            <a:t>Identifica cualquier hábito que pueda estar obstaculizando tu progreso.</a:t>
          </a:r>
        </a:p>
      </dgm:t>
    </dgm:pt>
    <dgm:pt modelId="{C6B4BDE5-BFB3-4655-936A-14201D22C03A}" type="parTrans" cxnId="{5205F926-1ACC-4EE1-9E91-220CFC516D6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7A215C8-B367-4FB4-8BBB-1284AF0F50BE}" type="sibTrans" cxnId="{5205F926-1ACC-4EE1-9E91-220CFC516D6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33853CC-10A8-40DB-9679-0A44F5D30BAD}">
      <dgm:prSet custT="1"/>
      <dgm:spPr/>
      <dgm:t>
        <a:bodyPr/>
        <a:lstStyle/>
        <a:p>
          <a:r>
            <a:rPr lang="es" sz="2000" b="1" dirty="0" err="1">
              <a:latin typeface="Aptos" panose="020B0004020202020204" pitchFamily="34" charset="0"/>
            </a:rPr>
            <a:t>Conducta</a:t>
          </a:r>
          <a:endParaRPr lang="en-US" sz="2000" b="1" dirty="0">
            <a:latin typeface="Aptos" panose="020B0004020202020204" pitchFamily="34" charset="0"/>
          </a:endParaRPr>
        </a:p>
      </dgm:t>
    </dgm:pt>
    <dgm:pt modelId="{BF697426-B7E0-4418-84CE-56F176F2BC49}" type="par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32A7F5A-982F-4816-9680-81AD1CC0486B}" type="sib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1AC7E66-997F-495D-B417-E8CB9F8F8E59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Realizar periodos de desintoxicación digital:</a:t>
          </a:r>
          <a:endParaRPr lang="en-US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</dgm:t>
    </dgm:pt>
    <dgm:pt modelId="{FEDD30BA-0CC1-450C-8A31-64C8FF8A6517}" type="par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095817C4-A2A4-4077-98BF-2E4CC26CF358}" type="sib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1FE5E83B-8C16-4597-BA67-D2B57DF2338E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" sz="1600" kern="1200" dirty="0">
              <a:latin typeface="Aptos" panose="020B0004020202020204" pitchFamily="34" charset="0"/>
            </a:rPr>
            <a:t>Registra tus actividades digitales a lo largo del día.</a:t>
          </a:r>
        </a:p>
      </dgm:t>
    </dgm:pt>
    <dgm:pt modelId="{1FF3FCDA-893D-46C3-B902-00ABBBBCE7B7}" type="parTrans" cxnId="{03DEDECF-E7CF-4FFC-9BE6-DC651B07EF9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54A92C06-E8BF-48E6-B5BE-A29773660D01}" type="sibTrans" cxnId="{03DEDECF-E7CF-4FFC-9BE6-DC651B07EF9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D781C73-DAC5-4239-B633-33AA5383B063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" sz="1600" kern="1200" dirty="0">
              <a:latin typeface="Aptos" panose="020B0004020202020204" pitchFamily="34" charset="0"/>
            </a:rPr>
            <a:t>Tenga en cuenta el tiempo pasado en diferentes plataformas y el propósito de cada interacción.</a:t>
          </a:r>
        </a:p>
      </dgm:t>
    </dgm:pt>
    <dgm:pt modelId="{2F7D3FBA-16C0-45FC-B4B5-A91AFD4C11FD}" type="parTrans" cxnId="{0EC98C2F-D93A-435F-A7D8-324C4818D6D6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A2EEE1F7-7298-4AFB-A7A3-083C3D77D90D}" type="sibTrans" cxnId="{0EC98C2F-D93A-435F-A7D8-324C4818D6D6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59BAFB9-B94F-4CE1-8EDC-827C87CD72FF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" sz="1600" kern="1200" dirty="0">
              <a:latin typeface="Aptos" panose="020B0004020202020204" pitchFamily="34" charset="0"/>
            </a:rPr>
            <a:t>Revise periódicamente su diario para identificar patrones y tendencias.</a:t>
          </a:r>
        </a:p>
      </dgm:t>
    </dgm:pt>
    <dgm:pt modelId="{14243126-9331-47BB-B577-CACA05DD4E68}" type="parTrans" cxnId="{2EA0ED80-9DA9-4C58-9853-8F37F589B484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75F1BE2B-EC9B-4ED3-ABDB-7EA23C5FC4D1}" type="sibTrans" cxnId="{2EA0ED80-9DA9-4C58-9853-8F37F589B484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0213E5E1-9294-4378-BCA7-AB0743AFD8EB}">
      <dgm:prSet custT="1"/>
      <dgm:spPr/>
      <dgm:t>
        <a:bodyPr/>
        <a:lstStyle/>
        <a:p>
          <a:r>
            <a:rPr lang="es" sz="2000" b="1" dirty="0" err="1"/>
            <a:t>Práctica</a:t>
          </a:r>
          <a:endParaRPr lang="en-GB" sz="2000" b="1" dirty="0"/>
        </a:p>
      </dgm:t>
    </dgm:pt>
    <dgm:pt modelId="{5B5F442F-A98E-45A1-8E0F-68A65D0D7BBE}" type="parTrans" cxnId="{0E47AE15-2062-4797-A4C4-BE3C0388EC44}">
      <dgm:prSet/>
      <dgm:spPr/>
      <dgm:t>
        <a:bodyPr/>
        <a:lstStyle/>
        <a:p>
          <a:endParaRPr lang="en-GB"/>
        </a:p>
      </dgm:t>
    </dgm:pt>
    <dgm:pt modelId="{3843269B-4C72-4C26-99B4-526BBC805E93}" type="sibTrans" cxnId="{0E47AE15-2062-4797-A4C4-BE3C0388EC44}">
      <dgm:prSet/>
      <dgm:spPr/>
      <dgm:t>
        <a:bodyPr/>
        <a:lstStyle/>
        <a:p>
          <a:endParaRPr lang="en-GB"/>
        </a:p>
      </dgm:t>
    </dgm:pt>
    <dgm:pt modelId="{E51309FC-4053-41ED-8F9B-3DDC15ED953B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Practica la atención plena:</a:t>
          </a:r>
          <a:endParaRPr lang="en-GB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</dgm:t>
    </dgm:pt>
    <dgm:pt modelId="{A70C338C-D1A1-45E2-A068-2D549043FA4F}" type="parTrans" cxnId="{5C203D32-B740-4004-A30B-143258B27028}">
      <dgm:prSet/>
      <dgm:spPr/>
      <dgm:t>
        <a:bodyPr/>
        <a:lstStyle/>
        <a:p>
          <a:endParaRPr lang="en-GB"/>
        </a:p>
      </dgm:t>
    </dgm:pt>
    <dgm:pt modelId="{736E1274-4C5D-4518-86CB-147AEF5A8D4F}" type="sibTrans" cxnId="{5C203D32-B740-4004-A30B-143258B27028}">
      <dgm:prSet/>
      <dgm:spPr/>
      <dgm:t>
        <a:bodyPr/>
        <a:lstStyle/>
        <a:p>
          <a:endParaRPr lang="en-GB"/>
        </a:p>
      </dgm:t>
    </dgm:pt>
    <dgm:pt modelId="{76CD7C12-128F-44B6-81A1-45DAFDDBA885}">
      <dgm:prSet custT="1"/>
      <dgm:spPr/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" sz="1600" kern="1200" dirty="0">
              <a:latin typeface="Aptos" panose="020B0004020202020204" pitchFamily="34" charset="0"/>
            </a:rPr>
            <a:t>Integra técnicas de atención plena en tu rutina digital.</a:t>
          </a:r>
        </a:p>
      </dgm:t>
    </dgm:pt>
    <dgm:pt modelId="{7569590B-A08E-4F36-8BA3-FC16EDDDE38C}" type="parTrans" cxnId="{5BCA3B53-EFC6-4949-982A-88760596E2A5}">
      <dgm:prSet/>
      <dgm:spPr/>
      <dgm:t>
        <a:bodyPr/>
        <a:lstStyle/>
        <a:p>
          <a:endParaRPr lang="en-GB"/>
        </a:p>
      </dgm:t>
    </dgm:pt>
    <dgm:pt modelId="{EB460D17-AECA-43CB-992D-92B22EBB57C7}" type="sibTrans" cxnId="{5BCA3B53-EFC6-4949-982A-88760596E2A5}">
      <dgm:prSet/>
      <dgm:spPr/>
      <dgm:t>
        <a:bodyPr/>
        <a:lstStyle/>
        <a:p>
          <a:endParaRPr lang="en-GB"/>
        </a:p>
      </dgm:t>
    </dgm:pt>
    <dgm:pt modelId="{0D8B7908-FE7E-4C6A-B88F-7DC7DDEC7C91}">
      <dgm:prSet custT="1"/>
      <dgm:spPr/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" sz="1600" dirty="0">
              <a:latin typeface="Aptos" panose="020B0004020202020204" pitchFamily="34" charset="0"/>
            </a:rPr>
            <a:t>Estar presente y plenamente comprometido durante las actividades en línea.</a:t>
          </a:r>
        </a:p>
      </dgm:t>
    </dgm:pt>
    <dgm:pt modelId="{47764A08-5F8E-48A4-94B5-3DD5CEBC3ACE}" type="parTrans" cxnId="{A8F99C1A-FED3-413B-9D73-2973BBA801B0}">
      <dgm:prSet/>
      <dgm:spPr/>
      <dgm:t>
        <a:bodyPr/>
        <a:lstStyle/>
        <a:p>
          <a:endParaRPr lang="en-GB"/>
        </a:p>
      </dgm:t>
    </dgm:pt>
    <dgm:pt modelId="{8D56AB33-A961-4849-8CDB-2C95336ED9CD}" type="sibTrans" cxnId="{A8F99C1A-FED3-413B-9D73-2973BBA801B0}">
      <dgm:prSet/>
      <dgm:spPr/>
      <dgm:t>
        <a:bodyPr/>
        <a:lstStyle/>
        <a:p>
          <a:endParaRPr lang="en-GB"/>
        </a:p>
      </dgm:t>
    </dgm:pt>
    <dgm:pt modelId="{2CA97181-6618-49BF-8285-CCC15D126A8F}">
      <dgm:prSet custT="1"/>
      <dgm:spPr/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" sz="1600" dirty="0">
              <a:latin typeface="Aptos" panose="020B0004020202020204" pitchFamily="34" charset="0"/>
            </a:rPr>
            <a:t>Observe sus emociones y reacciones a los estímulos digitales sin juzgar.</a:t>
          </a:r>
        </a:p>
      </dgm:t>
    </dgm:pt>
    <dgm:pt modelId="{0F8B1ED8-E5F7-4C9B-BD79-8A23E405931D}" type="parTrans" cxnId="{0D55B101-5610-49A4-BAA4-C3D9FCA02CA5}">
      <dgm:prSet/>
      <dgm:spPr/>
      <dgm:t>
        <a:bodyPr/>
        <a:lstStyle/>
        <a:p>
          <a:endParaRPr lang="en-GB"/>
        </a:p>
      </dgm:t>
    </dgm:pt>
    <dgm:pt modelId="{03EB3AE7-F6EA-4F31-A39A-A180AAE1D8A5}" type="sibTrans" cxnId="{0D55B101-5610-49A4-BAA4-C3D9FCA02CA5}">
      <dgm:prSet/>
      <dgm:spPr/>
      <dgm:t>
        <a:bodyPr/>
        <a:lstStyle/>
        <a:p>
          <a:endParaRPr lang="en-GB"/>
        </a:p>
      </dgm:t>
    </dgm:pt>
    <dgm:pt modelId="{73E97435-185A-49DC-83FB-A12C29CB44FE}" type="pres">
      <dgm:prSet presAssocID="{25579BEE-8CBB-417A-B285-8FA47EF32191}" presName="Name0" presStyleCnt="0">
        <dgm:presLayoutVars>
          <dgm:dir/>
          <dgm:animLvl val="lvl"/>
          <dgm:resizeHandles val="exact"/>
        </dgm:presLayoutVars>
      </dgm:prSet>
      <dgm:spPr/>
    </dgm:pt>
    <dgm:pt modelId="{748E5150-F249-4E8C-90D9-D641BA64C32B}" type="pres">
      <dgm:prSet presAssocID="{0213E5E1-9294-4378-BCA7-AB0743AFD8EB}" presName="boxAndChildren" presStyleCnt="0"/>
      <dgm:spPr/>
    </dgm:pt>
    <dgm:pt modelId="{0F454DF5-464C-4FAC-B56C-073C36B2D661}" type="pres">
      <dgm:prSet presAssocID="{0213E5E1-9294-4378-BCA7-AB0743AFD8EB}" presName="parentTextBox" presStyleLbl="alignNode1" presStyleIdx="0" presStyleCnt="3" custScaleY="143904"/>
      <dgm:spPr/>
    </dgm:pt>
    <dgm:pt modelId="{B9572833-CD38-4EC5-88BE-FA77C068C507}" type="pres">
      <dgm:prSet presAssocID="{0213E5E1-9294-4378-BCA7-AB0743AFD8EB}" presName="descendantBox" presStyleLbl="bgAccFollowNode1" presStyleIdx="0" presStyleCnt="3" custScaleY="199040"/>
      <dgm:spPr/>
    </dgm:pt>
    <dgm:pt modelId="{02CC5B5A-AEA1-45F1-87DA-BEB1DD2FC5DB}" type="pres">
      <dgm:prSet presAssocID="{B32A7F5A-982F-4816-9680-81AD1CC0486B}" presName="sp" presStyleCnt="0"/>
      <dgm:spPr/>
    </dgm:pt>
    <dgm:pt modelId="{A63FA2C5-5D6D-45F4-9B9A-CDE1935D3EB0}" type="pres">
      <dgm:prSet presAssocID="{D33853CC-10A8-40DB-9679-0A44F5D30BAD}" presName="arrowAndChildren" presStyleCnt="0"/>
      <dgm:spPr/>
    </dgm:pt>
    <dgm:pt modelId="{C7ADD9DE-A3F4-43F3-BF28-ABE9DD55AFA2}" type="pres">
      <dgm:prSet presAssocID="{D33853CC-10A8-40DB-9679-0A44F5D30BAD}" presName="parentTextArrow" presStyleLbl="node1" presStyleIdx="0" presStyleCnt="0"/>
      <dgm:spPr/>
    </dgm:pt>
    <dgm:pt modelId="{6AF268E8-B875-46F2-8D21-1D60E0A45471}" type="pres">
      <dgm:prSet presAssocID="{D33853CC-10A8-40DB-9679-0A44F5D30BAD}" presName="arrow" presStyleLbl="alignNode1" presStyleIdx="1" presStyleCnt="3" custScaleY="118194"/>
      <dgm:spPr/>
    </dgm:pt>
    <dgm:pt modelId="{DE36DDCD-1CF6-4DCA-B372-AE3708F152E9}" type="pres">
      <dgm:prSet presAssocID="{D33853CC-10A8-40DB-9679-0A44F5D30BAD}" presName="descendantArrow" presStyleLbl="bgAccFollowNode1" presStyleIdx="1" presStyleCnt="3" custScaleY="147679"/>
      <dgm:spPr/>
    </dgm:pt>
    <dgm:pt modelId="{FECA2B9E-3325-4AE3-982C-EA5C8FF91BE2}" type="pres">
      <dgm:prSet presAssocID="{C8756E23-31B8-442C-AEA0-C07D4B6150AD}" presName="sp" presStyleCnt="0"/>
      <dgm:spPr/>
    </dgm:pt>
    <dgm:pt modelId="{E5917DEA-AFC2-49AF-8641-4CACA2494AB7}" type="pres">
      <dgm:prSet presAssocID="{86AEBB6B-3196-47EA-8C61-FE41993AB8E6}" presName="arrowAndChildren" presStyleCnt="0"/>
      <dgm:spPr/>
    </dgm:pt>
    <dgm:pt modelId="{8B8F4A1B-BE22-4F98-880E-FF408EAAE7AE}" type="pres">
      <dgm:prSet presAssocID="{86AEBB6B-3196-47EA-8C61-FE41993AB8E6}" presName="parentTextArrow" presStyleLbl="node1" presStyleIdx="0" presStyleCnt="0"/>
      <dgm:spPr/>
    </dgm:pt>
    <dgm:pt modelId="{913F353B-221A-40B4-A397-0E7306AF7B07}" type="pres">
      <dgm:prSet presAssocID="{86AEBB6B-3196-47EA-8C61-FE41993AB8E6}" presName="arrow" presStyleLbl="alignNode1" presStyleIdx="2" presStyleCnt="3" custScaleX="108803" custScaleY="108107"/>
      <dgm:spPr/>
    </dgm:pt>
    <dgm:pt modelId="{A48D032F-D944-4708-BDDF-4172EE8BC8DF}" type="pres">
      <dgm:prSet presAssocID="{86AEBB6B-3196-47EA-8C61-FE41993AB8E6}" presName="descendantArrow" presStyleLbl="bgAccFollowNode1" presStyleIdx="2" presStyleCnt="3" custScaleY="154466"/>
      <dgm:spPr/>
    </dgm:pt>
  </dgm:ptLst>
  <dgm:cxnLst>
    <dgm:cxn modelId="{0D55B101-5610-49A4-BAA4-C3D9FCA02CA5}" srcId="{E51309FC-4053-41ED-8F9B-3DDC15ED953B}" destId="{2CA97181-6618-49BF-8285-CCC15D126A8F}" srcOrd="2" destOrd="0" parTransId="{0F8B1ED8-E5F7-4C9B-BD79-8A23E405931D}" sibTransId="{03EB3AE7-F6EA-4F31-A39A-A180AAE1D8A5}"/>
    <dgm:cxn modelId="{BA7F8D15-478B-453F-BE3E-F962CD873B7A}" type="presOf" srcId="{86AEBB6B-3196-47EA-8C61-FE41993AB8E6}" destId="{8B8F4A1B-BE22-4F98-880E-FF408EAAE7AE}" srcOrd="0" destOrd="0" presId="urn:microsoft.com/office/officeart/2016/7/layout/VerticalDownArrowProcess"/>
    <dgm:cxn modelId="{0E47AE15-2062-4797-A4C4-BE3C0388EC44}" srcId="{25579BEE-8CBB-417A-B285-8FA47EF32191}" destId="{0213E5E1-9294-4378-BCA7-AB0743AFD8EB}" srcOrd="2" destOrd="0" parTransId="{5B5F442F-A98E-45A1-8E0F-68A65D0D7BBE}" sibTransId="{3843269B-4C72-4C26-99B4-526BBC805E93}"/>
    <dgm:cxn modelId="{003D7C19-9634-42B8-817C-7269040644A4}" type="presOf" srcId="{D33853CC-10A8-40DB-9679-0A44F5D30BAD}" destId="{C7ADD9DE-A3F4-43F3-BF28-ABE9DD55AFA2}" srcOrd="0" destOrd="0" presId="urn:microsoft.com/office/officeart/2016/7/layout/VerticalDownArrowProcess"/>
    <dgm:cxn modelId="{A8F99C1A-FED3-413B-9D73-2973BBA801B0}" srcId="{E51309FC-4053-41ED-8F9B-3DDC15ED953B}" destId="{0D8B7908-FE7E-4C6A-B88F-7DC7DDEC7C91}" srcOrd="1" destOrd="0" parTransId="{47764A08-5F8E-48A4-94B5-3DD5CEBC3ACE}" sibTransId="{8D56AB33-A961-4849-8CDB-2C95336ED9CD}"/>
    <dgm:cxn modelId="{89F0A81F-6B7D-4654-BA26-1AFF0966667D}" type="presOf" srcId="{D33853CC-10A8-40DB-9679-0A44F5D30BAD}" destId="{6AF268E8-B875-46F2-8D21-1D60E0A45471}" srcOrd="1" destOrd="0" presId="urn:microsoft.com/office/officeart/2016/7/layout/VerticalDownArrowProcess"/>
    <dgm:cxn modelId="{5205F926-1ACC-4EE1-9E91-220CFC516D6A}" srcId="{9B92C939-E6DD-415E-BFD4-E9175480F314}" destId="{4149AF08-C538-46E8-8124-1DB16C5DE988}" srcOrd="2" destOrd="0" parTransId="{C6B4BDE5-BFB3-4655-936A-14201D22C03A}" sibTransId="{D7A215C8-B367-4FB4-8BBB-1284AF0F50BE}"/>
    <dgm:cxn modelId="{26E4E42D-AFC0-4BF1-BE46-F9985065F72F}" srcId="{9B92C939-E6DD-415E-BFD4-E9175480F314}" destId="{6DD15A38-5200-4D16-8D31-407266537776}" srcOrd="0" destOrd="0" parTransId="{C880B4CD-FC0D-4BE5-A9DD-DFBB3849A0BC}" sibTransId="{619DE849-F36B-4032-A2CB-02EABDFD4299}"/>
    <dgm:cxn modelId="{CCEA072F-B0A8-4075-BF1D-9F8D439EA135}" type="presOf" srcId="{2CA97181-6618-49BF-8285-CCC15D126A8F}" destId="{B9572833-CD38-4EC5-88BE-FA77C068C507}" srcOrd="0" destOrd="3" presId="urn:microsoft.com/office/officeart/2016/7/layout/VerticalDownArrowProcess"/>
    <dgm:cxn modelId="{0EC98C2F-D93A-435F-A7D8-324C4818D6D6}" srcId="{D1AC7E66-997F-495D-B417-E8CB9F8F8E59}" destId="{DD781C73-DAC5-4239-B633-33AA5383B063}" srcOrd="1" destOrd="0" parTransId="{2F7D3FBA-16C0-45FC-B4B5-A91AFD4C11FD}" sibTransId="{A2EEE1F7-7298-4AFB-A7A3-083C3D77D90D}"/>
    <dgm:cxn modelId="{5C203D32-B740-4004-A30B-143258B27028}" srcId="{0213E5E1-9294-4378-BCA7-AB0743AFD8EB}" destId="{E51309FC-4053-41ED-8F9B-3DDC15ED953B}" srcOrd="0" destOrd="0" parTransId="{A70C338C-D1A1-45E2-A068-2D549043FA4F}" sibTransId="{736E1274-4C5D-4518-86CB-147AEF5A8D4F}"/>
    <dgm:cxn modelId="{CCAF4F36-369D-4BA6-910E-FB1A1CBC5E94}" type="presOf" srcId="{4149AF08-C538-46E8-8124-1DB16C5DE988}" destId="{A48D032F-D944-4708-BDDF-4172EE8BC8DF}" srcOrd="0" destOrd="3" presId="urn:microsoft.com/office/officeart/2016/7/layout/VerticalDownArrowProcess"/>
    <dgm:cxn modelId="{BD298E42-972E-49F8-8B35-E0F2EB50ACFB}" type="presOf" srcId="{659BAFB9-B94F-4CE1-8EDC-827C87CD72FF}" destId="{DE36DDCD-1CF6-4DCA-B372-AE3708F152E9}" srcOrd="0" destOrd="3" presId="urn:microsoft.com/office/officeart/2016/7/layout/VerticalDownArrowProcess"/>
    <dgm:cxn modelId="{231D5569-E87A-4EB1-BEDF-2B22B0A220C6}" type="presOf" srcId="{6DD15A38-5200-4D16-8D31-407266537776}" destId="{A48D032F-D944-4708-BDDF-4172EE8BC8DF}" srcOrd="0" destOrd="1" presId="urn:microsoft.com/office/officeart/2016/7/layout/VerticalDownArrowProcess"/>
    <dgm:cxn modelId="{5BCA3B53-EFC6-4949-982A-88760596E2A5}" srcId="{E51309FC-4053-41ED-8F9B-3DDC15ED953B}" destId="{76CD7C12-128F-44B6-81A1-45DAFDDBA885}" srcOrd="0" destOrd="0" parTransId="{7569590B-A08E-4F36-8BA3-FC16EDDDE38C}" sibTransId="{EB460D17-AECA-43CB-992D-92B22EBB57C7}"/>
    <dgm:cxn modelId="{C5A26156-95D5-472C-9D56-931CC3E32347}" srcId="{9B92C939-E6DD-415E-BFD4-E9175480F314}" destId="{3A3C1E2D-A2F6-4D3E-8154-855715685E9D}" srcOrd="1" destOrd="0" parTransId="{285B0A7A-62EB-473B-8838-DF34D8D3A794}" sibTransId="{7A691067-84C8-4064-BBF2-7B49B1E06FF1}"/>
    <dgm:cxn modelId="{81896679-B271-4856-9DF4-8B07F95536BD}" type="presOf" srcId="{76CD7C12-128F-44B6-81A1-45DAFDDBA885}" destId="{B9572833-CD38-4EC5-88BE-FA77C068C507}" srcOrd="0" destOrd="1" presId="urn:microsoft.com/office/officeart/2016/7/layout/VerticalDownArrowProcess"/>
    <dgm:cxn modelId="{2EA0ED80-9DA9-4C58-9853-8F37F589B484}" srcId="{D1AC7E66-997F-495D-B417-E8CB9F8F8E59}" destId="{659BAFB9-B94F-4CE1-8EDC-827C87CD72FF}" srcOrd="2" destOrd="0" parTransId="{14243126-9331-47BB-B577-CACA05DD4E68}" sibTransId="{75F1BE2B-EC9B-4ED3-ABDB-7EA23C5FC4D1}"/>
    <dgm:cxn modelId="{C736358B-2344-4A6E-9A5A-0DC82204063B}" srcId="{86AEBB6B-3196-47EA-8C61-FE41993AB8E6}" destId="{9B92C939-E6DD-415E-BFD4-E9175480F314}" srcOrd="0" destOrd="0" parTransId="{B7929B7F-0AB7-4096-84AA-0FF9FBB4BFAB}" sibTransId="{BF65F497-9905-42E8-A373-C685C89893E0}"/>
    <dgm:cxn modelId="{925E3F8B-64E7-4B1E-8FFD-F549E48ADE3D}" type="presOf" srcId="{9B92C939-E6DD-415E-BFD4-E9175480F314}" destId="{A48D032F-D944-4708-BDDF-4172EE8BC8DF}" srcOrd="0" destOrd="0" presId="urn:microsoft.com/office/officeart/2016/7/layout/VerticalDownArrowProcess"/>
    <dgm:cxn modelId="{B12BFA94-7A38-4CD9-88E3-D98062E9B167}" type="presOf" srcId="{1FE5E83B-8C16-4597-BA67-D2B57DF2338E}" destId="{DE36DDCD-1CF6-4DCA-B372-AE3708F152E9}" srcOrd="0" destOrd="1" presId="urn:microsoft.com/office/officeart/2016/7/layout/VerticalDownArrowProcess"/>
    <dgm:cxn modelId="{6E0AE7A2-EF04-426F-A381-81734C356CE9}" type="presOf" srcId="{3A3C1E2D-A2F6-4D3E-8154-855715685E9D}" destId="{A48D032F-D944-4708-BDDF-4172EE8BC8DF}" srcOrd="0" destOrd="2" presId="urn:microsoft.com/office/officeart/2016/7/layout/VerticalDownArrowProcess"/>
    <dgm:cxn modelId="{1B6B07A4-927B-4DD8-9F5B-BD41D3EE9D5D}" srcId="{25579BEE-8CBB-417A-B285-8FA47EF32191}" destId="{86AEBB6B-3196-47EA-8C61-FE41993AB8E6}" srcOrd="0" destOrd="0" parTransId="{B37CC8C4-AD97-4F5B-B8B7-BB1234D0C6C0}" sibTransId="{C8756E23-31B8-442C-AEA0-C07D4B6150AD}"/>
    <dgm:cxn modelId="{67CEEDAA-6677-45D4-A3CF-1DCA01B850EB}" type="presOf" srcId="{DD781C73-DAC5-4239-B633-33AA5383B063}" destId="{DE36DDCD-1CF6-4DCA-B372-AE3708F152E9}" srcOrd="0" destOrd="2" presId="urn:microsoft.com/office/officeart/2016/7/layout/VerticalDownArrowProcess"/>
    <dgm:cxn modelId="{1E893AB5-33CA-48D0-B8D3-5A554DC557DA}" srcId="{25579BEE-8CBB-417A-B285-8FA47EF32191}" destId="{D33853CC-10A8-40DB-9679-0A44F5D30BAD}" srcOrd="1" destOrd="0" parTransId="{BF697426-B7E0-4418-84CE-56F176F2BC49}" sibTransId="{B32A7F5A-982F-4816-9680-81AD1CC0486B}"/>
    <dgm:cxn modelId="{C5718FC5-90BD-40D0-8721-5EED2F969C51}" srcId="{D33853CC-10A8-40DB-9679-0A44F5D30BAD}" destId="{D1AC7E66-997F-495D-B417-E8CB9F8F8E59}" srcOrd="0" destOrd="0" parTransId="{FEDD30BA-0CC1-450C-8A31-64C8FF8A6517}" sibTransId="{095817C4-A2A4-4077-98BF-2E4CC26CF358}"/>
    <dgm:cxn modelId="{DDFA97CA-2CE9-4587-AB2C-D51E168C23D3}" type="presOf" srcId="{86AEBB6B-3196-47EA-8C61-FE41993AB8E6}" destId="{913F353B-221A-40B4-A397-0E7306AF7B07}" srcOrd="1" destOrd="0" presId="urn:microsoft.com/office/officeart/2016/7/layout/VerticalDownArrowProcess"/>
    <dgm:cxn modelId="{03DEDECF-E7CF-4FFC-9BE6-DC651B07EF9F}" srcId="{D1AC7E66-997F-495D-B417-E8CB9F8F8E59}" destId="{1FE5E83B-8C16-4597-BA67-D2B57DF2338E}" srcOrd="0" destOrd="0" parTransId="{1FF3FCDA-893D-46C3-B902-00ABBBBCE7B7}" sibTransId="{54A92C06-E8BF-48E6-B5BE-A29773660D01}"/>
    <dgm:cxn modelId="{047B8BD1-9B0A-42B5-BFFF-6BBED4706589}" type="presOf" srcId="{25579BEE-8CBB-417A-B285-8FA47EF32191}" destId="{73E97435-185A-49DC-83FB-A12C29CB44FE}" srcOrd="0" destOrd="0" presId="urn:microsoft.com/office/officeart/2016/7/layout/VerticalDownArrowProcess"/>
    <dgm:cxn modelId="{26A35CE2-A41B-4B3A-8668-D0C3B257EE22}" type="presOf" srcId="{D1AC7E66-997F-495D-B417-E8CB9F8F8E59}" destId="{DE36DDCD-1CF6-4DCA-B372-AE3708F152E9}" srcOrd="0" destOrd="0" presId="urn:microsoft.com/office/officeart/2016/7/layout/VerticalDownArrowProcess"/>
    <dgm:cxn modelId="{90A024E6-3D2B-40F0-9A07-A9A5FCF87F3A}" type="presOf" srcId="{0D8B7908-FE7E-4C6A-B88F-7DC7DDEC7C91}" destId="{B9572833-CD38-4EC5-88BE-FA77C068C507}" srcOrd="0" destOrd="2" presId="urn:microsoft.com/office/officeart/2016/7/layout/VerticalDownArrowProcess"/>
    <dgm:cxn modelId="{6AEEF7E7-FADB-4E91-882B-B209721350EA}" type="presOf" srcId="{0213E5E1-9294-4378-BCA7-AB0743AFD8EB}" destId="{0F454DF5-464C-4FAC-B56C-073C36B2D661}" srcOrd="0" destOrd="0" presId="urn:microsoft.com/office/officeart/2016/7/layout/VerticalDownArrowProcess"/>
    <dgm:cxn modelId="{41AB3FF5-FAB5-47B0-8C16-AF3822F40A0A}" type="presOf" srcId="{E51309FC-4053-41ED-8F9B-3DDC15ED953B}" destId="{B9572833-CD38-4EC5-88BE-FA77C068C507}" srcOrd="0" destOrd="0" presId="urn:microsoft.com/office/officeart/2016/7/layout/VerticalDownArrowProcess"/>
    <dgm:cxn modelId="{BF57593A-AB1A-4478-A1BA-13ABB5D6C209}" type="presParOf" srcId="{73E97435-185A-49DC-83FB-A12C29CB44FE}" destId="{748E5150-F249-4E8C-90D9-D641BA64C32B}" srcOrd="0" destOrd="0" presId="urn:microsoft.com/office/officeart/2016/7/layout/VerticalDownArrowProcess"/>
    <dgm:cxn modelId="{B867D9A6-4E52-4E79-BA09-68917C04155A}" type="presParOf" srcId="{748E5150-F249-4E8C-90D9-D641BA64C32B}" destId="{0F454DF5-464C-4FAC-B56C-073C36B2D661}" srcOrd="0" destOrd="0" presId="urn:microsoft.com/office/officeart/2016/7/layout/VerticalDownArrowProcess"/>
    <dgm:cxn modelId="{7560FCA7-6FB0-4E2F-87DC-DC58A039EAD8}" type="presParOf" srcId="{748E5150-F249-4E8C-90D9-D641BA64C32B}" destId="{B9572833-CD38-4EC5-88BE-FA77C068C507}" srcOrd="1" destOrd="0" presId="urn:microsoft.com/office/officeart/2016/7/layout/VerticalDownArrowProcess"/>
    <dgm:cxn modelId="{9DE0841B-CE58-43AB-B7B6-E92CA5BAB74D}" type="presParOf" srcId="{73E97435-185A-49DC-83FB-A12C29CB44FE}" destId="{02CC5B5A-AEA1-45F1-87DA-BEB1DD2FC5DB}" srcOrd="1" destOrd="0" presId="urn:microsoft.com/office/officeart/2016/7/layout/VerticalDownArrowProcess"/>
    <dgm:cxn modelId="{14285A8E-4AFA-4AD2-9292-4BDEA61C8FBC}" type="presParOf" srcId="{73E97435-185A-49DC-83FB-A12C29CB44FE}" destId="{A63FA2C5-5D6D-45F4-9B9A-CDE1935D3EB0}" srcOrd="2" destOrd="0" presId="urn:microsoft.com/office/officeart/2016/7/layout/VerticalDownArrowProcess"/>
    <dgm:cxn modelId="{DD4071E6-5DB5-4AB5-A021-1FDA9B2DC7CA}" type="presParOf" srcId="{A63FA2C5-5D6D-45F4-9B9A-CDE1935D3EB0}" destId="{C7ADD9DE-A3F4-43F3-BF28-ABE9DD55AFA2}" srcOrd="0" destOrd="0" presId="urn:microsoft.com/office/officeart/2016/7/layout/VerticalDownArrowProcess"/>
    <dgm:cxn modelId="{D4179058-C46F-45BB-AFD7-49C5C0E86B9F}" type="presParOf" srcId="{A63FA2C5-5D6D-45F4-9B9A-CDE1935D3EB0}" destId="{6AF268E8-B875-46F2-8D21-1D60E0A45471}" srcOrd="1" destOrd="0" presId="urn:microsoft.com/office/officeart/2016/7/layout/VerticalDownArrowProcess"/>
    <dgm:cxn modelId="{4ED79619-3EA1-4585-A8B5-2E84E822CA30}" type="presParOf" srcId="{A63FA2C5-5D6D-45F4-9B9A-CDE1935D3EB0}" destId="{DE36DDCD-1CF6-4DCA-B372-AE3708F152E9}" srcOrd="2" destOrd="0" presId="urn:microsoft.com/office/officeart/2016/7/layout/VerticalDownArrowProcess"/>
    <dgm:cxn modelId="{E0680EEF-EEE9-4B1B-A287-4D310D5B4959}" type="presParOf" srcId="{73E97435-185A-49DC-83FB-A12C29CB44FE}" destId="{FECA2B9E-3325-4AE3-982C-EA5C8FF91BE2}" srcOrd="3" destOrd="0" presId="urn:microsoft.com/office/officeart/2016/7/layout/VerticalDownArrowProcess"/>
    <dgm:cxn modelId="{11F0B545-11D6-4AB6-ACC8-C41B33697B89}" type="presParOf" srcId="{73E97435-185A-49DC-83FB-A12C29CB44FE}" destId="{E5917DEA-AFC2-49AF-8641-4CACA2494AB7}" srcOrd="4" destOrd="0" presId="urn:microsoft.com/office/officeart/2016/7/layout/VerticalDownArrowProcess"/>
    <dgm:cxn modelId="{1329B886-A0FA-467D-B6C6-98B5F9A38C0E}" type="presParOf" srcId="{E5917DEA-AFC2-49AF-8641-4CACA2494AB7}" destId="{8B8F4A1B-BE22-4F98-880E-FF408EAAE7AE}" srcOrd="0" destOrd="0" presId="urn:microsoft.com/office/officeart/2016/7/layout/VerticalDownArrowProcess"/>
    <dgm:cxn modelId="{8BD5B9B0-8D94-48F0-A536-F68230249382}" type="presParOf" srcId="{E5917DEA-AFC2-49AF-8641-4CACA2494AB7}" destId="{913F353B-221A-40B4-A397-0E7306AF7B07}" srcOrd="1" destOrd="0" presId="urn:microsoft.com/office/officeart/2016/7/layout/VerticalDownArrowProcess"/>
    <dgm:cxn modelId="{021F1857-9768-4987-AD26-11F0BF95555D}" type="presParOf" srcId="{E5917DEA-AFC2-49AF-8641-4CACA2494AB7}" destId="{A48D032F-D944-4708-BDDF-4172EE8BC8DF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579BEE-8CBB-417A-B285-8FA47EF32191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6AEBB6B-3196-47EA-8C61-FE41993AB8E6}">
      <dgm:prSet custT="1"/>
      <dgm:spPr/>
      <dgm:t>
        <a:bodyPr/>
        <a:lstStyle/>
        <a:p>
          <a:r>
            <a:rPr lang="es" sz="2000" b="1" dirty="0">
              <a:latin typeface="Aptos" panose="020B0004020202020204" pitchFamily="34" charset="0"/>
            </a:rPr>
            <a:t>Auditoría</a:t>
          </a:r>
          <a:endParaRPr lang="en-US" sz="2000" b="1" dirty="0">
            <a:latin typeface="Aptos" panose="020B0004020202020204" pitchFamily="34" charset="0"/>
          </a:endParaRPr>
        </a:p>
      </dgm:t>
    </dgm:pt>
    <dgm:pt modelId="{B37CC8C4-AD97-4F5B-B8B7-BB1234D0C6C0}" type="par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C8756E23-31B8-442C-AEA0-C07D4B6150AD}" type="sib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9B92C939-E6DD-415E-BFD4-E9175480F314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800" b="1" kern="1200" dirty="0">
              <a:latin typeface="Aptos" panose="020B0004020202020204" pitchFamily="34" charset="0"/>
            </a:rPr>
            <a:t>Audite sus cuentas de redes sociales:</a:t>
          </a:r>
          <a:endParaRPr lang="en-U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</dgm:t>
    </dgm:pt>
    <dgm:pt modelId="{B7929B7F-0AB7-4096-84AA-0FF9FBB4BFAB}" type="par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F65F497-9905-42E8-A373-C685C89893E0}" type="sib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DD15A38-5200-4D16-8D31-407266537776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" sz="1800" kern="1200" dirty="0">
              <a:latin typeface="Aptos" panose="020B0004020202020204" pitchFamily="34" charset="0"/>
            </a:rPr>
            <a:t>Revisa tus cuentas de redes sociales y el contenido que sigues.</a:t>
          </a:r>
        </a:p>
      </dgm:t>
    </dgm:pt>
    <dgm:pt modelId="{C880B4CD-FC0D-4BE5-A9DD-DFBB3849A0BC}" type="parTrans" cxnId="{26E4E42D-AFC0-4BF1-BE46-F9985065F72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19DE849-F36B-4032-A2CB-02EABDFD4299}" type="sibTrans" cxnId="{26E4E42D-AFC0-4BF1-BE46-F9985065F72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33853CC-10A8-40DB-9679-0A44F5D30BAD}">
      <dgm:prSet custT="1"/>
      <dgm:spPr/>
      <dgm:t>
        <a:bodyPr/>
        <a:lstStyle/>
        <a:p>
          <a:r>
            <a:rPr lang="es" sz="2000" b="1" dirty="0">
              <a:latin typeface="Aptos" panose="020B0004020202020204" pitchFamily="34" charset="0"/>
            </a:rPr>
            <a:t>Cronograma</a:t>
          </a:r>
          <a:endParaRPr lang="en-US" sz="2000" b="1" dirty="0">
            <a:latin typeface="Aptos" panose="020B0004020202020204" pitchFamily="34" charset="0"/>
          </a:endParaRPr>
        </a:p>
      </dgm:t>
    </dgm:pt>
    <dgm:pt modelId="{BF697426-B7E0-4418-84CE-56F176F2BC49}" type="par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32A7F5A-982F-4816-9680-81AD1CC0486B}" type="sib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1AC7E66-997F-495D-B417-E8CB9F8F8E59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Programe un tiempo libre de tecnología:</a:t>
          </a:r>
          <a:endParaRPr lang="en-U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</dgm:t>
    </dgm:pt>
    <dgm:pt modelId="{FEDD30BA-0CC1-450C-8A31-64C8FF8A6517}" type="par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095817C4-A2A4-4077-98BF-2E4CC26CF358}" type="sib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1FE5E83B-8C16-4597-BA67-D2B57DF2338E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" sz="1800" kern="1200" dirty="0">
              <a:latin typeface="Aptos" panose="020B0004020202020204" pitchFamily="34" charset="0"/>
            </a:rPr>
            <a:t>Asigna momentos específicos durante el día en los que no tendrás que usar tecnología.</a:t>
          </a:r>
        </a:p>
      </dgm:t>
    </dgm:pt>
    <dgm:pt modelId="{1FF3FCDA-893D-46C3-B902-00ABBBBCE7B7}" type="parTrans" cxnId="{03DEDECF-E7CF-4FFC-9BE6-DC651B07EF9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54A92C06-E8BF-48E6-B5BE-A29773660D01}" type="sibTrans" cxnId="{03DEDECF-E7CF-4FFC-9BE6-DC651B07EF9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3515CD7-DC54-45C7-BEC0-F42FD84E4B3B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" sz="1800" dirty="0">
              <a:latin typeface="Aptos" panose="020B0004020202020204" pitchFamily="34" charset="0"/>
            </a:rPr>
            <a:t>Deja de seguir las cuentas que contribuyan a generar sentimientos negativos o te distraigan de tus objetivos.</a:t>
          </a:r>
        </a:p>
      </dgm:t>
    </dgm:pt>
    <dgm:pt modelId="{8CE6C2CC-5020-4245-9F81-74087B337227}" type="parTrans" cxnId="{10FE250C-52FC-42DC-877B-4D0767DBA74D}">
      <dgm:prSet/>
      <dgm:spPr/>
      <dgm:t>
        <a:bodyPr/>
        <a:lstStyle/>
        <a:p>
          <a:endParaRPr lang="en-GB"/>
        </a:p>
      </dgm:t>
    </dgm:pt>
    <dgm:pt modelId="{5D4721F7-A4E5-4DAC-8650-8CA29DB8AD2B}" type="sibTrans" cxnId="{10FE250C-52FC-42DC-877B-4D0767DBA74D}">
      <dgm:prSet/>
      <dgm:spPr/>
      <dgm:t>
        <a:bodyPr/>
        <a:lstStyle/>
        <a:p>
          <a:endParaRPr lang="en-GB"/>
        </a:p>
      </dgm:t>
    </dgm:pt>
    <dgm:pt modelId="{E5BE3291-E0FD-46B1-9D55-B1BFAC9FCCC5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" sz="1800" dirty="0">
              <a:latin typeface="Aptos" panose="020B0004020202020204" pitchFamily="34" charset="0"/>
            </a:rPr>
            <a:t>Organice su entorno en línea para que sea más positivo e intencional.</a:t>
          </a:r>
        </a:p>
      </dgm:t>
    </dgm:pt>
    <dgm:pt modelId="{25F18FF8-BF8C-4FA6-9F77-3199FAB41772}" type="parTrans" cxnId="{150390D2-8432-44BB-BA4D-7AE1D57D4CA3}">
      <dgm:prSet/>
      <dgm:spPr/>
      <dgm:t>
        <a:bodyPr/>
        <a:lstStyle/>
        <a:p>
          <a:endParaRPr lang="en-GB"/>
        </a:p>
      </dgm:t>
    </dgm:pt>
    <dgm:pt modelId="{BCE24DFE-C6D1-4DDF-A938-DF456AAC3BB2}" type="sibTrans" cxnId="{150390D2-8432-44BB-BA4D-7AE1D57D4CA3}">
      <dgm:prSet/>
      <dgm:spPr/>
      <dgm:t>
        <a:bodyPr/>
        <a:lstStyle/>
        <a:p>
          <a:endParaRPr lang="en-GB"/>
        </a:p>
      </dgm:t>
    </dgm:pt>
    <dgm:pt modelId="{362A10D8-5542-4981-85F7-BECCB0D0CF0D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" sz="1800" dirty="0">
              <a:latin typeface="Aptos" panose="020B0004020202020204" pitchFamily="34" charset="0"/>
            </a:rPr>
            <a:t>Utilice este tiempo para trabajar concentrado, hacer ejercicio u otras actividades no digitales.</a:t>
          </a:r>
        </a:p>
      </dgm:t>
    </dgm:pt>
    <dgm:pt modelId="{DBF89F4B-E03F-4611-A15D-74FBFA7ABB61}" type="parTrans" cxnId="{23294DEC-2A63-48EA-BAD1-3035C96F8FBE}">
      <dgm:prSet/>
      <dgm:spPr/>
      <dgm:t>
        <a:bodyPr/>
        <a:lstStyle/>
        <a:p>
          <a:endParaRPr lang="en-GB"/>
        </a:p>
      </dgm:t>
    </dgm:pt>
    <dgm:pt modelId="{8B025A36-BEB7-45AD-8E48-2B2AE4E7BD6B}" type="sibTrans" cxnId="{23294DEC-2A63-48EA-BAD1-3035C96F8FBE}">
      <dgm:prSet/>
      <dgm:spPr/>
      <dgm:t>
        <a:bodyPr/>
        <a:lstStyle/>
        <a:p>
          <a:endParaRPr lang="en-GB"/>
        </a:p>
      </dgm:t>
    </dgm:pt>
    <dgm:pt modelId="{E6B50229-7B85-40E9-8859-069253782AC2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" sz="1800" dirty="0">
              <a:latin typeface="Aptos" panose="020B0004020202020204" pitchFamily="34" charset="0"/>
            </a:rPr>
            <a:t>Crea zonas libres de tecnología en áreas específicas de tu hogar.</a:t>
          </a:r>
        </a:p>
      </dgm:t>
    </dgm:pt>
    <dgm:pt modelId="{2CFEF194-01F1-418E-A78E-0598E99DBF5E}" type="parTrans" cxnId="{C6AE9161-3F9D-48DD-9DF6-C9950155B20C}">
      <dgm:prSet/>
      <dgm:spPr/>
      <dgm:t>
        <a:bodyPr/>
        <a:lstStyle/>
        <a:p>
          <a:endParaRPr lang="en-GB"/>
        </a:p>
      </dgm:t>
    </dgm:pt>
    <dgm:pt modelId="{78876D71-57AC-400B-8B14-14FA63D87E97}" type="sibTrans" cxnId="{C6AE9161-3F9D-48DD-9DF6-C9950155B20C}">
      <dgm:prSet/>
      <dgm:spPr/>
      <dgm:t>
        <a:bodyPr/>
        <a:lstStyle/>
        <a:p>
          <a:endParaRPr lang="en-GB"/>
        </a:p>
      </dgm:t>
    </dgm:pt>
    <dgm:pt modelId="{73E97435-185A-49DC-83FB-A12C29CB44FE}" type="pres">
      <dgm:prSet presAssocID="{25579BEE-8CBB-417A-B285-8FA47EF32191}" presName="Name0" presStyleCnt="0">
        <dgm:presLayoutVars>
          <dgm:dir/>
          <dgm:animLvl val="lvl"/>
          <dgm:resizeHandles val="exact"/>
        </dgm:presLayoutVars>
      </dgm:prSet>
      <dgm:spPr/>
    </dgm:pt>
    <dgm:pt modelId="{4543BF8E-4A7B-41B2-9308-90A028E88A4E}" type="pres">
      <dgm:prSet presAssocID="{D33853CC-10A8-40DB-9679-0A44F5D30BAD}" presName="boxAndChildren" presStyleCnt="0"/>
      <dgm:spPr/>
    </dgm:pt>
    <dgm:pt modelId="{546ABC6E-1457-4A19-8266-AF7811CE7CE8}" type="pres">
      <dgm:prSet presAssocID="{D33853CC-10A8-40DB-9679-0A44F5D30BAD}" presName="parentTextBox" presStyleLbl="alignNode1" presStyleIdx="0" presStyleCnt="2"/>
      <dgm:spPr/>
    </dgm:pt>
    <dgm:pt modelId="{8C888701-C90D-4442-B844-F85D57948822}" type="pres">
      <dgm:prSet presAssocID="{D33853CC-10A8-40DB-9679-0A44F5D30BAD}" presName="descendantBox" presStyleLbl="bgAccFollowNode1" presStyleIdx="0" presStyleCnt="2"/>
      <dgm:spPr/>
    </dgm:pt>
    <dgm:pt modelId="{FECA2B9E-3325-4AE3-982C-EA5C8FF91BE2}" type="pres">
      <dgm:prSet presAssocID="{C8756E23-31B8-442C-AEA0-C07D4B6150AD}" presName="sp" presStyleCnt="0"/>
      <dgm:spPr/>
    </dgm:pt>
    <dgm:pt modelId="{E5917DEA-AFC2-49AF-8641-4CACA2494AB7}" type="pres">
      <dgm:prSet presAssocID="{86AEBB6B-3196-47EA-8C61-FE41993AB8E6}" presName="arrowAndChildren" presStyleCnt="0"/>
      <dgm:spPr/>
    </dgm:pt>
    <dgm:pt modelId="{8B8F4A1B-BE22-4F98-880E-FF408EAAE7AE}" type="pres">
      <dgm:prSet presAssocID="{86AEBB6B-3196-47EA-8C61-FE41993AB8E6}" presName="parentTextArrow" presStyleLbl="node1" presStyleIdx="0" presStyleCnt="0"/>
      <dgm:spPr/>
    </dgm:pt>
    <dgm:pt modelId="{913F353B-221A-40B4-A397-0E7306AF7B07}" type="pres">
      <dgm:prSet presAssocID="{86AEBB6B-3196-47EA-8C61-FE41993AB8E6}" presName="arrow" presStyleLbl="alignNode1" presStyleIdx="1" presStyleCnt="2" custScaleX="108803" custScaleY="108107"/>
      <dgm:spPr/>
    </dgm:pt>
    <dgm:pt modelId="{A48D032F-D944-4708-BDDF-4172EE8BC8DF}" type="pres">
      <dgm:prSet presAssocID="{86AEBB6B-3196-47EA-8C61-FE41993AB8E6}" presName="descendantArrow" presStyleLbl="bgAccFollowNode1" presStyleIdx="1" presStyleCnt="2" custScaleX="96815" custScaleY="111439"/>
      <dgm:spPr/>
    </dgm:pt>
  </dgm:ptLst>
  <dgm:cxnLst>
    <dgm:cxn modelId="{10FE250C-52FC-42DC-877B-4D0767DBA74D}" srcId="{9B92C939-E6DD-415E-BFD4-E9175480F314}" destId="{B3515CD7-DC54-45C7-BEC0-F42FD84E4B3B}" srcOrd="1" destOrd="0" parTransId="{8CE6C2CC-5020-4245-9F81-74087B337227}" sibTransId="{5D4721F7-A4E5-4DAC-8650-8CA29DB8AD2B}"/>
    <dgm:cxn modelId="{BA7F8D15-478B-453F-BE3E-F962CD873B7A}" type="presOf" srcId="{86AEBB6B-3196-47EA-8C61-FE41993AB8E6}" destId="{8B8F4A1B-BE22-4F98-880E-FF408EAAE7AE}" srcOrd="0" destOrd="0" presId="urn:microsoft.com/office/officeart/2016/7/layout/VerticalDownArrowProcess"/>
    <dgm:cxn modelId="{8FBF1F26-A502-492B-AA4F-FBEC4DBDECDC}" type="presOf" srcId="{362A10D8-5542-4981-85F7-BECCB0D0CF0D}" destId="{8C888701-C90D-4442-B844-F85D57948822}" srcOrd="0" destOrd="2" presId="urn:microsoft.com/office/officeart/2016/7/layout/VerticalDownArrowProcess"/>
    <dgm:cxn modelId="{26E4E42D-AFC0-4BF1-BE46-F9985065F72F}" srcId="{9B92C939-E6DD-415E-BFD4-E9175480F314}" destId="{6DD15A38-5200-4D16-8D31-407266537776}" srcOrd="0" destOrd="0" parTransId="{C880B4CD-FC0D-4BE5-A9DD-DFBB3849A0BC}" sibTransId="{619DE849-F36B-4032-A2CB-02EABDFD4299}"/>
    <dgm:cxn modelId="{32EF205B-33E8-43EA-8ADC-5BBDFF1D8960}" type="presOf" srcId="{B3515CD7-DC54-45C7-BEC0-F42FD84E4B3B}" destId="{A48D032F-D944-4708-BDDF-4172EE8BC8DF}" srcOrd="0" destOrd="2" presId="urn:microsoft.com/office/officeart/2016/7/layout/VerticalDownArrowProcess"/>
    <dgm:cxn modelId="{C6AE9161-3F9D-48DD-9DF6-C9950155B20C}" srcId="{D1AC7E66-997F-495D-B417-E8CB9F8F8E59}" destId="{E6B50229-7B85-40E9-8859-069253782AC2}" srcOrd="2" destOrd="0" parTransId="{2CFEF194-01F1-418E-A78E-0598E99DBF5E}" sibTransId="{78876D71-57AC-400B-8B14-14FA63D87E97}"/>
    <dgm:cxn modelId="{231D5569-E87A-4EB1-BEDF-2B22B0A220C6}" type="presOf" srcId="{6DD15A38-5200-4D16-8D31-407266537776}" destId="{A48D032F-D944-4708-BDDF-4172EE8BC8DF}" srcOrd="0" destOrd="1" presId="urn:microsoft.com/office/officeart/2016/7/layout/VerticalDownArrowProcess"/>
    <dgm:cxn modelId="{C736358B-2344-4A6E-9A5A-0DC82204063B}" srcId="{86AEBB6B-3196-47EA-8C61-FE41993AB8E6}" destId="{9B92C939-E6DD-415E-BFD4-E9175480F314}" srcOrd="0" destOrd="0" parTransId="{B7929B7F-0AB7-4096-84AA-0FF9FBB4BFAB}" sibTransId="{BF65F497-9905-42E8-A373-C685C89893E0}"/>
    <dgm:cxn modelId="{925E3F8B-64E7-4B1E-8FFD-F549E48ADE3D}" type="presOf" srcId="{9B92C939-E6DD-415E-BFD4-E9175480F314}" destId="{A48D032F-D944-4708-BDDF-4172EE8BC8DF}" srcOrd="0" destOrd="0" presId="urn:microsoft.com/office/officeart/2016/7/layout/VerticalDownArrowProcess"/>
    <dgm:cxn modelId="{1B6B07A4-927B-4DD8-9F5B-BD41D3EE9D5D}" srcId="{25579BEE-8CBB-417A-B285-8FA47EF32191}" destId="{86AEBB6B-3196-47EA-8C61-FE41993AB8E6}" srcOrd="0" destOrd="0" parTransId="{B37CC8C4-AD97-4F5B-B8B7-BB1234D0C6C0}" sibTransId="{C8756E23-31B8-442C-AEA0-C07D4B6150AD}"/>
    <dgm:cxn modelId="{1E893AB5-33CA-48D0-B8D3-5A554DC557DA}" srcId="{25579BEE-8CBB-417A-B285-8FA47EF32191}" destId="{D33853CC-10A8-40DB-9679-0A44F5D30BAD}" srcOrd="1" destOrd="0" parTransId="{BF697426-B7E0-4418-84CE-56F176F2BC49}" sibTransId="{B32A7F5A-982F-4816-9680-81AD1CC0486B}"/>
    <dgm:cxn modelId="{C5718FC5-90BD-40D0-8721-5EED2F969C51}" srcId="{D33853CC-10A8-40DB-9679-0A44F5D30BAD}" destId="{D1AC7E66-997F-495D-B417-E8CB9F8F8E59}" srcOrd="0" destOrd="0" parTransId="{FEDD30BA-0CC1-450C-8A31-64C8FF8A6517}" sibTransId="{095817C4-A2A4-4077-98BF-2E4CC26CF358}"/>
    <dgm:cxn modelId="{DDFA97CA-2CE9-4587-AB2C-D51E168C23D3}" type="presOf" srcId="{86AEBB6B-3196-47EA-8C61-FE41993AB8E6}" destId="{913F353B-221A-40B4-A397-0E7306AF7B07}" srcOrd="1" destOrd="0" presId="urn:microsoft.com/office/officeart/2016/7/layout/VerticalDownArrowProcess"/>
    <dgm:cxn modelId="{097EF9CE-C43D-4510-A5C9-0E6219ED6EF7}" type="presOf" srcId="{D33853CC-10A8-40DB-9679-0A44F5D30BAD}" destId="{546ABC6E-1457-4A19-8266-AF7811CE7CE8}" srcOrd="0" destOrd="0" presId="urn:microsoft.com/office/officeart/2016/7/layout/VerticalDownArrowProcess"/>
    <dgm:cxn modelId="{03DEDECF-E7CF-4FFC-9BE6-DC651B07EF9F}" srcId="{D1AC7E66-997F-495D-B417-E8CB9F8F8E59}" destId="{1FE5E83B-8C16-4597-BA67-D2B57DF2338E}" srcOrd="0" destOrd="0" parTransId="{1FF3FCDA-893D-46C3-B902-00ABBBBCE7B7}" sibTransId="{54A92C06-E8BF-48E6-B5BE-A29773660D01}"/>
    <dgm:cxn modelId="{6E58F3CF-7AFD-40B7-8987-CAF434B79192}" type="presOf" srcId="{1FE5E83B-8C16-4597-BA67-D2B57DF2338E}" destId="{8C888701-C90D-4442-B844-F85D57948822}" srcOrd="0" destOrd="1" presId="urn:microsoft.com/office/officeart/2016/7/layout/VerticalDownArrowProcess"/>
    <dgm:cxn modelId="{8A59DDD0-4F2A-4C3E-908D-9527F19208D0}" type="presOf" srcId="{D1AC7E66-997F-495D-B417-E8CB9F8F8E59}" destId="{8C888701-C90D-4442-B844-F85D57948822}" srcOrd="0" destOrd="0" presId="urn:microsoft.com/office/officeart/2016/7/layout/VerticalDownArrowProcess"/>
    <dgm:cxn modelId="{047B8BD1-9B0A-42B5-BFFF-6BBED4706589}" type="presOf" srcId="{25579BEE-8CBB-417A-B285-8FA47EF32191}" destId="{73E97435-185A-49DC-83FB-A12C29CB44FE}" srcOrd="0" destOrd="0" presId="urn:microsoft.com/office/officeart/2016/7/layout/VerticalDownArrowProcess"/>
    <dgm:cxn modelId="{150390D2-8432-44BB-BA4D-7AE1D57D4CA3}" srcId="{9B92C939-E6DD-415E-BFD4-E9175480F314}" destId="{E5BE3291-E0FD-46B1-9D55-B1BFAC9FCCC5}" srcOrd="2" destOrd="0" parTransId="{25F18FF8-BF8C-4FA6-9F77-3199FAB41772}" sibTransId="{BCE24DFE-C6D1-4DDF-A938-DF456AAC3BB2}"/>
    <dgm:cxn modelId="{23294DEC-2A63-48EA-BAD1-3035C96F8FBE}" srcId="{D1AC7E66-997F-495D-B417-E8CB9F8F8E59}" destId="{362A10D8-5542-4981-85F7-BECCB0D0CF0D}" srcOrd="1" destOrd="0" parTransId="{DBF89F4B-E03F-4611-A15D-74FBFA7ABB61}" sibTransId="{8B025A36-BEB7-45AD-8E48-2B2AE4E7BD6B}"/>
    <dgm:cxn modelId="{D2DC66EE-C8F7-47C6-AFE3-DFA95CD1798D}" type="presOf" srcId="{E5BE3291-E0FD-46B1-9D55-B1BFAC9FCCC5}" destId="{A48D032F-D944-4708-BDDF-4172EE8BC8DF}" srcOrd="0" destOrd="3" presId="urn:microsoft.com/office/officeart/2016/7/layout/VerticalDownArrowProcess"/>
    <dgm:cxn modelId="{70D817F1-82BD-41E3-9BB4-E30AA9CBE127}" type="presOf" srcId="{E6B50229-7B85-40E9-8859-069253782AC2}" destId="{8C888701-C90D-4442-B844-F85D57948822}" srcOrd="0" destOrd="3" presId="urn:microsoft.com/office/officeart/2016/7/layout/VerticalDownArrowProcess"/>
    <dgm:cxn modelId="{77571421-8207-4482-BC70-633882039D46}" type="presParOf" srcId="{73E97435-185A-49DC-83FB-A12C29CB44FE}" destId="{4543BF8E-4A7B-41B2-9308-90A028E88A4E}" srcOrd="0" destOrd="0" presId="urn:microsoft.com/office/officeart/2016/7/layout/VerticalDownArrowProcess"/>
    <dgm:cxn modelId="{5A537FAD-DE16-40DF-A4B6-C24580CA0415}" type="presParOf" srcId="{4543BF8E-4A7B-41B2-9308-90A028E88A4E}" destId="{546ABC6E-1457-4A19-8266-AF7811CE7CE8}" srcOrd="0" destOrd="0" presId="urn:microsoft.com/office/officeart/2016/7/layout/VerticalDownArrowProcess"/>
    <dgm:cxn modelId="{A660D214-54F8-41DA-B9C6-DAE1179D0519}" type="presParOf" srcId="{4543BF8E-4A7B-41B2-9308-90A028E88A4E}" destId="{8C888701-C90D-4442-B844-F85D57948822}" srcOrd="1" destOrd="0" presId="urn:microsoft.com/office/officeart/2016/7/layout/VerticalDownArrowProcess"/>
    <dgm:cxn modelId="{E0680EEF-EEE9-4B1B-A287-4D310D5B4959}" type="presParOf" srcId="{73E97435-185A-49DC-83FB-A12C29CB44FE}" destId="{FECA2B9E-3325-4AE3-982C-EA5C8FF91BE2}" srcOrd="1" destOrd="0" presId="urn:microsoft.com/office/officeart/2016/7/layout/VerticalDownArrowProcess"/>
    <dgm:cxn modelId="{11F0B545-11D6-4AB6-ACC8-C41B33697B89}" type="presParOf" srcId="{73E97435-185A-49DC-83FB-A12C29CB44FE}" destId="{E5917DEA-AFC2-49AF-8641-4CACA2494AB7}" srcOrd="2" destOrd="0" presId="urn:microsoft.com/office/officeart/2016/7/layout/VerticalDownArrowProcess"/>
    <dgm:cxn modelId="{1329B886-A0FA-467D-B6C6-98B5F9A38C0E}" type="presParOf" srcId="{E5917DEA-AFC2-49AF-8641-4CACA2494AB7}" destId="{8B8F4A1B-BE22-4F98-880E-FF408EAAE7AE}" srcOrd="0" destOrd="0" presId="urn:microsoft.com/office/officeart/2016/7/layout/VerticalDownArrowProcess"/>
    <dgm:cxn modelId="{8BD5B9B0-8D94-48F0-A536-F68230249382}" type="presParOf" srcId="{E5917DEA-AFC2-49AF-8641-4CACA2494AB7}" destId="{913F353B-221A-40B4-A397-0E7306AF7B07}" srcOrd="1" destOrd="0" presId="urn:microsoft.com/office/officeart/2016/7/layout/VerticalDownArrowProcess"/>
    <dgm:cxn modelId="{021F1857-9768-4987-AD26-11F0BF95555D}" type="presParOf" srcId="{E5917DEA-AFC2-49AF-8641-4CACA2494AB7}" destId="{A48D032F-D944-4708-BDDF-4172EE8BC8DF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579BEE-8CBB-417A-B285-8FA47EF32191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6AEBB6B-3196-47EA-8C61-FE41993AB8E6}">
      <dgm:prSet custT="1"/>
      <dgm:spPr/>
      <dgm:t>
        <a:bodyPr/>
        <a:lstStyle/>
        <a:p>
          <a:r>
            <a:rPr lang="es" sz="2000" b="1" dirty="0" err="1">
              <a:latin typeface="Aptos" panose="020B0004020202020204" pitchFamily="34" charset="0"/>
            </a:rPr>
            <a:t>Buscar</a:t>
          </a:r>
          <a:endParaRPr lang="en-US" sz="2000" b="1" dirty="0">
            <a:latin typeface="Aptos" panose="020B0004020202020204" pitchFamily="34" charset="0"/>
          </a:endParaRPr>
        </a:p>
      </dgm:t>
    </dgm:pt>
    <dgm:pt modelId="{B37CC8C4-AD97-4F5B-B8B7-BB1234D0C6C0}" type="par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C8756E23-31B8-442C-AEA0-C07D4B6150AD}" type="sib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9B92C939-E6DD-415E-BFD4-E9175480F314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Solicitar comentarios:</a:t>
          </a:r>
        </a:p>
      </dgm:t>
    </dgm:pt>
    <dgm:pt modelId="{B7929B7F-0AB7-4096-84AA-0FF9FBB4BFAB}" type="par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F65F497-9905-42E8-A373-C685C89893E0}" type="sib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DD15A38-5200-4D16-8D31-407266537776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" sz="1800" kern="1200" dirty="0">
              <a:latin typeface="Aptos" panose="020B0004020202020204" pitchFamily="34" charset="0"/>
            </a:rPr>
            <a:t>Pide a tus amigos, familiares o colegas opiniones sobre tus hábitos digitales.</a:t>
          </a:r>
        </a:p>
      </dgm:t>
    </dgm:pt>
    <dgm:pt modelId="{C880B4CD-FC0D-4BE5-A9DD-DFBB3849A0BC}" type="parTrans" cxnId="{26E4E42D-AFC0-4BF1-BE46-F9985065F72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19DE849-F36B-4032-A2CB-02EABDFD4299}" type="sibTrans" cxnId="{26E4E42D-AFC0-4BF1-BE46-F9985065F72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33853CC-10A8-40DB-9679-0A44F5D30BAD}">
      <dgm:prSet custT="1"/>
      <dgm:spPr/>
      <dgm:t>
        <a:bodyPr/>
        <a:lstStyle/>
        <a:p>
          <a:r>
            <a:rPr lang="es" sz="2000" b="1" dirty="0" err="1">
              <a:latin typeface="Aptos" panose="020B0004020202020204" pitchFamily="34" charset="0"/>
            </a:rPr>
            <a:t>Educar</a:t>
          </a:r>
          <a:endParaRPr lang="en-US" sz="2000" b="1" dirty="0">
            <a:latin typeface="Aptos" panose="020B0004020202020204" pitchFamily="34" charset="0"/>
          </a:endParaRPr>
        </a:p>
      </dgm:t>
    </dgm:pt>
    <dgm:pt modelId="{BF697426-B7E0-4418-84CE-56F176F2BC49}" type="par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32A7F5A-982F-4816-9680-81AD1CC0486B}" type="sib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1AC7E66-997F-495D-B417-E8CB9F8F8E59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Edúquese usted mismo:</a:t>
          </a:r>
        </a:p>
      </dgm:t>
    </dgm:pt>
    <dgm:pt modelId="{FEDD30BA-0CC1-450C-8A31-64C8FF8A6517}" type="par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095817C4-A2A4-4077-98BF-2E4CC26CF358}" type="sib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1FE5E83B-8C16-4597-BA67-D2B57DF2338E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" sz="1800" kern="1200" dirty="0">
              <a:latin typeface="Aptos" panose="020B0004020202020204" pitchFamily="34" charset="0"/>
            </a:rPr>
            <a:t>Manténgase informado sobre el impacto del uso excesivo de lo digital en la salud mental y física.</a:t>
          </a:r>
        </a:p>
      </dgm:t>
    </dgm:pt>
    <dgm:pt modelId="{1FF3FCDA-893D-46C3-B902-00ABBBBCE7B7}" type="parTrans" cxnId="{03DEDECF-E7CF-4FFC-9BE6-DC651B07EF9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54A92C06-E8BF-48E6-B5BE-A29773660D01}" type="sibTrans" cxnId="{03DEDECF-E7CF-4FFC-9BE6-DC651B07EF9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0126A323-E591-4B05-A863-65273880DB6B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" sz="1800" dirty="0">
              <a:latin typeface="Aptos" panose="020B0004020202020204" pitchFamily="34" charset="0"/>
            </a:rPr>
            <a:t>Pueden brindar información valiosa sobre patrones que quizás no hayas notado.</a:t>
          </a:r>
        </a:p>
      </dgm:t>
    </dgm:pt>
    <dgm:pt modelId="{0DA9FA7D-5CB1-475A-A28E-E6BAD3DFF632}" type="parTrans" cxnId="{742A28C7-5659-49B5-8921-91093E9E303A}">
      <dgm:prSet/>
      <dgm:spPr/>
      <dgm:t>
        <a:bodyPr/>
        <a:lstStyle/>
        <a:p>
          <a:endParaRPr lang="en-GB"/>
        </a:p>
      </dgm:t>
    </dgm:pt>
    <dgm:pt modelId="{E04EA6DF-C597-41CF-B8AB-166DE8089ECC}" type="sibTrans" cxnId="{742A28C7-5659-49B5-8921-91093E9E303A}">
      <dgm:prSet/>
      <dgm:spPr/>
      <dgm:t>
        <a:bodyPr/>
        <a:lstStyle/>
        <a:p>
          <a:endParaRPr lang="en-GB"/>
        </a:p>
      </dgm:t>
    </dgm:pt>
    <dgm:pt modelId="{1B0F3790-3C60-4136-AFDA-391AE4ECD375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" sz="1800" dirty="0">
              <a:latin typeface="Aptos" panose="020B0004020202020204" pitchFamily="34" charset="0"/>
            </a:rPr>
            <a:t>Esté abierto a las críticas constructivas y realice los ajustes necesarios.</a:t>
          </a:r>
        </a:p>
      </dgm:t>
    </dgm:pt>
    <dgm:pt modelId="{18CDB843-610F-435D-91B9-87628855C8B6}" type="parTrans" cxnId="{4AE037C2-973F-420E-BE7A-487E1BA0181C}">
      <dgm:prSet/>
      <dgm:spPr/>
      <dgm:t>
        <a:bodyPr/>
        <a:lstStyle/>
        <a:p>
          <a:endParaRPr lang="en-GB"/>
        </a:p>
      </dgm:t>
    </dgm:pt>
    <dgm:pt modelId="{E4B79FF4-8259-4FA1-A665-F6D2E775E0C1}" type="sibTrans" cxnId="{4AE037C2-973F-420E-BE7A-487E1BA0181C}">
      <dgm:prSet/>
      <dgm:spPr/>
      <dgm:t>
        <a:bodyPr/>
        <a:lstStyle/>
        <a:p>
          <a:endParaRPr lang="en-GB"/>
        </a:p>
      </dgm:t>
    </dgm:pt>
    <dgm:pt modelId="{5AB0F8CC-5C93-4452-9C4D-54A2FCF6DBEE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" sz="1800" dirty="0">
              <a:latin typeface="Aptos" panose="020B0004020202020204" pitchFamily="34" charset="0"/>
            </a:rPr>
            <a:t>Lea libros, artículos o asista a talleres sobre bienestar digital.</a:t>
          </a:r>
        </a:p>
      </dgm:t>
    </dgm:pt>
    <dgm:pt modelId="{FB08BCB4-8E1E-4B21-9D81-9D9D0384C06A}" type="parTrans" cxnId="{1726FFCC-41B3-4E55-B2E6-9A075E841558}">
      <dgm:prSet/>
      <dgm:spPr/>
      <dgm:t>
        <a:bodyPr/>
        <a:lstStyle/>
        <a:p>
          <a:endParaRPr lang="en-GB"/>
        </a:p>
      </dgm:t>
    </dgm:pt>
    <dgm:pt modelId="{119C57DE-C354-46EC-A950-37EAA4C4D16F}" type="sibTrans" cxnId="{1726FFCC-41B3-4E55-B2E6-9A075E841558}">
      <dgm:prSet/>
      <dgm:spPr/>
      <dgm:t>
        <a:bodyPr/>
        <a:lstStyle/>
        <a:p>
          <a:endParaRPr lang="en-GB"/>
        </a:p>
      </dgm:t>
    </dgm:pt>
    <dgm:pt modelId="{956FA3F2-DA96-40FC-AF82-605B8B6C652D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" sz="1800" dirty="0">
              <a:latin typeface="Aptos" panose="020B0004020202020204" pitchFamily="34" charset="0"/>
            </a:rPr>
            <a:t>Comprenda los posibles beneficios y desventajas de las diferentes plataformas en línea.</a:t>
          </a:r>
          <a:endParaRPr lang="mk-MK" sz="1800" dirty="0">
            <a:latin typeface="Aptos" panose="020B0004020202020204" pitchFamily="34" charset="0"/>
          </a:endParaRPr>
        </a:p>
      </dgm:t>
    </dgm:pt>
    <dgm:pt modelId="{CB1A0DF4-4105-48B3-891C-CA33C828122D}" type="parTrans" cxnId="{9C26A3CB-9881-47C3-86FE-1FC0FBA12409}">
      <dgm:prSet/>
      <dgm:spPr/>
      <dgm:t>
        <a:bodyPr/>
        <a:lstStyle/>
        <a:p>
          <a:endParaRPr lang="en-GB"/>
        </a:p>
      </dgm:t>
    </dgm:pt>
    <dgm:pt modelId="{5BE338EE-1304-4172-9ABB-A29E60CB6F6E}" type="sibTrans" cxnId="{9C26A3CB-9881-47C3-86FE-1FC0FBA12409}">
      <dgm:prSet/>
      <dgm:spPr/>
      <dgm:t>
        <a:bodyPr/>
        <a:lstStyle/>
        <a:p>
          <a:endParaRPr lang="en-GB"/>
        </a:p>
      </dgm:t>
    </dgm:pt>
    <dgm:pt modelId="{73E97435-185A-49DC-83FB-A12C29CB44FE}" type="pres">
      <dgm:prSet presAssocID="{25579BEE-8CBB-417A-B285-8FA47EF32191}" presName="Name0" presStyleCnt="0">
        <dgm:presLayoutVars>
          <dgm:dir/>
          <dgm:animLvl val="lvl"/>
          <dgm:resizeHandles val="exact"/>
        </dgm:presLayoutVars>
      </dgm:prSet>
      <dgm:spPr/>
    </dgm:pt>
    <dgm:pt modelId="{4543BF8E-4A7B-41B2-9308-90A028E88A4E}" type="pres">
      <dgm:prSet presAssocID="{D33853CC-10A8-40DB-9679-0A44F5D30BAD}" presName="boxAndChildren" presStyleCnt="0"/>
      <dgm:spPr/>
    </dgm:pt>
    <dgm:pt modelId="{546ABC6E-1457-4A19-8266-AF7811CE7CE8}" type="pres">
      <dgm:prSet presAssocID="{D33853CC-10A8-40DB-9679-0A44F5D30BAD}" presName="parentTextBox" presStyleLbl="alignNode1" presStyleIdx="0" presStyleCnt="2"/>
      <dgm:spPr/>
    </dgm:pt>
    <dgm:pt modelId="{8C888701-C90D-4442-B844-F85D57948822}" type="pres">
      <dgm:prSet presAssocID="{D33853CC-10A8-40DB-9679-0A44F5D30BAD}" presName="descendantBox" presStyleLbl="bgAccFollowNode1" presStyleIdx="0" presStyleCnt="2"/>
      <dgm:spPr/>
    </dgm:pt>
    <dgm:pt modelId="{FECA2B9E-3325-4AE3-982C-EA5C8FF91BE2}" type="pres">
      <dgm:prSet presAssocID="{C8756E23-31B8-442C-AEA0-C07D4B6150AD}" presName="sp" presStyleCnt="0"/>
      <dgm:spPr/>
    </dgm:pt>
    <dgm:pt modelId="{E5917DEA-AFC2-49AF-8641-4CACA2494AB7}" type="pres">
      <dgm:prSet presAssocID="{86AEBB6B-3196-47EA-8C61-FE41993AB8E6}" presName="arrowAndChildren" presStyleCnt="0"/>
      <dgm:spPr/>
    </dgm:pt>
    <dgm:pt modelId="{8B8F4A1B-BE22-4F98-880E-FF408EAAE7AE}" type="pres">
      <dgm:prSet presAssocID="{86AEBB6B-3196-47EA-8C61-FE41993AB8E6}" presName="parentTextArrow" presStyleLbl="node1" presStyleIdx="0" presStyleCnt="0"/>
      <dgm:spPr/>
    </dgm:pt>
    <dgm:pt modelId="{913F353B-221A-40B4-A397-0E7306AF7B07}" type="pres">
      <dgm:prSet presAssocID="{86AEBB6B-3196-47EA-8C61-FE41993AB8E6}" presName="arrow" presStyleLbl="alignNode1" presStyleIdx="1" presStyleCnt="2" custScaleX="108803" custScaleY="108107" custLinFactNeighborX="-24004" custLinFactNeighborY="-2002"/>
      <dgm:spPr/>
    </dgm:pt>
    <dgm:pt modelId="{A48D032F-D944-4708-BDDF-4172EE8BC8DF}" type="pres">
      <dgm:prSet presAssocID="{86AEBB6B-3196-47EA-8C61-FE41993AB8E6}" presName="descendantArrow" presStyleLbl="bgAccFollowNode1" presStyleIdx="1" presStyleCnt="2" custScaleX="96815" custScaleY="111439"/>
      <dgm:spPr/>
    </dgm:pt>
  </dgm:ptLst>
  <dgm:cxnLst>
    <dgm:cxn modelId="{BA7F8D15-478B-453F-BE3E-F962CD873B7A}" type="presOf" srcId="{86AEBB6B-3196-47EA-8C61-FE41993AB8E6}" destId="{8B8F4A1B-BE22-4F98-880E-FF408EAAE7AE}" srcOrd="0" destOrd="0" presId="urn:microsoft.com/office/officeart/2016/7/layout/VerticalDownArrowProcess"/>
    <dgm:cxn modelId="{26E4E42D-AFC0-4BF1-BE46-F9985065F72F}" srcId="{9B92C939-E6DD-415E-BFD4-E9175480F314}" destId="{6DD15A38-5200-4D16-8D31-407266537776}" srcOrd="0" destOrd="0" parTransId="{C880B4CD-FC0D-4BE5-A9DD-DFBB3849A0BC}" sibTransId="{619DE849-F36B-4032-A2CB-02EABDFD4299}"/>
    <dgm:cxn modelId="{231D5569-E87A-4EB1-BEDF-2B22B0A220C6}" type="presOf" srcId="{6DD15A38-5200-4D16-8D31-407266537776}" destId="{A48D032F-D944-4708-BDDF-4172EE8BC8DF}" srcOrd="0" destOrd="1" presId="urn:microsoft.com/office/officeart/2016/7/layout/VerticalDownArrowProcess"/>
    <dgm:cxn modelId="{C736358B-2344-4A6E-9A5A-0DC82204063B}" srcId="{86AEBB6B-3196-47EA-8C61-FE41993AB8E6}" destId="{9B92C939-E6DD-415E-BFD4-E9175480F314}" srcOrd="0" destOrd="0" parTransId="{B7929B7F-0AB7-4096-84AA-0FF9FBB4BFAB}" sibTransId="{BF65F497-9905-42E8-A373-C685C89893E0}"/>
    <dgm:cxn modelId="{925E3F8B-64E7-4B1E-8FFD-F549E48ADE3D}" type="presOf" srcId="{9B92C939-E6DD-415E-BFD4-E9175480F314}" destId="{A48D032F-D944-4708-BDDF-4172EE8BC8DF}" srcOrd="0" destOrd="0" presId="urn:microsoft.com/office/officeart/2016/7/layout/VerticalDownArrowProcess"/>
    <dgm:cxn modelId="{AE3BE395-04F2-4466-9FB6-A3AFBFCDD061}" type="presOf" srcId="{0126A323-E591-4B05-A863-65273880DB6B}" destId="{A48D032F-D944-4708-BDDF-4172EE8BC8DF}" srcOrd="0" destOrd="2" presId="urn:microsoft.com/office/officeart/2016/7/layout/VerticalDownArrowProcess"/>
    <dgm:cxn modelId="{CC3D1D9E-075B-4D14-973A-9AE05DE7A1E4}" type="presOf" srcId="{956FA3F2-DA96-40FC-AF82-605B8B6C652D}" destId="{8C888701-C90D-4442-B844-F85D57948822}" srcOrd="0" destOrd="3" presId="urn:microsoft.com/office/officeart/2016/7/layout/VerticalDownArrowProcess"/>
    <dgm:cxn modelId="{1B6B07A4-927B-4DD8-9F5B-BD41D3EE9D5D}" srcId="{25579BEE-8CBB-417A-B285-8FA47EF32191}" destId="{86AEBB6B-3196-47EA-8C61-FE41993AB8E6}" srcOrd="0" destOrd="0" parTransId="{B37CC8C4-AD97-4F5B-B8B7-BB1234D0C6C0}" sibTransId="{C8756E23-31B8-442C-AEA0-C07D4B6150AD}"/>
    <dgm:cxn modelId="{3214C1AA-5C07-416C-B880-C432BEBB1658}" type="presOf" srcId="{1B0F3790-3C60-4136-AFDA-391AE4ECD375}" destId="{A48D032F-D944-4708-BDDF-4172EE8BC8DF}" srcOrd="0" destOrd="3" presId="urn:microsoft.com/office/officeart/2016/7/layout/VerticalDownArrowProcess"/>
    <dgm:cxn modelId="{1E893AB5-33CA-48D0-B8D3-5A554DC557DA}" srcId="{25579BEE-8CBB-417A-B285-8FA47EF32191}" destId="{D33853CC-10A8-40DB-9679-0A44F5D30BAD}" srcOrd="1" destOrd="0" parTransId="{BF697426-B7E0-4418-84CE-56F176F2BC49}" sibTransId="{B32A7F5A-982F-4816-9680-81AD1CC0486B}"/>
    <dgm:cxn modelId="{E03106B6-A03A-4FE9-83EB-3848CB529D2D}" type="presOf" srcId="{5AB0F8CC-5C93-4452-9C4D-54A2FCF6DBEE}" destId="{8C888701-C90D-4442-B844-F85D57948822}" srcOrd="0" destOrd="2" presId="urn:microsoft.com/office/officeart/2016/7/layout/VerticalDownArrowProcess"/>
    <dgm:cxn modelId="{4AE037C2-973F-420E-BE7A-487E1BA0181C}" srcId="{9B92C939-E6DD-415E-BFD4-E9175480F314}" destId="{1B0F3790-3C60-4136-AFDA-391AE4ECD375}" srcOrd="2" destOrd="0" parTransId="{18CDB843-610F-435D-91B9-87628855C8B6}" sibTransId="{E4B79FF4-8259-4FA1-A665-F6D2E775E0C1}"/>
    <dgm:cxn modelId="{C5718FC5-90BD-40D0-8721-5EED2F969C51}" srcId="{D33853CC-10A8-40DB-9679-0A44F5D30BAD}" destId="{D1AC7E66-997F-495D-B417-E8CB9F8F8E59}" srcOrd="0" destOrd="0" parTransId="{FEDD30BA-0CC1-450C-8A31-64C8FF8A6517}" sibTransId="{095817C4-A2A4-4077-98BF-2E4CC26CF358}"/>
    <dgm:cxn modelId="{742A28C7-5659-49B5-8921-91093E9E303A}" srcId="{9B92C939-E6DD-415E-BFD4-E9175480F314}" destId="{0126A323-E591-4B05-A863-65273880DB6B}" srcOrd="1" destOrd="0" parTransId="{0DA9FA7D-5CB1-475A-A28E-E6BAD3DFF632}" sibTransId="{E04EA6DF-C597-41CF-B8AB-166DE8089ECC}"/>
    <dgm:cxn modelId="{DDFA97CA-2CE9-4587-AB2C-D51E168C23D3}" type="presOf" srcId="{86AEBB6B-3196-47EA-8C61-FE41993AB8E6}" destId="{913F353B-221A-40B4-A397-0E7306AF7B07}" srcOrd="1" destOrd="0" presId="urn:microsoft.com/office/officeart/2016/7/layout/VerticalDownArrowProcess"/>
    <dgm:cxn modelId="{9C26A3CB-9881-47C3-86FE-1FC0FBA12409}" srcId="{D1AC7E66-997F-495D-B417-E8CB9F8F8E59}" destId="{956FA3F2-DA96-40FC-AF82-605B8B6C652D}" srcOrd="2" destOrd="0" parTransId="{CB1A0DF4-4105-48B3-891C-CA33C828122D}" sibTransId="{5BE338EE-1304-4172-9ABB-A29E60CB6F6E}"/>
    <dgm:cxn modelId="{1726FFCC-41B3-4E55-B2E6-9A075E841558}" srcId="{D1AC7E66-997F-495D-B417-E8CB9F8F8E59}" destId="{5AB0F8CC-5C93-4452-9C4D-54A2FCF6DBEE}" srcOrd="1" destOrd="0" parTransId="{FB08BCB4-8E1E-4B21-9D81-9D9D0384C06A}" sibTransId="{119C57DE-C354-46EC-A950-37EAA4C4D16F}"/>
    <dgm:cxn modelId="{097EF9CE-C43D-4510-A5C9-0E6219ED6EF7}" type="presOf" srcId="{D33853CC-10A8-40DB-9679-0A44F5D30BAD}" destId="{546ABC6E-1457-4A19-8266-AF7811CE7CE8}" srcOrd="0" destOrd="0" presId="urn:microsoft.com/office/officeart/2016/7/layout/VerticalDownArrowProcess"/>
    <dgm:cxn modelId="{03DEDECF-E7CF-4FFC-9BE6-DC651B07EF9F}" srcId="{D1AC7E66-997F-495D-B417-E8CB9F8F8E59}" destId="{1FE5E83B-8C16-4597-BA67-D2B57DF2338E}" srcOrd="0" destOrd="0" parTransId="{1FF3FCDA-893D-46C3-B902-00ABBBBCE7B7}" sibTransId="{54A92C06-E8BF-48E6-B5BE-A29773660D01}"/>
    <dgm:cxn modelId="{6E58F3CF-7AFD-40B7-8987-CAF434B79192}" type="presOf" srcId="{1FE5E83B-8C16-4597-BA67-D2B57DF2338E}" destId="{8C888701-C90D-4442-B844-F85D57948822}" srcOrd="0" destOrd="1" presId="urn:microsoft.com/office/officeart/2016/7/layout/VerticalDownArrowProcess"/>
    <dgm:cxn modelId="{8A59DDD0-4F2A-4C3E-908D-9527F19208D0}" type="presOf" srcId="{D1AC7E66-997F-495D-B417-E8CB9F8F8E59}" destId="{8C888701-C90D-4442-B844-F85D57948822}" srcOrd="0" destOrd="0" presId="urn:microsoft.com/office/officeart/2016/7/layout/VerticalDownArrowProcess"/>
    <dgm:cxn modelId="{047B8BD1-9B0A-42B5-BFFF-6BBED4706589}" type="presOf" srcId="{25579BEE-8CBB-417A-B285-8FA47EF32191}" destId="{73E97435-185A-49DC-83FB-A12C29CB44FE}" srcOrd="0" destOrd="0" presId="urn:microsoft.com/office/officeart/2016/7/layout/VerticalDownArrowProcess"/>
    <dgm:cxn modelId="{77571421-8207-4482-BC70-633882039D46}" type="presParOf" srcId="{73E97435-185A-49DC-83FB-A12C29CB44FE}" destId="{4543BF8E-4A7B-41B2-9308-90A028E88A4E}" srcOrd="0" destOrd="0" presId="urn:microsoft.com/office/officeart/2016/7/layout/VerticalDownArrowProcess"/>
    <dgm:cxn modelId="{5A537FAD-DE16-40DF-A4B6-C24580CA0415}" type="presParOf" srcId="{4543BF8E-4A7B-41B2-9308-90A028E88A4E}" destId="{546ABC6E-1457-4A19-8266-AF7811CE7CE8}" srcOrd="0" destOrd="0" presId="urn:microsoft.com/office/officeart/2016/7/layout/VerticalDownArrowProcess"/>
    <dgm:cxn modelId="{A660D214-54F8-41DA-B9C6-DAE1179D0519}" type="presParOf" srcId="{4543BF8E-4A7B-41B2-9308-90A028E88A4E}" destId="{8C888701-C90D-4442-B844-F85D57948822}" srcOrd="1" destOrd="0" presId="urn:microsoft.com/office/officeart/2016/7/layout/VerticalDownArrowProcess"/>
    <dgm:cxn modelId="{E0680EEF-EEE9-4B1B-A287-4D310D5B4959}" type="presParOf" srcId="{73E97435-185A-49DC-83FB-A12C29CB44FE}" destId="{FECA2B9E-3325-4AE3-982C-EA5C8FF91BE2}" srcOrd="1" destOrd="0" presId="urn:microsoft.com/office/officeart/2016/7/layout/VerticalDownArrowProcess"/>
    <dgm:cxn modelId="{11F0B545-11D6-4AB6-ACC8-C41B33697B89}" type="presParOf" srcId="{73E97435-185A-49DC-83FB-A12C29CB44FE}" destId="{E5917DEA-AFC2-49AF-8641-4CACA2494AB7}" srcOrd="2" destOrd="0" presId="urn:microsoft.com/office/officeart/2016/7/layout/VerticalDownArrowProcess"/>
    <dgm:cxn modelId="{1329B886-A0FA-467D-B6C6-98B5F9A38C0E}" type="presParOf" srcId="{E5917DEA-AFC2-49AF-8641-4CACA2494AB7}" destId="{8B8F4A1B-BE22-4F98-880E-FF408EAAE7AE}" srcOrd="0" destOrd="0" presId="urn:microsoft.com/office/officeart/2016/7/layout/VerticalDownArrowProcess"/>
    <dgm:cxn modelId="{8BD5B9B0-8D94-48F0-A536-F68230249382}" type="presParOf" srcId="{E5917DEA-AFC2-49AF-8641-4CACA2494AB7}" destId="{913F353B-221A-40B4-A397-0E7306AF7B07}" srcOrd="1" destOrd="0" presId="urn:microsoft.com/office/officeart/2016/7/layout/VerticalDownArrowProcess"/>
    <dgm:cxn modelId="{021F1857-9768-4987-AD26-11F0BF95555D}" type="presParOf" srcId="{E5917DEA-AFC2-49AF-8641-4CACA2494AB7}" destId="{A48D032F-D944-4708-BDDF-4172EE8BC8DF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9AB9F9-6726-4229-87FB-002961C4318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E674044-17B6-422D-A26C-2A731766CFB4}">
      <dgm:prSet/>
      <dgm:spPr/>
      <dgm:t>
        <a:bodyPr/>
        <a:lstStyle/>
        <a:p>
          <a:pPr>
            <a:lnSpc>
              <a:spcPct val="100000"/>
            </a:lnSpc>
          </a:pPr>
          <a:r>
            <a:rPr lang="es" b="1" dirty="0">
              <a:latin typeface="Aptos" panose="020B0004020202020204" pitchFamily="34" charset="0"/>
            </a:rPr>
            <a:t>El tiempo de pantalla beneficioso </a:t>
          </a:r>
          <a:r>
            <a:rPr lang="es" dirty="0">
              <a:latin typeface="Aptos" panose="020B0004020202020204" pitchFamily="34" charset="0"/>
            </a:rPr>
            <a:t>es cuando usamos la tecnología para un propósito específico, como el trabajo, la educación o el ocio, y podemos apagarla cuando terminamos.</a:t>
          </a:r>
        </a:p>
      </dgm:t>
    </dgm:pt>
    <dgm:pt modelId="{78E37AE6-19C8-4182-AA19-D83D2D5325BB}" type="parTrans" cxnId="{1A77DBCE-13BA-405F-B3BF-9D0990746931}">
      <dgm:prSet/>
      <dgm:spPr/>
      <dgm:t>
        <a:bodyPr/>
        <a:lstStyle/>
        <a:p>
          <a:endParaRPr lang="en-US"/>
        </a:p>
      </dgm:t>
    </dgm:pt>
    <dgm:pt modelId="{D798E0A2-1A45-439A-A5B4-349B88F26745}" type="sibTrans" cxnId="{1A77DBCE-13BA-405F-B3BF-9D0990746931}">
      <dgm:prSet/>
      <dgm:spPr/>
      <dgm:t>
        <a:bodyPr/>
        <a:lstStyle/>
        <a:p>
          <a:endParaRPr lang="en-US"/>
        </a:p>
      </dgm:t>
    </dgm:pt>
    <dgm:pt modelId="{C76729B9-2707-412D-BB84-F6ECFCCA6B9E}">
      <dgm:prSet/>
      <dgm:spPr/>
      <dgm:t>
        <a:bodyPr/>
        <a:lstStyle/>
        <a:p>
          <a:pPr>
            <a:lnSpc>
              <a:spcPct val="100000"/>
            </a:lnSpc>
          </a:pPr>
          <a:r>
            <a:rPr lang="es" b="1" dirty="0">
              <a:latin typeface="Aptos" panose="020B0004020202020204" pitchFamily="34" charset="0"/>
            </a:rPr>
            <a:t>El tiempo de pantalla perjudicial </a:t>
          </a:r>
          <a:r>
            <a:rPr lang="es" dirty="0">
              <a:latin typeface="Aptos" panose="020B0004020202020204" pitchFamily="34" charset="0"/>
            </a:rPr>
            <a:t>es cuando usamos la tecnología sin una razón clara, o perdemos la noción del tiempo y descuidamos nuestras otras tareas y obligaciones.</a:t>
          </a:r>
        </a:p>
      </dgm:t>
    </dgm:pt>
    <dgm:pt modelId="{57D73076-302E-4B36-82AE-AC2D5145A15A}" type="parTrans" cxnId="{6056E0D9-0BCC-44A5-AE20-F1EFA4E253FE}">
      <dgm:prSet/>
      <dgm:spPr/>
      <dgm:t>
        <a:bodyPr/>
        <a:lstStyle/>
        <a:p>
          <a:endParaRPr lang="en-US"/>
        </a:p>
      </dgm:t>
    </dgm:pt>
    <dgm:pt modelId="{983F39C4-290F-453A-A397-092399ABD7F7}" type="sibTrans" cxnId="{6056E0D9-0BCC-44A5-AE20-F1EFA4E253FE}">
      <dgm:prSet/>
      <dgm:spPr/>
      <dgm:t>
        <a:bodyPr/>
        <a:lstStyle/>
        <a:p>
          <a:endParaRPr lang="en-US"/>
        </a:p>
      </dgm:t>
    </dgm:pt>
    <dgm:pt modelId="{00609D0A-545B-48AB-B451-DA933E789DF4}">
      <dgm:prSet/>
      <dgm:spPr/>
      <dgm:t>
        <a:bodyPr/>
        <a:lstStyle/>
        <a:p>
          <a:pPr>
            <a:lnSpc>
              <a:spcPct val="100000"/>
            </a:lnSpc>
          </a:pPr>
          <a:r>
            <a:rPr lang="es" dirty="0">
              <a:latin typeface="Aptos" panose="020B0004020202020204" pitchFamily="34" charset="0"/>
            </a:rPr>
            <a:t>Para equilibrar el tiempo frente a la pantalla y la productividad, necesitamos aplicar algunas técnicas de gestión del tiempo.</a:t>
          </a:r>
        </a:p>
      </dgm:t>
    </dgm:pt>
    <dgm:pt modelId="{AD809BAC-DC8B-4A96-8644-9D57E6C058C4}" type="parTrans" cxnId="{C6261076-1724-4BB5-8EC4-97333FBFB1A8}">
      <dgm:prSet/>
      <dgm:spPr/>
      <dgm:t>
        <a:bodyPr/>
        <a:lstStyle/>
        <a:p>
          <a:endParaRPr lang="en-US"/>
        </a:p>
      </dgm:t>
    </dgm:pt>
    <dgm:pt modelId="{824A26D9-B2D9-4AB9-8528-FE4FA929B83F}" type="sibTrans" cxnId="{C6261076-1724-4BB5-8EC4-97333FBFB1A8}">
      <dgm:prSet/>
      <dgm:spPr/>
      <dgm:t>
        <a:bodyPr/>
        <a:lstStyle/>
        <a:p>
          <a:endParaRPr lang="en-US"/>
        </a:p>
      </dgm:t>
    </dgm:pt>
    <dgm:pt modelId="{DDA37509-EA6F-40A0-945D-780FAB85D034}" type="pres">
      <dgm:prSet presAssocID="{B49AB9F9-6726-4229-87FB-002961C43185}" presName="root" presStyleCnt="0">
        <dgm:presLayoutVars>
          <dgm:dir/>
          <dgm:resizeHandles val="exact"/>
        </dgm:presLayoutVars>
      </dgm:prSet>
      <dgm:spPr/>
    </dgm:pt>
    <dgm:pt modelId="{467FD889-0282-4A85-9237-CE5B8433B96B}" type="pres">
      <dgm:prSet presAssocID="{0E674044-17B6-422D-A26C-2A731766CFB4}" presName="compNode" presStyleCnt="0"/>
      <dgm:spPr/>
    </dgm:pt>
    <dgm:pt modelId="{5E9F7883-A472-4B18-A41A-57CB3ED18924}" type="pres">
      <dgm:prSet presAssocID="{0E674044-17B6-422D-A26C-2A731766CFB4}" presName="bgRect" presStyleLbl="bgShp" presStyleIdx="0" presStyleCnt="3"/>
      <dgm:spPr/>
    </dgm:pt>
    <dgm:pt modelId="{BD8171E7-F136-401B-A1FD-A04157B4C1B6}" type="pres">
      <dgm:prSet presAssocID="{0E674044-17B6-422D-A26C-2A731766CFB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otebook"/>
        </a:ext>
      </dgm:extLst>
    </dgm:pt>
    <dgm:pt modelId="{A6C7C9B5-24C2-4108-A19E-41E54EDF155D}" type="pres">
      <dgm:prSet presAssocID="{0E674044-17B6-422D-A26C-2A731766CFB4}" presName="spaceRect" presStyleCnt="0"/>
      <dgm:spPr/>
    </dgm:pt>
    <dgm:pt modelId="{13448ACE-0205-44E4-9DD1-6E1BA7DBD2B7}" type="pres">
      <dgm:prSet presAssocID="{0E674044-17B6-422D-A26C-2A731766CFB4}" presName="parTx" presStyleLbl="revTx" presStyleIdx="0" presStyleCnt="3">
        <dgm:presLayoutVars>
          <dgm:chMax val="0"/>
          <dgm:chPref val="0"/>
        </dgm:presLayoutVars>
      </dgm:prSet>
      <dgm:spPr/>
    </dgm:pt>
    <dgm:pt modelId="{35E677BD-5D14-4703-8690-E7FFE8E83F24}" type="pres">
      <dgm:prSet presAssocID="{D798E0A2-1A45-439A-A5B4-349B88F26745}" presName="sibTrans" presStyleCnt="0"/>
      <dgm:spPr/>
    </dgm:pt>
    <dgm:pt modelId="{D490DED8-4ACB-4F0A-8804-89DDCDE7EE1A}" type="pres">
      <dgm:prSet presAssocID="{C76729B9-2707-412D-BB84-F6ECFCCA6B9E}" presName="compNode" presStyleCnt="0"/>
      <dgm:spPr/>
    </dgm:pt>
    <dgm:pt modelId="{23AF48E9-D6CF-476F-8CE9-D856FDD3993F}" type="pres">
      <dgm:prSet presAssocID="{C76729B9-2707-412D-BB84-F6ECFCCA6B9E}" presName="bgRect" presStyleLbl="bgShp" presStyleIdx="1" presStyleCnt="3"/>
      <dgm:spPr/>
    </dgm:pt>
    <dgm:pt modelId="{A9AA9F8B-EDF2-4D44-86FE-E2D6862E40FC}" type="pres">
      <dgm:prSet presAssocID="{C76729B9-2707-412D-BB84-F6ECFCCA6B9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ráždidlo"/>
        </a:ext>
      </dgm:extLst>
    </dgm:pt>
    <dgm:pt modelId="{5A4897A4-B5F7-4294-B098-6780ECA9C065}" type="pres">
      <dgm:prSet presAssocID="{C76729B9-2707-412D-BB84-F6ECFCCA6B9E}" presName="spaceRect" presStyleCnt="0"/>
      <dgm:spPr/>
    </dgm:pt>
    <dgm:pt modelId="{41F73914-924C-46C2-9E84-A85299765A9E}" type="pres">
      <dgm:prSet presAssocID="{C76729B9-2707-412D-BB84-F6ECFCCA6B9E}" presName="parTx" presStyleLbl="revTx" presStyleIdx="1" presStyleCnt="3">
        <dgm:presLayoutVars>
          <dgm:chMax val="0"/>
          <dgm:chPref val="0"/>
        </dgm:presLayoutVars>
      </dgm:prSet>
      <dgm:spPr/>
    </dgm:pt>
    <dgm:pt modelId="{16AEA5E0-23A6-4033-A8FA-7F2FB6834749}" type="pres">
      <dgm:prSet presAssocID="{983F39C4-290F-453A-A397-092399ABD7F7}" presName="sibTrans" presStyleCnt="0"/>
      <dgm:spPr/>
    </dgm:pt>
    <dgm:pt modelId="{8D4A5FE9-26AC-4A9B-8DFF-8CF52C3E40A0}" type="pres">
      <dgm:prSet presAssocID="{00609D0A-545B-48AB-B451-DA933E789DF4}" presName="compNode" presStyleCnt="0"/>
      <dgm:spPr/>
    </dgm:pt>
    <dgm:pt modelId="{16129DBC-3A95-496B-ADC1-32AB361B331E}" type="pres">
      <dgm:prSet presAssocID="{00609D0A-545B-48AB-B451-DA933E789DF4}" presName="bgRect" presStyleLbl="bgShp" presStyleIdx="2" presStyleCnt="3"/>
      <dgm:spPr/>
    </dgm:pt>
    <dgm:pt modelId="{E0153F4F-99AE-47B1-84F9-94C9978924E9}" type="pres">
      <dgm:prSet presAssocID="{00609D0A-545B-48AB-B451-DA933E789DF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ky"/>
        </a:ext>
      </dgm:extLst>
    </dgm:pt>
    <dgm:pt modelId="{F7583899-FB9E-4C11-BD28-061DBFA0834B}" type="pres">
      <dgm:prSet presAssocID="{00609D0A-545B-48AB-B451-DA933E789DF4}" presName="spaceRect" presStyleCnt="0"/>
      <dgm:spPr/>
    </dgm:pt>
    <dgm:pt modelId="{37CAA1EE-A6E6-47AC-9211-50375973B6BA}" type="pres">
      <dgm:prSet presAssocID="{00609D0A-545B-48AB-B451-DA933E789DF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0B9BD22-7662-4E2B-B074-E1A4384B9358}" type="presOf" srcId="{B49AB9F9-6726-4229-87FB-002961C43185}" destId="{DDA37509-EA6F-40A0-945D-780FAB85D034}" srcOrd="0" destOrd="0" presId="urn:microsoft.com/office/officeart/2018/2/layout/IconVerticalSolidList"/>
    <dgm:cxn modelId="{C6261076-1724-4BB5-8EC4-97333FBFB1A8}" srcId="{B49AB9F9-6726-4229-87FB-002961C43185}" destId="{00609D0A-545B-48AB-B451-DA933E789DF4}" srcOrd="2" destOrd="0" parTransId="{AD809BAC-DC8B-4A96-8644-9D57E6C058C4}" sibTransId="{824A26D9-B2D9-4AB9-8528-FE4FA929B83F}"/>
    <dgm:cxn modelId="{D47A6577-C91A-49A0-8A47-C4196B806259}" type="presOf" srcId="{00609D0A-545B-48AB-B451-DA933E789DF4}" destId="{37CAA1EE-A6E6-47AC-9211-50375973B6BA}" srcOrd="0" destOrd="0" presId="urn:microsoft.com/office/officeart/2018/2/layout/IconVerticalSolidList"/>
    <dgm:cxn modelId="{2392E4A8-28EF-41D0-A8BD-85426955F0CB}" type="presOf" srcId="{0E674044-17B6-422D-A26C-2A731766CFB4}" destId="{13448ACE-0205-44E4-9DD1-6E1BA7DBD2B7}" srcOrd="0" destOrd="0" presId="urn:microsoft.com/office/officeart/2018/2/layout/IconVerticalSolidList"/>
    <dgm:cxn modelId="{4BD471BB-3667-45A6-A412-4F0EDAA0E009}" type="presOf" srcId="{C76729B9-2707-412D-BB84-F6ECFCCA6B9E}" destId="{41F73914-924C-46C2-9E84-A85299765A9E}" srcOrd="0" destOrd="0" presId="urn:microsoft.com/office/officeart/2018/2/layout/IconVerticalSolidList"/>
    <dgm:cxn modelId="{1A77DBCE-13BA-405F-B3BF-9D0990746931}" srcId="{B49AB9F9-6726-4229-87FB-002961C43185}" destId="{0E674044-17B6-422D-A26C-2A731766CFB4}" srcOrd="0" destOrd="0" parTransId="{78E37AE6-19C8-4182-AA19-D83D2D5325BB}" sibTransId="{D798E0A2-1A45-439A-A5B4-349B88F26745}"/>
    <dgm:cxn modelId="{6056E0D9-0BCC-44A5-AE20-F1EFA4E253FE}" srcId="{B49AB9F9-6726-4229-87FB-002961C43185}" destId="{C76729B9-2707-412D-BB84-F6ECFCCA6B9E}" srcOrd="1" destOrd="0" parTransId="{57D73076-302E-4B36-82AE-AC2D5145A15A}" sibTransId="{983F39C4-290F-453A-A397-092399ABD7F7}"/>
    <dgm:cxn modelId="{1D019112-778C-4058-9D99-178F7012134D}" type="presParOf" srcId="{DDA37509-EA6F-40A0-945D-780FAB85D034}" destId="{467FD889-0282-4A85-9237-CE5B8433B96B}" srcOrd="0" destOrd="0" presId="urn:microsoft.com/office/officeart/2018/2/layout/IconVerticalSolidList"/>
    <dgm:cxn modelId="{36EED9EA-7015-4A88-9D3A-49ADC2170185}" type="presParOf" srcId="{467FD889-0282-4A85-9237-CE5B8433B96B}" destId="{5E9F7883-A472-4B18-A41A-57CB3ED18924}" srcOrd="0" destOrd="0" presId="urn:microsoft.com/office/officeart/2018/2/layout/IconVerticalSolidList"/>
    <dgm:cxn modelId="{28AAAC1D-4A83-452B-9E05-8214F5B041D1}" type="presParOf" srcId="{467FD889-0282-4A85-9237-CE5B8433B96B}" destId="{BD8171E7-F136-401B-A1FD-A04157B4C1B6}" srcOrd="1" destOrd="0" presId="urn:microsoft.com/office/officeart/2018/2/layout/IconVerticalSolidList"/>
    <dgm:cxn modelId="{47F3E4DD-0BF5-4EC5-A12E-929A972EE603}" type="presParOf" srcId="{467FD889-0282-4A85-9237-CE5B8433B96B}" destId="{A6C7C9B5-24C2-4108-A19E-41E54EDF155D}" srcOrd="2" destOrd="0" presId="urn:microsoft.com/office/officeart/2018/2/layout/IconVerticalSolidList"/>
    <dgm:cxn modelId="{FA371AFF-5884-4717-8563-5E58ED3AA958}" type="presParOf" srcId="{467FD889-0282-4A85-9237-CE5B8433B96B}" destId="{13448ACE-0205-44E4-9DD1-6E1BA7DBD2B7}" srcOrd="3" destOrd="0" presId="urn:microsoft.com/office/officeart/2018/2/layout/IconVerticalSolidList"/>
    <dgm:cxn modelId="{40220176-5008-4BDE-B0B8-A5A85FC92462}" type="presParOf" srcId="{DDA37509-EA6F-40A0-945D-780FAB85D034}" destId="{35E677BD-5D14-4703-8690-E7FFE8E83F24}" srcOrd="1" destOrd="0" presId="urn:microsoft.com/office/officeart/2018/2/layout/IconVerticalSolidList"/>
    <dgm:cxn modelId="{F29D0479-23CC-4F66-A721-5477E27762F8}" type="presParOf" srcId="{DDA37509-EA6F-40A0-945D-780FAB85D034}" destId="{D490DED8-4ACB-4F0A-8804-89DDCDE7EE1A}" srcOrd="2" destOrd="0" presId="urn:microsoft.com/office/officeart/2018/2/layout/IconVerticalSolidList"/>
    <dgm:cxn modelId="{E7D78794-65FD-4911-81D3-E4A45C34BD5E}" type="presParOf" srcId="{D490DED8-4ACB-4F0A-8804-89DDCDE7EE1A}" destId="{23AF48E9-D6CF-476F-8CE9-D856FDD3993F}" srcOrd="0" destOrd="0" presId="urn:microsoft.com/office/officeart/2018/2/layout/IconVerticalSolidList"/>
    <dgm:cxn modelId="{FBA77AA0-701A-4698-8120-BA97C8788D6C}" type="presParOf" srcId="{D490DED8-4ACB-4F0A-8804-89DDCDE7EE1A}" destId="{A9AA9F8B-EDF2-4D44-86FE-E2D6862E40FC}" srcOrd="1" destOrd="0" presId="urn:microsoft.com/office/officeart/2018/2/layout/IconVerticalSolidList"/>
    <dgm:cxn modelId="{827C43A9-2047-4743-998B-8C0A642EA996}" type="presParOf" srcId="{D490DED8-4ACB-4F0A-8804-89DDCDE7EE1A}" destId="{5A4897A4-B5F7-4294-B098-6780ECA9C065}" srcOrd="2" destOrd="0" presId="urn:microsoft.com/office/officeart/2018/2/layout/IconVerticalSolidList"/>
    <dgm:cxn modelId="{CC0010AC-6842-4E07-A26F-C8F0BB70699D}" type="presParOf" srcId="{D490DED8-4ACB-4F0A-8804-89DDCDE7EE1A}" destId="{41F73914-924C-46C2-9E84-A85299765A9E}" srcOrd="3" destOrd="0" presId="urn:microsoft.com/office/officeart/2018/2/layout/IconVerticalSolidList"/>
    <dgm:cxn modelId="{D37BD594-37CA-4AF8-AD8A-0288B4EC1142}" type="presParOf" srcId="{DDA37509-EA6F-40A0-945D-780FAB85D034}" destId="{16AEA5E0-23A6-4033-A8FA-7F2FB6834749}" srcOrd="3" destOrd="0" presId="urn:microsoft.com/office/officeart/2018/2/layout/IconVerticalSolidList"/>
    <dgm:cxn modelId="{54101DF7-1FB6-47E7-AFB2-5A88C036D01A}" type="presParOf" srcId="{DDA37509-EA6F-40A0-945D-780FAB85D034}" destId="{8D4A5FE9-26AC-4A9B-8DFF-8CF52C3E40A0}" srcOrd="4" destOrd="0" presId="urn:microsoft.com/office/officeart/2018/2/layout/IconVerticalSolidList"/>
    <dgm:cxn modelId="{BFDC524B-7AC9-4BAF-B303-8CFBD7F02A9E}" type="presParOf" srcId="{8D4A5FE9-26AC-4A9B-8DFF-8CF52C3E40A0}" destId="{16129DBC-3A95-496B-ADC1-32AB361B331E}" srcOrd="0" destOrd="0" presId="urn:microsoft.com/office/officeart/2018/2/layout/IconVerticalSolidList"/>
    <dgm:cxn modelId="{F88E03E9-E87E-40F2-8089-8EBAEB8821FC}" type="presParOf" srcId="{8D4A5FE9-26AC-4A9B-8DFF-8CF52C3E40A0}" destId="{E0153F4F-99AE-47B1-84F9-94C9978924E9}" srcOrd="1" destOrd="0" presId="urn:microsoft.com/office/officeart/2018/2/layout/IconVerticalSolidList"/>
    <dgm:cxn modelId="{CFE33AAB-4A50-44A3-BCE9-4BE239A6B60A}" type="presParOf" srcId="{8D4A5FE9-26AC-4A9B-8DFF-8CF52C3E40A0}" destId="{F7583899-FB9E-4C11-BD28-061DBFA0834B}" srcOrd="2" destOrd="0" presId="urn:microsoft.com/office/officeart/2018/2/layout/IconVerticalSolidList"/>
    <dgm:cxn modelId="{74AE84B0-3196-4337-8962-F813A2E2BBCD}" type="presParOf" srcId="{8D4A5FE9-26AC-4A9B-8DFF-8CF52C3E40A0}" destId="{37CAA1EE-A6E6-47AC-9211-50375973B6B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579BEE-8CBB-417A-B285-8FA47EF32191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6AEBB6B-3196-47EA-8C61-FE41993AB8E6}">
      <dgm:prSet custT="1"/>
      <dgm:spPr/>
      <dgm:t>
        <a:bodyPr/>
        <a:lstStyle/>
        <a:p>
          <a:r>
            <a:rPr lang="es" sz="2000" b="1" dirty="0">
              <a:latin typeface="Aptos" panose="020B0004020202020204" pitchFamily="34" charset="0"/>
            </a:rPr>
            <a:t>Establecer </a:t>
          </a:r>
          <a:r>
            <a:rPr lang="es" sz="2000" b="1" dirty="0" err="1">
              <a:latin typeface="Aptos" panose="020B0004020202020204" pitchFamily="34" charset="0"/>
            </a:rPr>
            <a:t>prioridades</a:t>
          </a:r>
          <a:endParaRPr lang="en-US" sz="2000" b="1" dirty="0">
            <a:latin typeface="Aptos" panose="020B0004020202020204" pitchFamily="34" charset="0"/>
          </a:endParaRPr>
        </a:p>
      </dgm:t>
    </dgm:pt>
    <dgm:pt modelId="{B37CC8C4-AD97-4F5B-B8B7-BB1234D0C6C0}" type="par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C8756E23-31B8-442C-AEA0-C07D4B6150AD}" type="sib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9B92C939-E6DD-415E-BFD4-E9175480F314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Establecer prioridades:</a:t>
          </a:r>
        </a:p>
      </dgm:t>
    </dgm:pt>
    <dgm:pt modelId="{B7929B7F-0AB7-4096-84AA-0FF9FBB4BFAB}" type="par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F65F497-9905-42E8-A373-C685C89893E0}" type="sib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DD15A38-5200-4D16-8D31-407266537776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" sz="1600" kern="1200" dirty="0">
              <a:latin typeface="Aptos" panose="020B0004020202020204" pitchFamily="34" charset="0"/>
              <a:ea typeface="Cambria" panose="02040503050406030204" pitchFamily="18" charset="0"/>
            </a:rPr>
            <a:t>Utilice la Matriz de Eisenhower para priorizar las tareas según la urgencia y la importancia.</a:t>
          </a:r>
          <a:endParaRPr lang="en-US" sz="1600" kern="1200" dirty="0">
            <a:latin typeface="Aptos" panose="020B0004020202020204" pitchFamily="34" charset="0"/>
          </a:endParaRPr>
        </a:p>
      </dgm:t>
    </dgm:pt>
    <dgm:pt modelId="{C880B4CD-FC0D-4BE5-A9DD-DFBB3849A0BC}" type="parTrans" cxnId="{26E4E42D-AFC0-4BF1-BE46-F9985065F72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19DE849-F36B-4032-A2CB-02EABDFD4299}" type="sibTrans" cxnId="{26E4E42D-AFC0-4BF1-BE46-F9985065F72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33853CC-10A8-40DB-9679-0A44F5D30BAD}">
      <dgm:prSet custT="1"/>
      <dgm:spPr/>
      <dgm:t>
        <a:bodyPr/>
        <a:lstStyle/>
        <a:p>
          <a:r>
            <a:rPr lang="es" sz="1800" b="1" dirty="0">
              <a:latin typeface="Aptos" panose="020B0004020202020204" pitchFamily="34" charset="0"/>
            </a:rPr>
            <a:t>Cronograma Diario</a:t>
          </a:r>
          <a:endParaRPr lang="en-US" sz="1800" b="1" dirty="0">
            <a:latin typeface="Aptos" panose="020B0004020202020204" pitchFamily="34" charset="0"/>
          </a:endParaRPr>
        </a:p>
      </dgm:t>
    </dgm:pt>
    <dgm:pt modelId="{BF697426-B7E0-4418-84CE-56F176F2BC49}" type="par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32A7F5A-982F-4816-9680-81AD1CC0486B}" type="sib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1AC7E66-997F-495D-B417-E8CB9F8F8E59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Horario diario:</a:t>
          </a:r>
        </a:p>
      </dgm:t>
    </dgm:pt>
    <dgm:pt modelId="{FEDD30BA-0CC1-450C-8A31-64C8FF8A6517}" type="par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095817C4-A2A4-4077-98BF-2E4CC26CF358}" type="sib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1FE5E83B-8C16-4597-BA67-D2B57DF2338E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" sz="1600" kern="1200" dirty="0">
              <a:latin typeface="Aptos" panose="020B0004020202020204" pitchFamily="34" charset="0"/>
              <a:ea typeface="Cambria" panose="02040503050406030204" pitchFamily="18" charset="0"/>
            </a:rPr>
            <a:t>Desarrollar un horario diario estructurado que asigne bloques de tiempo específicos para diversas actividades digitales.</a:t>
          </a:r>
          <a:endParaRPr lang="en-US" sz="1600" kern="1200" dirty="0">
            <a:latin typeface="Aptos" panose="020B0004020202020204" pitchFamily="34" charset="0"/>
          </a:endParaRPr>
        </a:p>
      </dgm:t>
    </dgm:pt>
    <dgm:pt modelId="{1FF3FCDA-893D-46C3-B902-00ABBBBCE7B7}" type="parTrans" cxnId="{03DEDECF-E7CF-4FFC-9BE6-DC651B07EF9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54A92C06-E8BF-48E6-B5BE-A29773660D01}" type="sibTrans" cxnId="{03DEDECF-E7CF-4FFC-9BE6-DC651B07EF9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2382CB6A-E5BA-4A74-AD0D-4FFC019B06E2}">
      <dgm:prSet custT="1"/>
      <dgm:spPr/>
      <dgm:t>
        <a:bodyPr/>
        <a:lstStyle/>
        <a:p>
          <a:r>
            <a:rPr lang="es" sz="2000" b="1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Técnica Pomodoro</a:t>
          </a:r>
          <a:endParaRPr lang="en-US" sz="2000" b="1" dirty="0">
            <a:solidFill>
              <a:schemeClr val="bg1"/>
            </a:solidFill>
            <a:latin typeface="Aptos" panose="020B0004020202020204" pitchFamily="34" charset="0"/>
          </a:endParaRPr>
        </a:p>
      </dgm:t>
    </dgm:pt>
    <dgm:pt modelId="{F3F164A5-5CF7-41A8-9651-3296BABB722E}" type="parTrans" cxnId="{79677873-1DFD-4C3D-B480-F64F11C112D6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37891FBD-618F-4724-8E8F-7BCC23CC567F}" type="sibTrans" cxnId="{79677873-1DFD-4C3D-B480-F64F11C112D6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EBF4AC32-85AF-4D14-9ABE-969A39CB1C96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Técnica Pomodoro:</a:t>
          </a:r>
        </a:p>
      </dgm:t>
    </dgm:pt>
    <dgm:pt modelId="{2676EC25-8AA2-449C-8869-782B5BAF2480}" type="parTrans" cxnId="{2AF501FF-904D-4EA7-AC02-188351842269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B663AF6-F34C-4CFA-BC5B-2C0FE22FFA73}" type="sibTrans" cxnId="{2AF501FF-904D-4EA7-AC02-188351842269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CE1975F7-4AFB-43E7-8A06-AE9B287DBE85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" sz="1600" kern="1200" dirty="0">
              <a:latin typeface="Aptos" panose="020B0004020202020204" pitchFamily="34" charset="0"/>
              <a:ea typeface="Cambria" panose="02040503050406030204" pitchFamily="18" charset="0"/>
            </a:rPr>
            <a:t>Adopte la Técnica Pomodoro con intervalos de trabajo concentrado de 25 minutos seguidos de descansos breves.</a:t>
          </a:r>
          <a:endParaRPr lang="en-US" sz="1600" kern="1200" dirty="0">
            <a:latin typeface="Aptos" panose="020B0004020202020204" pitchFamily="34" charset="0"/>
          </a:endParaRPr>
        </a:p>
      </dgm:t>
    </dgm:pt>
    <dgm:pt modelId="{1F733BBA-7A2B-495E-BBE8-D5D88F0BCB0D}" type="parTrans" cxnId="{9AAC6591-000B-43FD-8815-7DE0CB8089AE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5B3B488A-3F22-4CC8-B000-278251442731}" type="sibTrans" cxnId="{9AAC6591-000B-43FD-8815-7DE0CB8089AE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1DF3B32-29E5-4418-8DC0-EC05890ABED7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" sz="1600" dirty="0">
              <a:latin typeface="Aptos" panose="020B0004020202020204" pitchFamily="34" charset="0"/>
              <a:ea typeface="Cambria" panose="02040503050406030204" pitchFamily="18" charset="0"/>
            </a:rPr>
            <a:t>Asegúrese de comprender claramente qué necesita atención inmediata y qué puede posponerse.</a:t>
          </a:r>
        </a:p>
      </dgm:t>
    </dgm:pt>
    <dgm:pt modelId="{E4B56BE3-78DA-45FA-BB43-1BF9B13F0713}" type="parTrans" cxnId="{E22C6F6A-5A99-4A3F-8FF4-D0E124D9F3DD}">
      <dgm:prSet/>
      <dgm:spPr/>
      <dgm:t>
        <a:bodyPr/>
        <a:lstStyle/>
        <a:p>
          <a:endParaRPr lang="en-GB"/>
        </a:p>
      </dgm:t>
    </dgm:pt>
    <dgm:pt modelId="{F973A1F3-5EBF-40DE-A0CC-3D1673282379}" type="sibTrans" cxnId="{E22C6F6A-5A99-4A3F-8FF4-D0E124D9F3DD}">
      <dgm:prSet/>
      <dgm:spPr/>
      <dgm:t>
        <a:bodyPr/>
        <a:lstStyle/>
        <a:p>
          <a:endParaRPr lang="en-GB"/>
        </a:p>
      </dgm:t>
    </dgm:pt>
    <dgm:pt modelId="{034856B5-2D1F-49FB-80D5-DE00C8359EC1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" sz="1600" dirty="0">
              <a:latin typeface="Aptos" panose="020B0004020202020204" pitchFamily="34" charset="0"/>
              <a:ea typeface="Cambria" panose="02040503050406030204" pitchFamily="18" charset="0"/>
            </a:rPr>
            <a:t>Define claramente cuándo realizarás tareas como correos electrónicos, trabajo en proyectos y descansos.</a:t>
          </a:r>
        </a:p>
      </dgm:t>
    </dgm:pt>
    <dgm:pt modelId="{88C99374-4DFE-4F11-BBC6-6EBA49C3AC5E}" type="parTrans" cxnId="{3115C08F-EB59-4F16-801F-CCB4C5B0253E}">
      <dgm:prSet/>
      <dgm:spPr/>
      <dgm:t>
        <a:bodyPr/>
        <a:lstStyle/>
        <a:p>
          <a:endParaRPr lang="en-GB"/>
        </a:p>
      </dgm:t>
    </dgm:pt>
    <dgm:pt modelId="{43935566-57CE-450A-A97C-71EB2D419CA4}" type="sibTrans" cxnId="{3115C08F-EB59-4F16-801F-CCB4C5B0253E}">
      <dgm:prSet/>
      <dgm:spPr/>
      <dgm:t>
        <a:bodyPr/>
        <a:lstStyle/>
        <a:p>
          <a:endParaRPr lang="en-GB"/>
        </a:p>
      </dgm:t>
    </dgm:pt>
    <dgm:pt modelId="{678F380E-80D1-4E10-BE8A-C1C4674BC90A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" sz="1600" dirty="0">
              <a:latin typeface="Aptos" panose="020B0004020202020204" pitchFamily="34" charset="0"/>
              <a:ea typeface="Cambria" panose="02040503050406030204" pitchFamily="18" charset="0"/>
            </a:rPr>
            <a:t>Aproveche este enfoque para mantener la concentración y evitar el agotamiento durante el trabajo digital.</a:t>
          </a:r>
        </a:p>
      </dgm:t>
    </dgm:pt>
    <dgm:pt modelId="{7BA9AA35-B8BF-4A50-B26E-04517B31AFD6}" type="parTrans" cxnId="{78D1A5AB-9EE5-42CA-BF83-B0E9F1E6C5A4}">
      <dgm:prSet/>
      <dgm:spPr/>
      <dgm:t>
        <a:bodyPr/>
        <a:lstStyle/>
        <a:p>
          <a:endParaRPr lang="en-GB"/>
        </a:p>
      </dgm:t>
    </dgm:pt>
    <dgm:pt modelId="{3B8BA0A7-DD9D-44C6-B13B-AB46AC99E174}" type="sibTrans" cxnId="{78D1A5AB-9EE5-42CA-BF83-B0E9F1E6C5A4}">
      <dgm:prSet/>
      <dgm:spPr/>
      <dgm:t>
        <a:bodyPr/>
        <a:lstStyle/>
        <a:p>
          <a:endParaRPr lang="en-GB"/>
        </a:p>
      </dgm:t>
    </dgm:pt>
    <dgm:pt modelId="{73E97435-185A-49DC-83FB-A12C29CB44FE}" type="pres">
      <dgm:prSet presAssocID="{25579BEE-8CBB-417A-B285-8FA47EF32191}" presName="Name0" presStyleCnt="0">
        <dgm:presLayoutVars>
          <dgm:dir/>
          <dgm:animLvl val="lvl"/>
          <dgm:resizeHandles val="exact"/>
        </dgm:presLayoutVars>
      </dgm:prSet>
      <dgm:spPr/>
    </dgm:pt>
    <dgm:pt modelId="{60F9F7F5-3C82-4B76-B75C-6BE983AA9091}" type="pres">
      <dgm:prSet presAssocID="{2382CB6A-E5BA-4A74-AD0D-4FFC019B06E2}" presName="boxAndChildren" presStyleCnt="0"/>
      <dgm:spPr/>
    </dgm:pt>
    <dgm:pt modelId="{3FD1AAE4-2147-4F43-B51C-F7A9B41988CB}" type="pres">
      <dgm:prSet presAssocID="{2382CB6A-E5BA-4A74-AD0D-4FFC019B06E2}" presName="parentTextBox" presStyleLbl="alignNode1" presStyleIdx="0" presStyleCnt="3"/>
      <dgm:spPr/>
    </dgm:pt>
    <dgm:pt modelId="{D9AA57FC-7850-4763-A33C-24E164D786E6}" type="pres">
      <dgm:prSet presAssocID="{2382CB6A-E5BA-4A74-AD0D-4FFC019B06E2}" presName="descendantBox" presStyleLbl="bgAccFollowNode1" presStyleIdx="0" presStyleCnt="3" custScaleY="142129"/>
      <dgm:spPr/>
    </dgm:pt>
    <dgm:pt modelId="{063FEA6F-86FA-4652-8C57-F0EB5615EF64}" type="pres">
      <dgm:prSet presAssocID="{B32A7F5A-982F-4816-9680-81AD1CC0486B}" presName="sp" presStyleCnt="0"/>
      <dgm:spPr/>
    </dgm:pt>
    <dgm:pt modelId="{3EF0A11B-1526-408E-A856-EEAD0315EE99}" type="pres">
      <dgm:prSet presAssocID="{D33853CC-10A8-40DB-9679-0A44F5D30BAD}" presName="arrowAndChildren" presStyleCnt="0"/>
      <dgm:spPr/>
    </dgm:pt>
    <dgm:pt modelId="{846755D9-72B9-4C23-8058-B4CB53930CEA}" type="pres">
      <dgm:prSet presAssocID="{D33853CC-10A8-40DB-9679-0A44F5D30BAD}" presName="parentTextArrow" presStyleLbl="node1" presStyleIdx="0" presStyleCnt="0"/>
      <dgm:spPr/>
    </dgm:pt>
    <dgm:pt modelId="{846DEF95-4593-4A6B-8DA3-A84293342813}" type="pres">
      <dgm:prSet presAssocID="{D33853CC-10A8-40DB-9679-0A44F5D30BAD}" presName="arrow" presStyleLbl="alignNode1" presStyleIdx="1" presStyleCnt="3"/>
      <dgm:spPr/>
    </dgm:pt>
    <dgm:pt modelId="{7F9CEDC4-3EEC-441E-A47E-5882A69B7A5C}" type="pres">
      <dgm:prSet presAssocID="{D33853CC-10A8-40DB-9679-0A44F5D30BAD}" presName="descendantArrow" presStyleLbl="bgAccFollowNode1" presStyleIdx="1" presStyleCnt="3" custScaleY="124480"/>
      <dgm:spPr/>
    </dgm:pt>
    <dgm:pt modelId="{FECA2B9E-3325-4AE3-982C-EA5C8FF91BE2}" type="pres">
      <dgm:prSet presAssocID="{C8756E23-31B8-442C-AEA0-C07D4B6150AD}" presName="sp" presStyleCnt="0"/>
      <dgm:spPr/>
    </dgm:pt>
    <dgm:pt modelId="{E5917DEA-AFC2-49AF-8641-4CACA2494AB7}" type="pres">
      <dgm:prSet presAssocID="{86AEBB6B-3196-47EA-8C61-FE41993AB8E6}" presName="arrowAndChildren" presStyleCnt="0"/>
      <dgm:spPr/>
    </dgm:pt>
    <dgm:pt modelId="{8B8F4A1B-BE22-4F98-880E-FF408EAAE7AE}" type="pres">
      <dgm:prSet presAssocID="{86AEBB6B-3196-47EA-8C61-FE41993AB8E6}" presName="parentTextArrow" presStyleLbl="node1" presStyleIdx="0" presStyleCnt="0"/>
      <dgm:spPr/>
    </dgm:pt>
    <dgm:pt modelId="{913F353B-221A-40B4-A397-0E7306AF7B07}" type="pres">
      <dgm:prSet presAssocID="{86AEBB6B-3196-47EA-8C61-FE41993AB8E6}" presName="arrow" presStyleLbl="alignNode1" presStyleIdx="2" presStyleCnt="3"/>
      <dgm:spPr/>
    </dgm:pt>
    <dgm:pt modelId="{A48D032F-D944-4708-BDDF-4172EE8BC8DF}" type="pres">
      <dgm:prSet presAssocID="{86AEBB6B-3196-47EA-8C61-FE41993AB8E6}" presName="descendantArrow" presStyleLbl="bgAccFollowNode1" presStyleIdx="2" presStyleCnt="3"/>
      <dgm:spPr/>
    </dgm:pt>
  </dgm:ptLst>
  <dgm:cxnLst>
    <dgm:cxn modelId="{9F8EF108-D4C7-4065-A681-549B2629F089}" type="presOf" srcId="{D33853CC-10A8-40DB-9679-0A44F5D30BAD}" destId="{846DEF95-4593-4A6B-8DA3-A84293342813}" srcOrd="1" destOrd="0" presId="urn:microsoft.com/office/officeart/2016/7/layout/VerticalDownArrowProcess"/>
    <dgm:cxn modelId="{BA7F8D15-478B-453F-BE3E-F962CD873B7A}" type="presOf" srcId="{86AEBB6B-3196-47EA-8C61-FE41993AB8E6}" destId="{8B8F4A1B-BE22-4F98-880E-FF408EAAE7AE}" srcOrd="0" destOrd="0" presId="urn:microsoft.com/office/officeart/2016/7/layout/VerticalDownArrowProcess"/>
    <dgm:cxn modelId="{296DAF15-CF58-4768-85FA-6319A7A9D62A}" type="presOf" srcId="{EBF4AC32-85AF-4D14-9ABE-969A39CB1C96}" destId="{D9AA57FC-7850-4763-A33C-24E164D786E6}" srcOrd="0" destOrd="0" presId="urn:microsoft.com/office/officeart/2016/7/layout/VerticalDownArrowProcess"/>
    <dgm:cxn modelId="{077DD117-0343-438A-93AB-0108435CBC40}" type="presOf" srcId="{034856B5-2D1F-49FB-80D5-DE00C8359EC1}" destId="{7F9CEDC4-3EEC-441E-A47E-5882A69B7A5C}" srcOrd="0" destOrd="2" presId="urn:microsoft.com/office/officeart/2016/7/layout/VerticalDownArrowProcess"/>
    <dgm:cxn modelId="{2B6E5128-F0CC-4F8F-B3F4-1FE157FEA753}" type="presOf" srcId="{CE1975F7-4AFB-43E7-8A06-AE9B287DBE85}" destId="{D9AA57FC-7850-4763-A33C-24E164D786E6}" srcOrd="0" destOrd="1" presId="urn:microsoft.com/office/officeart/2016/7/layout/VerticalDownArrowProcess"/>
    <dgm:cxn modelId="{26E4E42D-AFC0-4BF1-BE46-F9985065F72F}" srcId="{9B92C939-E6DD-415E-BFD4-E9175480F314}" destId="{6DD15A38-5200-4D16-8D31-407266537776}" srcOrd="0" destOrd="0" parTransId="{C880B4CD-FC0D-4BE5-A9DD-DFBB3849A0BC}" sibTransId="{619DE849-F36B-4032-A2CB-02EABDFD4299}"/>
    <dgm:cxn modelId="{231D5569-E87A-4EB1-BEDF-2B22B0A220C6}" type="presOf" srcId="{6DD15A38-5200-4D16-8D31-407266537776}" destId="{A48D032F-D944-4708-BDDF-4172EE8BC8DF}" srcOrd="0" destOrd="1" presId="urn:microsoft.com/office/officeart/2016/7/layout/VerticalDownArrowProcess"/>
    <dgm:cxn modelId="{E22C6F6A-5A99-4A3F-8FF4-D0E124D9F3DD}" srcId="{9B92C939-E6DD-415E-BFD4-E9175480F314}" destId="{D1DF3B32-29E5-4418-8DC0-EC05890ABED7}" srcOrd="1" destOrd="0" parTransId="{E4B56BE3-78DA-45FA-BB43-1BF9B13F0713}" sibTransId="{F973A1F3-5EBF-40DE-A0CC-3D1673282379}"/>
    <dgm:cxn modelId="{45FA5E4F-31E9-41C4-841E-8D80EDFC54C2}" type="presOf" srcId="{D33853CC-10A8-40DB-9679-0A44F5D30BAD}" destId="{846755D9-72B9-4C23-8058-B4CB53930CEA}" srcOrd="0" destOrd="0" presId="urn:microsoft.com/office/officeart/2016/7/layout/VerticalDownArrowProcess"/>
    <dgm:cxn modelId="{79677873-1DFD-4C3D-B480-F64F11C112D6}" srcId="{25579BEE-8CBB-417A-B285-8FA47EF32191}" destId="{2382CB6A-E5BA-4A74-AD0D-4FFC019B06E2}" srcOrd="2" destOrd="0" parTransId="{F3F164A5-5CF7-41A8-9651-3296BABB722E}" sibTransId="{37891FBD-618F-4724-8E8F-7BCC23CC567F}"/>
    <dgm:cxn modelId="{C736358B-2344-4A6E-9A5A-0DC82204063B}" srcId="{86AEBB6B-3196-47EA-8C61-FE41993AB8E6}" destId="{9B92C939-E6DD-415E-BFD4-E9175480F314}" srcOrd="0" destOrd="0" parTransId="{B7929B7F-0AB7-4096-84AA-0FF9FBB4BFAB}" sibTransId="{BF65F497-9905-42E8-A373-C685C89893E0}"/>
    <dgm:cxn modelId="{925E3F8B-64E7-4B1E-8FFD-F549E48ADE3D}" type="presOf" srcId="{9B92C939-E6DD-415E-BFD4-E9175480F314}" destId="{A48D032F-D944-4708-BDDF-4172EE8BC8DF}" srcOrd="0" destOrd="0" presId="urn:microsoft.com/office/officeart/2016/7/layout/VerticalDownArrowProcess"/>
    <dgm:cxn modelId="{3115C08F-EB59-4F16-801F-CCB4C5B0253E}" srcId="{D1AC7E66-997F-495D-B417-E8CB9F8F8E59}" destId="{034856B5-2D1F-49FB-80D5-DE00C8359EC1}" srcOrd="1" destOrd="0" parTransId="{88C99374-4DFE-4F11-BBC6-6EBA49C3AC5E}" sibTransId="{43935566-57CE-450A-A97C-71EB2D419CA4}"/>
    <dgm:cxn modelId="{9AAC6591-000B-43FD-8815-7DE0CB8089AE}" srcId="{EBF4AC32-85AF-4D14-9ABE-969A39CB1C96}" destId="{CE1975F7-4AFB-43E7-8A06-AE9B287DBE85}" srcOrd="0" destOrd="0" parTransId="{1F733BBA-7A2B-495E-BBE8-D5D88F0BCB0D}" sibTransId="{5B3B488A-3F22-4CC8-B000-278251442731}"/>
    <dgm:cxn modelId="{1B6B07A4-927B-4DD8-9F5B-BD41D3EE9D5D}" srcId="{25579BEE-8CBB-417A-B285-8FA47EF32191}" destId="{86AEBB6B-3196-47EA-8C61-FE41993AB8E6}" srcOrd="0" destOrd="0" parTransId="{B37CC8C4-AD97-4F5B-B8B7-BB1234D0C6C0}" sibTransId="{C8756E23-31B8-442C-AEA0-C07D4B6150AD}"/>
    <dgm:cxn modelId="{938DEAA7-27A0-4A1C-A9FD-9F3874B557A6}" type="presOf" srcId="{678F380E-80D1-4E10-BE8A-C1C4674BC90A}" destId="{D9AA57FC-7850-4763-A33C-24E164D786E6}" srcOrd="0" destOrd="2" presId="urn:microsoft.com/office/officeart/2016/7/layout/VerticalDownArrowProcess"/>
    <dgm:cxn modelId="{78D1A5AB-9EE5-42CA-BF83-B0E9F1E6C5A4}" srcId="{EBF4AC32-85AF-4D14-9ABE-969A39CB1C96}" destId="{678F380E-80D1-4E10-BE8A-C1C4674BC90A}" srcOrd="1" destOrd="0" parTransId="{7BA9AA35-B8BF-4A50-B26E-04517B31AFD6}" sibTransId="{3B8BA0A7-DD9D-44C6-B13B-AB46AC99E174}"/>
    <dgm:cxn modelId="{EE31F9B3-5AD4-4DB0-84EF-DB437D186804}" type="presOf" srcId="{D1DF3B32-29E5-4418-8DC0-EC05890ABED7}" destId="{A48D032F-D944-4708-BDDF-4172EE8BC8DF}" srcOrd="0" destOrd="2" presId="urn:microsoft.com/office/officeart/2016/7/layout/VerticalDownArrowProcess"/>
    <dgm:cxn modelId="{1E893AB5-33CA-48D0-B8D3-5A554DC557DA}" srcId="{25579BEE-8CBB-417A-B285-8FA47EF32191}" destId="{D33853CC-10A8-40DB-9679-0A44F5D30BAD}" srcOrd="1" destOrd="0" parTransId="{BF697426-B7E0-4418-84CE-56F176F2BC49}" sibTransId="{B32A7F5A-982F-4816-9680-81AD1CC0486B}"/>
    <dgm:cxn modelId="{4A44CDC3-19A4-4FE2-934A-A67ACEC8822E}" type="presOf" srcId="{1FE5E83B-8C16-4597-BA67-D2B57DF2338E}" destId="{7F9CEDC4-3EEC-441E-A47E-5882A69B7A5C}" srcOrd="0" destOrd="1" presId="urn:microsoft.com/office/officeart/2016/7/layout/VerticalDownArrowProcess"/>
    <dgm:cxn modelId="{0764CFC3-6A62-4B1D-9EC0-7EAC6706CB54}" type="presOf" srcId="{D1AC7E66-997F-495D-B417-E8CB9F8F8E59}" destId="{7F9CEDC4-3EEC-441E-A47E-5882A69B7A5C}" srcOrd="0" destOrd="0" presId="urn:microsoft.com/office/officeart/2016/7/layout/VerticalDownArrowProcess"/>
    <dgm:cxn modelId="{C5718FC5-90BD-40D0-8721-5EED2F969C51}" srcId="{D33853CC-10A8-40DB-9679-0A44F5D30BAD}" destId="{D1AC7E66-997F-495D-B417-E8CB9F8F8E59}" srcOrd="0" destOrd="0" parTransId="{FEDD30BA-0CC1-450C-8A31-64C8FF8A6517}" sibTransId="{095817C4-A2A4-4077-98BF-2E4CC26CF358}"/>
    <dgm:cxn modelId="{DDFA97CA-2CE9-4587-AB2C-D51E168C23D3}" type="presOf" srcId="{86AEBB6B-3196-47EA-8C61-FE41993AB8E6}" destId="{913F353B-221A-40B4-A397-0E7306AF7B07}" srcOrd="1" destOrd="0" presId="urn:microsoft.com/office/officeart/2016/7/layout/VerticalDownArrowProcess"/>
    <dgm:cxn modelId="{03DEDECF-E7CF-4FFC-9BE6-DC651B07EF9F}" srcId="{D1AC7E66-997F-495D-B417-E8CB9F8F8E59}" destId="{1FE5E83B-8C16-4597-BA67-D2B57DF2338E}" srcOrd="0" destOrd="0" parTransId="{1FF3FCDA-893D-46C3-B902-00ABBBBCE7B7}" sibTransId="{54A92C06-E8BF-48E6-B5BE-A29773660D01}"/>
    <dgm:cxn modelId="{047B8BD1-9B0A-42B5-BFFF-6BBED4706589}" type="presOf" srcId="{25579BEE-8CBB-417A-B285-8FA47EF32191}" destId="{73E97435-185A-49DC-83FB-A12C29CB44FE}" srcOrd="0" destOrd="0" presId="urn:microsoft.com/office/officeart/2016/7/layout/VerticalDownArrowProcess"/>
    <dgm:cxn modelId="{A13B59DA-C442-4C93-B971-C92DCCB97F1D}" type="presOf" srcId="{2382CB6A-E5BA-4A74-AD0D-4FFC019B06E2}" destId="{3FD1AAE4-2147-4F43-B51C-F7A9B41988CB}" srcOrd="0" destOrd="0" presId="urn:microsoft.com/office/officeart/2016/7/layout/VerticalDownArrowProcess"/>
    <dgm:cxn modelId="{2AF501FF-904D-4EA7-AC02-188351842269}" srcId="{2382CB6A-E5BA-4A74-AD0D-4FFC019B06E2}" destId="{EBF4AC32-85AF-4D14-9ABE-969A39CB1C96}" srcOrd="0" destOrd="0" parTransId="{2676EC25-8AA2-449C-8869-782B5BAF2480}" sibTransId="{6B663AF6-F34C-4CFA-BC5B-2C0FE22FFA73}"/>
    <dgm:cxn modelId="{A9D7B93E-166D-4507-9B3C-05B2B5442332}" type="presParOf" srcId="{73E97435-185A-49DC-83FB-A12C29CB44FE}" destId="{60F9F7F5-3C82-4B76-B75C-6BE983AA9091}" srcOrd="0" destOrd="0" presId="urn:microsoft.com/office/officeart/2016/7/layout/VerticalDownArrowProcess"/>
    <dgm:cxn modelId="{204CE529-4A66-4E7A-944F-D7C2FB8C27DA}" type="presParOf" srcId="{60F9F7F5-3C82-4B76-B75C-6BE983AA9091}" destId="{3FD1AAE4-2147-4F43-B51C-F7A9B41988CB}" srcOrd="0" destOrd="0" presId="urn:microsoft.com/office/officeart/2016/7/layout/VerticalDownArrowProcess"/>
    <dgm:cxn modelId="{FF1EACDE-82C6-471D-BE66-36824E122FC6}" type="presParOf" srcId="{60F9F7F5-3C82-4B76-B75C-6BE983AA9091}" destId="{D9AA57FC-7850-4763-A33C-24E164D786E6}" srcOrd="1" destOrd="0" presId="urn:microsoft.com/office/officeart/2016/7/layout/VerticalDownArrowProcess"/>
    <dgm:cxn modelId="{DB55790E-5AFC-4052-B5A1-983471339BFF}" type="presParOf" srcId="{73E97435-185A-49DC-83FB-A12C29CB44FE}" destId="{063FEA6F-86FA-4652-8C57-F0EB5615EF64}" srcOrd="1" destOrd="0" presId="urn:microsoft.com/office/officeart/2016/7/layout/VerticalDownArrowProcess"/>
    <dgm:cxn modelId="{9919EDE0-8A79-4E93-94A7-E862CC4655C1}" type="presParOf" srcId="{73E97435-185A-49DC-83FB-A12C29CB44FE}" destId="{3EF0A11B-1526-408E-A856-EEAD0315EE99}" srcOrd="2" destOrd="0" presId="urn:microsoft.com/office/officeart/2016/7/layout/VerticalDownArrowProcess"/>
    <dgm:cxn modelId="{D56956A5-F36C-43E0-B69C-74CF0824C118}" type="presParOf" srcId="{3EF0A11B-1526-408E-A856-EEAD0315EE99}" destId="{846755D9-72B9-4C23-8058-B4CB53930CEA}" srcOrd="0" destOrd="0" presId="urn:microsoft.com/office/officeart/2016/7/layout/VerticalDownArrowProcess"/>
    <dgm:cxn modelId="{CFFCBAE7-BEAB-43BB-ADF4-C313D4121B1B}" type="presParOf" srcId="{3EF0A11B-1526-408E-A856-EEAD0315EE99}" destId="{846DEF95-4593-4A6B-8DA3-A84293342813}" srcOrd="1" destOrd="0" presId="urn:microsoft.com/office/officeart/2016/7/layout/VerticalDownArrowProcess"/>
    <dgm:cxn modelId="{4DAA11F7-A0DD-4968-AD98-D4797AC72BA9}" type="presParOf" srcId="{3EF0A11B-1526-408E-A856-EEAD0315EE99}" destId="{7F9CEDC4-3EEC-441E-A47E-5882A69B7A5C}" srcOrd="2" destOrd="0" presId="urn:microsoft.com/office/officeart/2016/7/layout/VerticalDownArrowProcess"/>
    <dgm:cxn modelId="{E0680EEF-EEE9-4B1B-A287-4D310D5B4959}" type="presParOf" srcId="{73E97435-185A-49DC-83FB-A12C29CB44FE}" destId="{FECA2B9E-3325-4AE3-982C-EA5C8FF91BE2}" srcOrd="3" destOrd="0" presId="urn:microsoft.com/office/officeart/2016/7/layout/VerticalDownArrowProcess"/>
    <dgm:cxn modelId="{11F0B545-11D6-4AB6-ACC8-C41B33697B89}" type="presParOf" srcId="{73E97435-185A-49DC-83FB-A12C29CB44FE}" destId="{E5917DEA-AFC2-49AF-8641-4CACA2494AB7}" srcOrd="4" destOrd="0" presId="urn:microsoft.com/office/officeart/2016/7/layout/VerticalDownArrowProcess"/>
    <dgm:cxn modelId="{1329B886-A0FA-467D-B6C6-98B5F9A38C0E}" type="presParOf" srcId="{E5917DEA-AFC2-49AF-8641-4CACA2494AB7}" destId="{8B8F4A1B-BE22-4F98-880E-FF408EAAE7AE}" srcOrd="0" destOrd="0" presId="urn:microsoft.com/office/officeart/2016/7/layout/VerticalDownArrowProcess"/>
    <dgm:cxn modelId="{8BD5B9B0-8D94-48F0-A536-F68230249382}" type="presParOf" srcId="{E5917DEA-AFC2-49AF-8641-4CACA2494AB7}" destId="{913F353B-221A-40B4-A397-0E7306AF7B07}" srcOrd="1" destOrd="0" presId="urn:microsoft.com/office/officeart/2016/7/layout/VerticalDownArrowProcess"/>
    <dgm:cxn modelId="{021F1857-9768-4987-AD26-11F0BF95555D}" type="presParOf" srcId="{E5917DEA-AFC2-49AF-8641-4CACA2494AB7}" destId="{A48D032F-D944-4708-BDDF-4172EE8BC8DF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579BEE-8CBB-417A-B285-8FA47EF32191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6AEBB6B-3196-47EA-8C61-FE41993AB8E6}">
      <dgm:prSet custT="1"/>
      <dgm:spPr/>
      <dgm:t>
        <a:bodyPr/>
        <a:lstStyle/>
        <a:p>
          <a:r>
            <a:rPr lang="es" sz="2000" b="1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Limite la multitarea</a:t>
          </a:r>
          <a:endParaRPr lang="en-US" sz="2000" b="1" dirty="0">
            <a:solidFill>
              <a:schemeClr val="bg1"/>
            </a:solidFill>
            <a:latin typeface="Aptos" panose="020B0004020202020204" pitchFamily="34" charset="0"/>
          </a:endParaRPr>
        </a:p>
      </dgm:t>
    </dgm:pt>
    <dgm:pt modelId="{B37CC8C4-AD97-4F5B-B8B7-BB1234D0C6C0}" type="par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C8756E23-31B8-442C-AEA0-C07D4B6150AD}" type="sib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9B92C939-E6DD-415E-BFD4-E9175480F314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Limite la multitarea:</a:t>
          </a:r>
        </a:p>
      </dgm:t>
    </dgm:pt>
    <dgm:pt modelId="{B7929B7F-0AB7-4096-84AA-0FF9FBB4BFAB}" type="par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F65F497-9905-42E8-A373-C685C89893E0}" type="sib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DD15A38-5200-4D16-8D31-407266537776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" sz="1600" kern="1200" dirty="0">
              <a:latin typeface="Aptos" panose="020B0004020202020204" pitchFamily="34" charset="0"/>
              <a:ea typeface="Cambria" panose="02040503050406030204" pitchFamily="18" charset="0"/>
            </a:rPr>
            <a:t>Mejore la eficiencia concentrándose en una tarea a la vez en lugar de intentar realizar varias tareas a la vez.</a:t>
          </a:r>
          <a:endParaRPr lang="en-US" sz="1600" kern="1200" dirty="0">
            <a:latin typeface="Aptos" panose="020B0004020202020204" pitchFamily="34" charset="0"/>
          </a:endParaRPr>
        </a:p>
      </dgm:t>
    </dgm:pt>
    <dgm:pt modelId="{C880B4CD-FC0D-4BE5-A9DD-DFBB3849A0BC}" type="parTrans" cxnId="{26E4E42D-AFC0-4BF1-BE46-F9985065F72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19DE849-F36B-4032-A2CB-02EABDFD4299}" type="sibTrans" cxnId="{26E4E42D-AFC0-4BF1-BE46-F9985065F72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33853CC-10A8-40DB-9679-0A44F5D30BAD}">
      <dgm:prSet custT="1"/>
      <dgm:spPr/>
      <dgm:t>
        <a:bodyPr/>
        <a:lstStyle/>
        <a:p>
          <a:r>
            <a:rPr lang="es" sz="1600" b="1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Límites con notificaciones</a:t>
          </a:r>
          <a:endParaRPr lang="en-US" sz="1600" b="1" dirty="0">
            <a:solidFill>
              <a:schemeClr val="bg1"/>
            </a:solidFill>
            <a:latin typeface="Aptos" panose="020B0004020202020204" pitchFamily="34" charset="0"/>
          </a:endParaRPr>
        </a:p>
      </dgm:t>
    </dgm:pt>
    <dgm:pt modelId="{BF697426-B7E0-4418-84CE-56F176F2BC49}" type="par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32A7F5A-982F-4816-9680-81AD1CC0486B}" type="sib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1AC7E66-997F-495D-B417-E8CB9F8F8E59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Límites con notificaciones:</a:t>
          </a:r>
        </a:p>
      </dgm:t>
    </dgm:pt>
    <dgm:pt modelId="{FEDD30BA-0CC1-450C-8A31-64C8FF8A6517}" type="par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095817C4-A2A4-4077-98BF-2E4CC26CF358}" type="sib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1FE5E83B-8C16-4597-BA67-D2B57DF2338E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" sz="1600" kern="1200" dirty="0">
              <a:latin typeface="Aptos" panose="020B0004020202020204" pitchFamily="34" charset="0"/>
              <a:ea typeface="Cambria" panose="02040503050406030204" pitchFamily="18" charset="0"/>
            </a:rPr>
            <a:t>Mejore la concentración y minimice las interrupciones desactivando las notificaciones no esenciales.</a:t>
          </a:r>
          <a:endParaRPr lang="en-US" sz="1600" kern="1200" dirty="0">
            <a:latin typeface="Aptos" panose="020B0004020202020204" pitchFamily="34" charset="0"/>
          </a:endParaRPr>
        </a:p>
      </dgm:t>
    </dgm:pt>
    <dgm:pt modelId="{1FF3FCDA-893D-46C3-B902-00ABBBBCE7B7}" type="parTrans" cxnId="{03DEDECF-E7CF-4FFC-9BE6-DC651B07EF9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54A92C06-E8BF-48E6-B5BE-A29773660D01}" type="sibTrans" cxnId="{03DEDECF-E7CF-4FFC-9BE6-DC651B07EF9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2382CB6A-E5BA-4A74-AD0D-4FFC019B06E2}">
      <dgm:prSet custT="1"/>
      <dgm:spPr/>
      <dgm:t>
        <a:bodyPr/>
        <a:lstStyle/>
        <a:p>
          <a:r>
            <a:rPr lang="es" sz="2000" b="1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Tareas similares por lotes</a:t>
          </a:r>
          <a:endParaRPr lang="en-US" sz="2000" b="1" dirty="0">
            <a:solidFill>
              <a:schemeClr val="bg1"/>
            </a:solidFill>
            <a:latin typeface="Aptos" panose="020B0004020202020204" pitchFamily="34" charset="0"/>
          </a:endParaRPr>
        </a:p>
      </dgm:t>
    </dgm:pt>
    <dgm:pt modelId="{F3F164A5-5CF7-41A8-9651-3296BABB722E}" type="parTrans" cxnId="{79677873-1DFD-4C3D-B480-F64F11C112D6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37891FBD-618F-4724-8E8F-7BCC23CC567F}" type="sibTrans" cxnId="{79677873-1DFD-4C3D-B480-F64F11C112D6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EBF4AC32-85AF-4D14-9ABE-969A39CB1C96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Tareas similares por lotes:</a:t>
          </a:r>
        </a:p>
      </dgm:t>
    </dgm:pt>
    <dgm:pt modelId="{2676EC25-8AA2-449C-8869-782B5BAF2480}" type="parTrans" cxnId="{2AF501FF-904D-4EA7-AC02-188351842269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B663AF6-F34C-4CFA-BC5B-2C0FE22FFA73}" type="sibTrans" cxnId="{2AF501FF-904D-4EA7-AC02-188351842269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CE1975F7-4AFB-43E7-8A06-AE9B287DBE85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" sz="1600" kern="1200" dirty="0">
              <a:latin typeface="Aptos" panose="020B0004020202020204" pitchFamily="34" charset="0"/>
            </a:rPr>
            <a:t>Minimice las interrupciones y agilice el flujo de trabajo agrupando tareas digitales similares.</a:t>
          </a:r>
        </a:p>
      </dgm:t>
    </dgm:pt>
    <dgm:pt modelId="{1F733BBA-7A2B-495E-BBE8-D5D88F0BCB0D}" type="parTrans" cxnId="{9AAC6591-000B-43FD-8815-7DE0CB8089AE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5B3B488A-3F22-4CC8-B000-278251442731}" type="sibTrans" cxnId="{9AAC6591-000B-43FD-8815-7DE0CB8089AE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40993ECA-4947-430B-BDB7-1D9F69A7F114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" sz="1600" dirty="0">
              <a:latin typeface="Aptos" panose="020B0004020202020204" pitchFamily="34" charset="0"/>
              <a:ea typeface="Cambria" panose="02040503050406030204" pitchFamily="18" charset="0"/>
            </a:rPr>
            <a:t>Este enfoque ayuda a mejorar la calidad de su trabajo y reduce la carga mental.</a:t>
          </a:r>
        </a:p>
      </dgm:t>
    </dgm:pt>
    <dgm:pt modelId="{6DF6AA17-2131-4F74-8A58-A961AA36D6CB}" type="parTrans" cxnId="{8BD6B576-9771-42E2-911B-C55EDEA0964C}">
      <dgm:prSet/>
      <dgm:spPr/>
      <dgm:t>
        <a:bodyPr/>
        <a:lstStyle/>
        <a:p>
          <a:endParaRPr lang="en-GB"/>
        </a:p>
      </dgm:t>
    </dgm:pt>
    <dgm:pt modelId="{6067774C-365E-4133-B27E-C99AFA29C93A}" type="sibTrans" cxnId="{8BD6B576-9771-42E2-911B-C55EDEA0964C}">
      <dgm:prSet/>
      <dgm:spPr/>
      <dgm:t>
        <a:bodyPr/>
        <a:lstStyle/>
        <a:p>
          <a:endParaRPr lang="en-GB"/>
        </a:p>
      </dgm:t>
    </dgm:pt>
    <dgm:pt modelId="{B00464E2-6D0B-40A8-B9D8-FB407481A595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" sz="1600" dirty="0">
              <a:latin typeface="Aptos" panose="020B0004020202020204" pitchFamily="34" charset="0"/>
              <a:ea typeface="Cambria" panose="02040503050406030204" pitchFamily="18" charset="0"/>
            </a:rPr>
            <a:t>Programe horarios específicos para revisar mensajes y actualizaciones para evitar distracciones constantes.</a:t>
          </a:r>
          <a:endParaRPr lang="mk-MK" sz="1600" dirty="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CF5254E5-AD1F-406C-8258-AE74784222AF}" type="parTrans" cxnId="{8DE68CE8-B2FC-4E75-8A1E-EB0EFDB5A50B}">
      <dgm:prSet/>
      <dgm:spPr/>
      <dgm:t>
        <a:bodyPr/>
        <a:lstStyle/>
        <a:p>
          <a:endParaRPr lang="en-GB"/>
        </a:p>
      </dgm:t>
    </dgm:pt>
    <dgm:pt modelId="{7F96AE0C-EDE1-4E38-8D6F-24A59D8D64FD}" type="sibTrans" cxnId="{8DE68CE8-B2FC-4E75-8A1E-EB0EFDB5A50B}">
      <dgm:prSet/>
      <dgm:spPr/>
      <dgm:t>
        <a:bodyPr/>
        <a:lstStyle/>
        <a:p>
          <a:endParaRPr lang="en-GB"/>
        </a:p>
      </dgm:t>
    </dgm:pt>
    <dgm:pt modelId="{98C46D87-C283-400C-A630-4F5559CE670B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" sz="1600" dirty="0">
              <a:latin typeface="Aptos" panose="020B0004020202020204" pitchFamily="34" charset="0"/>
            </a:rPr>
            <a:t>Esto reduce la carga cognitiva asociada con el cambio frecuente de contexto.</a:t>
          </a:r>
        </a:p>
      </dgm:t>
    </dgm:pt>
    <dgm:pt modelId="{F9DBF73F-90C5-46DB-933D-5A9250D3507C}" type="parTrans" cxnId="{7A4BC03A-46E7-4CFD-88E1-7ABF071816FA}">
      <dgm:prSet/>
      <dgm:spPr/>
      <dgm:t>
        <a:bodyPr/>
        <a:lstStyle/>
        <a:p>
          <a:endParaRPr lang="en-GB"/>
        </a:p>
      </dgm:t>
    </dgm:pt>
    <dgm:pt modelId="{75F319F0-2BC9-48AC-B9DE-1683F27C7519}" type="sibTrans" cxnId="{7A4BC03A-46E7-4CFD-88E1-7ABF071816FA}">
      <dgm:prSet/>
      <dgm:spPr/>
      <dgm:t>
        <a:bodyPr/>
        <a:lstStyle/>
        <a:p>
          <a:endParaRPr lang="en-GB"/>
        </a:p>
      </dgm:t>
    </dgm:pt>
    <dgm:pt modelId="{73E97435-185A-49DC-83FB-A12C29CB44FE}" type="pres">
      <dgm:prSet presAssocID="{25579BEE-8CBB-417A-B285-8FA47EF32191}" presName="Name0" presStyleCnt="0">
        <dgm:presLayoutVars>
          <dgm:dir/>
          <dgm:animLvl val="lvl"/>
          <dgm:resizeHandles val="exact"/>
        </dgm:presLayoutVars>
      </dgm:prSet>
      <dgm:spPr/>
    </dgm:pt>
    <dgm:pt modelId="{60F9F7F5-3C82-4B76-B75C-6BE983AA9091}" type="pres">
      <dgm:prSet presAssocID="{2382CB6A-E5BA-4A74-AD0D-4FFC019B06E2}" presName="boxAndChildren" presStyleCnt="0"/>
      <dgm:spPr/>
    </dgm:pt>
    <dgm:pt modelId="{3FD1AAE4-2147-4F43-B51C-F7A9B41988CB}" type="pres">
      <dgm:prSet presAssocID="{2382CB6A-E5BA-4A74-AD0D-4FFC019B06E2}" presName="parentTextBox" presStyleLbl="alignNode1" presStyleIdx="0" presStyleCnt="3"/>
      <dgm:spPr/>
    </dgm:pt>
    <dgm:pt modelId="{D9AA57FC-7850-4763-A33C-24E164D786E6}" type="pres">
      <dgm:prSet presAssocID="{2382CB6A-E5BA-4A74-AD0D-4FFC019B06E2}" presName="descendantBox" presStyleLbl="bgAccFollowNode1" presStyleIdx="0" presStyleCnt="3"/>
      <dgm:spPr/>
    </dgm:pt>
    <dgm:pt modelId="{063FEA6F-86FA-4652-8C57-F0EB5615EF64}" type="pres">
      <dgm:prSet presAssocID="{B32A7F5A-982F-4816-9680-81AD1CC0486B}" presName="sp" presStyleCnt="0"/>
      <dgm:spPr/>
    </dgm:pt>
    <dgm:pt modelId="{3EF0A11B-1526-408E-A856-EEAD0315EE99}" type="pres">
      <dgm:prSet presAssocID="{D33853CC-10A8-40DB-9679-0A44F5D30BAD}" presName="arrowAndChildren" presStyleCnt="0"/>
      <dgm:spPr/>
    </dgm:pt>
    <dgm:pt modelId="{846755D9-72B9-4C23-8058-B4CB53930CEA}" type="pres">
      <dgm:prSet presAssocID="{D33853CC-10A8-40DB-9679-0A44F5D30BAD}" presName="parentTextArrow" presStyleLbl="node1" presStyleIdx="0" presStyleCnt="0"/>
      <dgm:spPr/>
    </dgm:pt>
    <dgm:pt modelId="{846DEF95-4593-4A6B-8DA3-A84293342813}" type="pres">
      <dgm:prSet presAssocID="{D33853CC-10A8-40DB-9679-0A44F5D30BAD}" presName="arrow" presStyleLbl="alignNode1" presStyleIdx="1" presStyleCnt="3"/>
      <dgm:spPr/>
    </dgm:pt>
    <dgm:pt modelId="{7F9CEDC4-3EEC-441E-A47E-5882A69B7A5C}" type="pres">
      <dgm:prSet presAssocID="{D33853CC-10A8-40DB-9679-0A44F5D30BAD}" presName="descendantArrow" presStyleLbl="bgAccFollowNode1" presStyleIdx="1" presStyleCnt="3"/>
      <dgm:spPr/>
    </dgm:pt>
    <dgm:pt modelId="{FECA2B9E-3325-4AE3-982C-EA5C8FF91BE2}" type="pres">
      <dgm:prSet presAssocID="{C8756E23-31B8-442C-AEA0-C07D4B6150AD}" presName="sp" presStyleCnt="0"/>
      <dgm:spPr/>
    </dgm:pt>
    <dgm:pt modelId="{E5917DEA-AFC2-49AF-8641-4CACA2494AB7}" type="pres">
      <dgm:prSet presAssocID="{86AEBB6B-3196-47EA-8C61-FE41993AB8E6}" presName="arrowAndChildren" presStyleCnt="0"/>
      <dgm:spPr/>
    </dgm:pt>
    <dgm:pt modelId="{8B8F4A1B-BE22-4F98-880E-FF408EAAE7AE}" type="pres">
      <dgm:prSet presAssocID="{86AEBB6B-3196-47EA-8C61-FE41993AB8E6}" presName="parentTextArrow" presStyleLbl="node1" presStyleIdx="0" presStyleCnt="0"/>
      <dgm:spPr/>
    </dgm:pt>
    <dgm:pt modelId="{913F353B-221A-40B4-A397-0E7306AF7B07}" type="pres">
      <dgm:prSet presAssocID="{86AEBB6B-3196-47EA-8C61-FE41993AB8E6}" presName="arrow" presStyleLbl="alignNode1" presStyleIdx="2" presStyleCnt="3"/>
      <dgm:spPr/>
    </dgm:pt>
    <dgm:pt modelId="{A48D032F-D944-4708-BDDF-4172EE8BC8DF}" type="pres">
      <dgm:prSet presAssocID="{86AEBB6B-3196-47EA-8C61-FE41993AB8E6}" presName="descendantArrow" presStyleLbl="bgAccFollowNode1" presStyleIdx="2" presStyleCnt="3"/>
      <dgm:spPr/>
    </dgm:pt>
  </dgm:ptLst>
  <dgm:cxnLst>
    <dgm:cxn modelId="{9F8EF108-D4C7-4065-A681-549B2629F089}" type="presOf" srcId="{D33853CC-10A8-40DB-9679-0A44F5D30BAD}" destId="{846DEF95-4593-4A6B-8DA3-A84293342813}" srcOrd="1" destOrd="0" presId="urn:microsoft.com/office/officeart/2016/7/layout/VerticalDownArrowProcess"/>
    <dgm:cxn modelId="{BA7F8D15-478B-453F-BE3E-F962CD873B7A}" type="presOf" srcId="{86AEBB6B-3196-47EA-8C61-FE41993AB8E6}" destId="{8B8F4A1B-BE22-4F98-880E-FF408EAAE7AE}" srcOrd="0" destOrd="0" presId="urn:microsoft.com/office/officeart/2016/7/layout/VerticalDownArrowProcess"/>
    <dgm:cxn modelId="{296DAF15-CF58-4768-85FA-6319A7A9D62A}" type="presOf" srcId="{EBF4AC32-85AF-4D14-9ABE-969A39CB1C96}" destId="{D9AA57FC-7850-4763-A33C-24E164D786E6}" srcOrd="0" destOrd="0" presId="urn:microsoft.com/office/officeart/2016/7/layout/VerticalDownArrowProcess"/>
    <dgm:cxn modelId="{2B6E5128-F0CC-4F8F-B3F4-1FE157FEA753}" type="presOf" srcId="{CE1975F7-4AFB-43E7-8A06-AE9B287DBE85}" destId="{D9AA57FC-7850-4763-A33C-24E164D786E6}" srcOrd="0" destOrd="1" presId="urn:microsoft.com/office/officeart/2016/7/layout/VerticalDownArrowProcess"/>
    <dgm:cxn modelId="{26E4E42D-AFC0-4BF1-BE46-F9985065F72F}" srcId="{9B92C939-E6DD-415E-BFD4-E9175480F314}" destId="{6DD15A38-5200-4D16-8D31-407266537776}" srcOrd="0" destOrd="0" parTransId="{C880B4CD-FC0D-4BE5-A9DD-DFBB3849A0BC}" sibTransId="{619DE849-F36B-4032-A2CB-02EABDFD4299}"/>
    <dgm:cxn modelId="{7A4BC03A-46E7-4CFD-88E1-7ABF071816FA}" srcId="{EBF4AC32-85AF-4D14-9ABE-969A39CB1C96}" destId="{98C46D87-C283-400C-A630-4F5559CE670B}" srcOrd="1" destOrd="0" parTransId="{F9DBF73F-90C5-46DB-933D-5A9250D3507C}" sibTransId="{75F319F0-2BC9-48AC-B9DE-1683F27C7519}"/>
    <dgm:cxn modelId="{231D5569-E87A-4EB1-BEDF-2B22B0A220C6}" type="presOf" srcId="{6DD15A38-5200-4D16-8D31-407266537776}" destId="{A48D032F-D944-4708-BDDF-4172EE8BC8DF}" srcOrd="0" destOrd="1" presId="urn:microsoft.com/office/officeart/2016/7/layout/VerticalDownArrowProcess"/>
    <dgm:cxn modelId="{45FA5E4F-31E9-41C4-841E-8D80EDFC54C2}" type="presOf" srcId="{D33853CC-10A8-40DB-9679-0A44F5D30BAD}" destId="{846755D9-72B9-4C23-8058-B4CB53930CEA}" srcOrd="0" destOrd="0" presId="urn:microsoft.com/office/officeart/2016/7/layout/VerticalDownArrowProcess"/>
    <dgm:cxn modelId="{79677873-1DFD-4C3D-B480-F64F11C112D6}" srcId="{25579BEE-8CBB-417A-B285-8FA47EF32191}" destId="{2382CB6A-E5BA-4A74-AD0D-4FFC019B06E2}" srcOrd="2" destOrd="0" parTransId="{F3F164A5-5CF7-41A8-9651-3296BABB722E}" sibTransId="{37891FBD-618F-4724-8E8F-7BCC23CC567F}"/>
    <dgm:cxn modelId="{8BD6B576-9771-42E2-911B-C55EDEA0964C}" srcId="{9B92C939-E6DD-415E-BFD4-E9175480F314}" destId="{40993ECA-4947-430B-BDB7-1D9F69A7F114}" srcOrd="1" destOrd="0" parTransId="{6DF6AA17-2131-4F74-8A58-A961AA36D6CB}" sibTransId="{6067774C-365E-4133-B27E-C99AFA29C93A}"/>
    <dgm:cxn modelId="{5092FC56-56B7-40CB-9817-DF82198E00E4}" type="presOf" srcId="{98C46D87-C283-400C-A630-4F5559CE670B}" destId="{D9AA57FC-7850-4763-A33C-24E164D786E6}" srcOrd="0" destOrd="2" presId="urn:microsoft.com/office/officeart/2016/7/layout/VerticalDownArrowProcess"/>
    <dgm:cxn modelId="{0F4AEC57-A67F-4597-A6E1-A9AD48EAFFFB}" type="presOf" srcId="{40993ECA-4947-430B-BDB7-1D9F69A7F114}" destId="{A48D032F-D944-4708-BDDF-4172EE8BC8DF}" srcOrd="0" destOrd="2" presId="urn:microsoft.com/office/officeart/2016/7/layout/VerticalDownArrowProcess"/>
    <dgm:cxn modelId="{CA474D7F-CCF4-40CC-8842-944B18D89520}" type="presOf" srcId="{B00464E2-6D0B-40A8-B9D8-FB407481A595}" destId="{7F9CEDC4-3EEC-441E-A47E-5882A69B7A5C}" srcOrd="0" destOrd="2" presId="urn:microsoft.com/office/officeart/2016/7/layout/VerticalDownArrowProcess"/>
    <dgm:cxn modelId="{C736358B-2344-4A6E-9A5A-0DC82204063B}" srcId="{86AEBB6B-3196-47EA-8C61-FE41993AB8E6}" destId="{9B92C939-E6DD-415E-BFD4-E9175480F314}" srcOrd="0" destOrd="0" parTransId="{B7929B7F-0AB7-4096-84AA-0FF9FBB4BFAB}" sibTransId="{BF65F497-9905-42E8-A373-C685C89893E0}"/>
    <dgm:cxn modelId="{925E3F8B-64E7-4B1E-8FFD-F549E48ADE3D}" type="presOf" srcId="{9B92C939-E6DD-415E-BFD4-E9175480F314}" destId="{A48D032F-D944-4708-BDDF-4172EE8BC8DF}" srcOrd="0" destOrd="0" presId="urn:microsoft.com/office/officeart/2016/7/layout/VerticalDownArrowProcess"/>
    <dgm:cxn modelId="{9AAC6591-000B-43FD-8815-7DE0CB8089AE}" srcId="{EBF4AC32-85AF-4D14-9ABE-969A39CB1C96}" destId="{CE1975F7-4AFB-43E7-8A06-AE9B287DBE85}" srcOrd="0" destOrd="0" parTransId="{1F733BBA-7A2B-495E-BBE8-D5D88F0BCB0D}" sibTransId="{5B3B488A-3F22-4CC8-B000-278251442731}"/>
    <dgm:cxn modelId="{1B6B07A4-927B-4DD8-9F5B-BD41D3EE9D5D}" srcId="{25579BEE-8CBB-417A-B285-8FA47EF32191}" destId="{86AEBB6B-3196-47EA-8C61-FE41993AB8E6}" srcOrd="0" destOrd="0" parTransId="{B37CC8C4-AD97-4F5B-B8B7-BB1234D0C6C0}" sibTransId="{C8756E23-31B8-442C-AEA0-C07D4B6150AD}"/>
    <dgm:cxn modelId="{1E893AB5-33CA-48D0-B8D3-5A554DC557DA}" srcId="{25579BEE-8CBB-417A-B285-8FA47EF32191}" destId="{D33853CC-10A8-40DB-9679-0A44F5D30BAD}" srcOrd="1" destOrd="0" parTransId="{BF697426-B7E0-4418-84CE-56F176F2BC49}" sibTransId="{B32A7F5A-982F-4816-9680-81AD1CC0486B}"/>
    <dgm:cxn modelId="{4A44CDC3-19A4-4FE2-934A-A67ACEC8822E}" type="presOf" srcId="{1FE5E83B-8C16-4597-BA67-D2B57DF2338E}" destId="{7F9CEDC4-3EEC-441E-A47E-5882A69B7A5C}" srcOrd="0" destOrd="1" presId="urn:microsoft.com/office/officeart/2016/7/layout/VerticalDownArrowProcess"/>
    <dgm:cxn modelId="{0764CFC3-6A62-4B1D-9EC0-7EAC6706CB54}" type="presOf" srcId="{D1AC7E66-997F-495D-B417-E8CB9F8F8E59}" destId="{7F9CEDC4-3EEC-441E-A47E-5882A69B7A5C}" srcOrd="0" destOrd="0" presId="urn:microsoft.com/office/officeart/2016/7/layout/VerticalDownArrowProcess"/>
    <dgm:cxn modelId="{C5718FC5-90BD-40D0-8721-5EED2F969C51}" srcId="{D33853CC-10A8-40DB-9679-0A44F5D30BAD}" destId="{D1AC7E66-997F-495D-B417-E8CB9F8F8E59}" srcOrd="0" destOrd="0" parTransId="{FEDD30BA-0CC1-450C-8A31-64C8FF8A6517}" sibTransId="{095817C4-A2A4-4077-98BF-2E4CC26CF358}"/>
    <dgm:cxn modelId="{DDFA97CA-2CE9-4587-AB2C-D51E168C23D3}" type="presOf" srcId="{86AEBB6B-3196-47EA-8C61-FE41993AB8E6}" destId="{913F353B-221A-40B4-A397-0E7306AF7B07}" srcOrd="1" destOrd="0" presId="urn:microsoft.com/office/officeart/2016/7/layout/VerticalDownArrowProcess"/>
    <dgm:cxn modelId="{03DEDECF-E7CF-4FFC-9BE6-DC651B07EF9F}" srcId="{D1AC7E66-997F-495D-B417-E8CB9F8F8E59}" destId="{1FE5E83B-8C16-4597-BA67-D2B57DF2338E}" srcOrd="0" destOrd="0" parTransId="{1FF3FCDA-893D-46C3-B902-00ABBBBCE7B7}" sibTransId="{54A92C06-E8BF-48E6-B5BE-A29773660D01}"/>
    <dgm:cxn modelId="{047B8BD1-9B0A-42B5-BFFF-6BBED4706589}" type="presOf" srcId="{25579BEE-8CBB-417A-B285-8FA47EF32191}" destId="{73E97435-185A-49DC-83FB-A12C29CB44FE}" srcOrd="0" destOrd="0" presId="urn:microsoft.com/office/officeart/2016/7/layout/VerticalDownArrowProcess"/>
    <dgm:cxn modelId="{A13B59DA-C442-4C93-B971-C92DCCB97F1D}" type="presOf" srcId="{2382CB6A-E5BA-4A74-AD0D-4FFC019B06E2}" destId="{3FD1AAE4-2147-4F43-B51C-F7A9B41988CB}" srcOrd="0" destOrd="0" presId="urn:microsoft.com/office/officeart/2016/7/layout/VerticalDownArrowProcess"/>
    <dgm:cxn modelId="{8DE68CE8-B2FC-4E75-8A1E-EB0EFDB5A50B}" srcId="{D1AC7E66-997F-495D-B417-E8CB9F8F8E59}" destId="{B00464E2-6D0B-40A8-B9D8-FB407481A595}" srcOrd="1" destOrd="0" parTransId="{CF5254E5-AD1F-406C-8258-AE74784222AF}" sibTransId="{7F96AE0C-EDE1-4E38-8D6F-24A59D8D64FD}"/>
    <dgm:cxn modelId="{2AF501FF-904D-4EA7-AC02-188351842269}" srcId="{2382CB6A-E5BA-4A74-AD0D-4FFC019B06E2}" destId="{EBF4AC32-85AF-4D14-9ABE-969A39CB1C96}" srcOrd="0" destOrd="0" parTransId="{2676EC25-8AA2-449C-8869-782B5BAF2480}" sibTransId="{6B663AF6-F34C-4CFA-BC5B-2C0FE22FFA73}"/>
    <dgm:cxn modelId="{A9D7B93E-166D-4507-9B3C-05B2B5442332}" type="presParOf" srcId="{73E97435-185A-49DC-83FB-A12C29CB44FE}" destId="{60F9F7F5-3C82-4B76-B75C-6BE983AA9091}" srcOrd="0" destOrd="0" presId="urn:microsoft.com/office/officeart/2016/7/layout/VerticalDownArrowProcess"/>
    <dgm:cxn modelId="{204CE529-4A66-4E7A-944F-D7C2FB8C27DA}" type="presParOf" srcId="{60F9F7F5-3C82-4B76-B75C-6BE983AA9091}" destId="{3FD1AAE4-2147-4F43-B51C-F7A9B41988CB}" srcOrd="0" destOrd="0" presId="urn:microsoft.com/office/officeart/2016/7/layout/VerticalDownArrowProcess"/>
    <dgm:cxn modelId="{FF1EACDE-82C6-471D-BE66-36824E122FC6}" type="presParOf" srcId="{60F9F7F5-3C82-4B76-B75C-6BE983AA9091}" destId="{D9AA57FC-7850-4763-A33C-24E164D786E6}" srcOrd="1" destOrd="0" presId="urn:microsoft.com/office/officeart/2016/7/layout/VerticalDownArrowProcess"/>
    <dgm:cxn modelId="{DB55790E-5AFC-4052-B5A1-983471339BFF}" type="presParOf" srcId="{73E97435-185A-49DC-83FB-A12C29CB44FE}" destId="{063FEA6F-86FA-4652-8C57-F0EB5615EF64}" srcOrd="1" destOrd="0" presId="urn:microsoft.com/office/officeart/2016/7/layout/VerticalDownArrowProcess"/>
    <dgm:cxn modelId="{9919EDE0-8A79-4E93-94A7-E862CC4655C1}" type="presParOf" srcId="{73E97435-185A-49DC-83FB-A12C29CB44FE}" destId="{3EF0A11B-1526-408E-A856-EEAD0315EE99}" srcOrd="2" destOrd="0" presId="urn:microsoft.com/office/officeart/2016/7/layout/VerticalDownArrowProcess"/>
    <dgm:cxn modelId="{D56956A5-F36C-43E0-B69C-74CF0824C118}" type="presParOf" srcId="{3EF0A11B-1526-408E-A856-EEAD0315EE99}" destId="{846755D9-72B9-4C23-8058-B4CB53930CEA}" srcOrd="0" destOrd="0" presId="urn:microsoft.com/office/officeart/2016/7/layout/VerticalDownArrowProcess"/>
    <dgm:cxn modelId="{CFFCBAE7-BEAB-43BB-ADF4-C313D4121B1B}" type="presParOf" srcId="{3EF0A11B-1526-408E-A856-EEAD0315EE99}" destId="{846DEF95-4593-4A6B-8DA3-A84293342813}" srcOrd="1" destOrd="0" presId="urn:microsoft.com/office/officeart/2016/7/layout/VerticalDownArrowProcess"/>
    <dgm:cxn modelId="{4DAA11F7-A0DD-4968-AD98-D4797AC72BA9}" type="presParOf" srcId="{3EF0A11B-1526-408E-A856-EEAD0315EE99}" destId="{7F9CEDC4-3EEC-441E-A47E-5882A69B7A5C}" srcOrd="2" destOrd="0" presId="urn:microsoft.com/office/officeart/2016/7/layout/VerticalDownArrowProcess"/>
    <dgm:cxn modelId="{E0680EEF-EEE9-4B1B-A287-4D310D5B4959}" type="presParOf" srcId="{73E97435-185A-49DC-83FB-A12C29CB44FE}" destId="{FECA2B9E-3325-4AE3-982C-EA5C8FF91BE2}" srcOrd="3" destOrd="0" presId="urn:microsoft.com/office/officeart/2016/7/layout/VerticalDownArrowProcess"/>
    <dgm:cxn modelId="{11F0B545-11D6-4AB6-ACC8-C41B33697B89}" type="presParOf" srcId="{73E97435-185A-49DC-83FB-A12C29CB44FE}" destId="{E5917DEA-AFC2-49AF-8641-4CACA2494AB7}" srcOrd="4" destOrd="0" presId="urn:microsoft.com/office/officeart/2016/7/layout/VerticalDownArrowProcess"/>
    <dgm:cxn modelId="{1329B886-A0FA-467D-B6C6-98B5F9A38C0E}" type="presParOf" srcId="{E5917DEA-AFC2-49AF-8641-4CACA2494AB7}" destId="{8B8F4A1B-BE22-4F98-880E-FF408EAAE7AE}" srcOrd="0" destOrd="0" presId="urn:microsoft.com/office/officeart/2016/7/layout/VerticalDownArrowProcess"/>
    <dgm:cxn modelId="{8BD5B9B0-8D94-48F0-A536-F68230249382}" type="presParOf" srcId="{E5917DEA-AFC2-49AF-8641-4CACA2494AB7}" destId="{913F353B-221A-40B4-A397-0E7306AF7B07}" srcOrd="1" destOrd="0" presId="urn:microsoft.com/office/officeart/2016/7/layout/VerticalDownArrowProcess"/>
    <dgm:cxn modelId="{021F1857-9768-4987-AD26-11F0BF95555D}" type="presParOf" srcId="{E5917DEA-AFC2-49AF-8641-4CACA2494AB7}" destId="{A48D032F-D944-4708-BDDF-4172EE8BC8DF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579BEE-8CBB-417A-B285-8FA47EF32191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6AEBB6B-3196-47EA-8C61-FE41993AB8E6}">
      <dgm:prSet custT="1"/>
      <dgm:spPr/>
      <dgm:t>
        <a:bodyPr/>
        <a:lstStyle/>
        <a:p>
          <a:r>
            <a:rPr lang="es" sz="2000" b="1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Zonas libres de tecnología digital</a:t>
          </a:r>
          <a:endParaRPr lang="en-US" sz="2000" b="1" dirty="0">
            <a:solidFill>
              <a:schemeClr val="bg1"/>
            </a:solidFill>
            <a:latin typeface="Aptos" panose="020B0004020202020204" pitchFamily="34" charset="0"/>
          </a:endParaRPr>
        </a:p>
      </dgm:t>
    </dgm:pt>
    <dgm:pt modelId="{B37CC8C4-AD97-4F5B-B8B7-BB1234D0C6C0}" type="par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C8756E23-31B8-442C-AEA0-C07D4B6150AD}" type="sib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9B92C939-E6DD-415E-BFD4-E9175480F314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Zonas libres de tecnología digital:</a:t>
          </a:r>
        </a:p>
      </dgm:t>
    </dgm:pt>
    <dgm:pt modelId="{B7929B7F-0AB7-4096-84AA-0FF9FBB4BFAB}" type="par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F65F497-9905-42E8-A373-C685C89893E0}" type="sib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DD15A38-5200-4D16-8D31-407266537776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" sz="2000" kern="1200" dirty="0">
              <a:latin typeface="Aptos" panose="020B0004020202020204" pitchFamily="34" charset="0"/>
            </a:rPr>
            <a:t>Designe áreas o momentos específicos como zonas libres de tecnología digital para promover un equilibrio más saludable entre el trabajo y la vida personal.</a:t>
          </a:r>
        </a:p>
      </dgm:t>
    </dgm:pt>
    <dgm:pt modelId="{C880B4CD-FC0D-4BE5-A9DD-DFBB3849A0BC}" type="parTrans" cxnId="{26E4E42D-AFC0-4BF1-BE46-F9985065F72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19DE849-F36B-4032-A2CB-02EABDFD4299}" type="sibTrans" cxnId="{26E4E42D-AFC0-4BF1-BE46-F9985065F72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33853CC-10A8-40DB-9679-0A44F5D30BAD}">
      <dgm:prSet custT="1"/>
      <dgm:spPr/>
      <dgm:t>
        <a:bodyPr/>
        <a:lstStyle/>
        <a:p>
          <a:r>
            <a:rPr lang="es" sz="2000" b="1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Revisar y ajustar</a:t>
          </a:r>
          <a:endParaRPr lang="en-US" sz="2000" b="1" dirty="0">
            <a:solidFill>
              <a:schemeClr val="bg1"/>
            </a:solidFill>
            <a:latin typeface="Aptos" panose="020B0004020202020204" pitchFamily="34" charset="0"/>
          </a:endParaRPr>
        </a:p>
      </dgm:t>
    </dgm:pt>
    <dgm:pt modelId="{BF697426-B7E0-4418-84CE-56F176F2BC49}" type="par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32A7F5A-982F-4816-9680-81AD1CC0486B}" type="sib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1AC7E66-997F-495D-B417-E8CB9F8F8E59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Revisar y ajustar:</a:t>
          </a:r>
        </a:p>
      </dgm:t>
    </dgm:pt>
    <dgm:pt modelId="{FEDD30BA-0CC1-450C-8A31-64C8FF8A6517}" type="par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095817C4-A2A4-4077-98BF-2E4CC26CF358}" type="sib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1FE5E83B-8C16-4597-BA67-D2B57DF2338E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" sz="2000" kern="1200" dirty="0">
              <a:latin typeface="Aptos" panose="020B0004020202020204" pitchFamily="34" charset="0"/>
            </a:rPr>
            <a:t>Evalúe y ajuste periódicamente sus estrategias de gestión del tiempo digital en función de la productividad y el bienestar.</a:t>
          </a:r>
        </a:p>
      </dgm:t>
    </dgm:pt>
    <dgm:pt modelId="{1FF3FCDA-893D-46C3-B902-00ABBBBCE7B7}" type="parTrans" cxnId="{03DEDECF-E7CF-4FFC-9BE6-DC651B07EF9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54A92C06-E8BF-48E6-B5BE-A29773660D01}" type="sibTrans" cxnId="{03DEDECF-E7CF-4FFC-9BE6-DC651B07EF9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F20BD712-3463-48F5-90C4-FDD63B3A88D4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" sz="2000" dirty="0">
              <a:latin typeface="Aptos" panose="020B0004020202020204" pitchFamily="34" charset="0"/>
            </a:rPr>
            <a:t>Crear espacios físicos u horas específicas donde intencionalmente no se utilicen dispositivos digitales.</a:t>
          </a:r>
        </a:p>
      </dgm:t>
    </dgm:pt>
    <dgm:pt modelId="{FA0904C2-DA7A-4A22-947B-504E61B78A4A}" type="parTrans" cxnId="{4E23DF20-3C4A-47E8-BD38-EC99FBEEEDBE}">
      <dgm:prSet/>
      <dgm:spPr/>
      <dgm:t>
        <a:bodyPr/>
        <a:lstStyle/>
        <a:p>
          <a:endParaRPr lang="en-GB"/>
        </a:p>
      </dgm:t>
    </dgm:pt>
    <dgm:pt modelId="{0472DFED-C385-4DD0-A02C-C9C1BC1AEB3E}" type="sibTrans" cxnId="{4E23DF20-3C4A-47E8-BD38-EC99FBEEEDBE}">
      <dgm:prSet/>
      <dgm:spPr/>
      <dgm:t>
        <a:bodyPr/>
        <a:lstStyle/>
        <a:p>
          <a:endParaRPr lang="en-GB"/>
        </a:p>
      </dgm:t>
    </dgm:pt>
    <dgm:pt modelId="{A0B4626D-56B7-4D9E-8255-FD2BE9D2A75B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" sz="2000" dirty="0">
              <a:latin typeface="Aptos" panose="020B0004020202020204" pitchFamily="34" charset="0"/>
            </a:rPr>
            <a:t>Sea flexible y esté abierto a modificar su enfoque según sea necesario.</a:t>
          </a:r>
        </a:p>
      </dgm:t>
    </dgm:pt>
    <dgm:pt modelId="{B81D8018-CB0F-4FFD-B482-8650F26B41DA}" type="parTrans" cxnId="{B3F721C2-9492-4078-A03B-3E5BB8684805}">
      <dgm:prSet/>
      <dgm:spPr/>
      <dgm:t>
        <a:bodyPr/>
        <a:lstStyle/>
        <a:p>
          <a:endParaRPr lang="en-GB"/>
        </a:p>
      </dgm:t>
    </dgm:pt>
    <dgm:pt modelId="{51547F8A-BC6A-405B-90E0-5FD11AEB09A3}" type="sibTrans" cxnId="{B3F721C2-9492-4078-A03B-3E5BB8684805}">
      <dgm:prSet/>
      <dgm:spPr/>
      <dgm:t>
        <a:bodyPr/>
        <a:lstStyle/>
        <a:p>
          <a:endParaRPr lang="en-GB"/>
        </a:p>
      </dgm:t>
    </dgm:pt>
    <dgm:pt modelId="{73E97435-185A-49DC-83FB-A12C29CB44FE}" type="pres">
      <dgm:prSet presAssocID="{25579BEE-8CBB-417A-B285-8FA47EF32191}" presName="Name0" presStyleCnt="0">
        <dgm:presLayoutVars>
          <dgm:dir/>
          <dgm:animLvl val="lvl"/>
          <dgm:resizeHandles val="exact"/>
        </dgm:presLayoutVars>
      </dgm:prSet>
      <dgm:spPr/>
    </dgm:pt>
    <dgm:pt modelId="{4543BF8E-4A7B-41B2-9308-90A028E88A4E}" type="pres">
      <dgm:prSet presAssocID="{D33853CC-10A8-40DB-9679-0A44F5D30BAD}" presName="boxAndChildren" presStyleCnt="0"/>
      <dgm:spPr/>
    </dgm:pt>
    <dgm:pt modelId="{546ABC6E-1457-4A19-8266-AF7811CE7CE8}" type="pres">
      <dgm:prSet presAssocID="{D33853CC-10A8-40DB-9679-0A44F5D30BAD}" presName="parentTextBox" presStyleLbl="alignNode1" presStyleIdx="0" presStyleCnt="2"/>
      <dgm:spPr/>
    </dgm:pt>
    <dgm:pt modelId="{8C888701-C90D-4442-B844-F85D57948822}" type="pres">
      <dgm:prSet presAssocID="{D33853CC-10A8-40DB-9679-0A44F5D30BAD}" presName="descendantBox" presStyleLbl="bgAccFollowNode1" presStyleIdx="0" presStyleCnt="2"/>
      <dgm:spPr/>
    </dgm:pt>
    <dgm:pt modelId="{FECA2B9E-3325-4AE3-982C-EA5C8FF91BE2}" type="pres">
      <dgm:prSet presAssocID="{C8756E23-31B8-442C-AEA0-C07D4B6150AD}" presName="sp" presStyleCnt="0"/>
      <dgm:spPr/>
    </dgm:pt>
    <dgm:pt modelId="{E5917DEA-AFC2-49AF-8641-4CACA2494AB7}" type="pres">
      <dgm:prSet presAssocID="{86AEBB6B-3196-47EA-8C61-FE41993AB8E6}" presName="arrowAndChildren" presStyleCnt="0"/>
      <dgm:spPr/>
    </dgm:pt>
    <dgm:pt modelId="{8B8F4A1B-BE22-4F98-880E-FF408EAAE7AE}" type="pres">
      <dgm:prSet presAssocID="{86AEBB6B-3196-47EA-8C61-FE41993AB8E6}" presName="parentTextArrow" presStyleLbl="node1" presStyleIdx="0" presStyleCnt="0"/>
      <dgm:spPr/>
    </dgm:pt>
    <dgm:pt modelId="{913F353B-221A-40B4-A397-0E7306AF7B07}" type="pres">
      <dgm:prSet presAssocID="{86AEBB6B-3196-47EA-8C61-FE41993AB8E6}" presName="arrow" presStyleLbl="alignNode1" presStyleIdx="1" presStyleCnt="2" custScaleX="108803" custScaleY="108107"/>
      <dgm:spPr/>
    </dgm:pt>
    <dgm:pt modelId="{A48D032F-D944-4708-BDDF-4172EE8BC8DF}" type="pres">
      <dgm:prSet presAssocID="{86AEBB6B-3196-47EA-8C61-FE41993AB8E6}" presName="descendantArrow" presStyleLbl="bgAccFollowNode1" presStyleIdx="1" presStyleCnt="2" custScaleY="111439"/>
      <dgm:spPr/>
    </dgm:pt>
  </dgm:ptLst>
  <dgm:cxnLst>
    <dgm:cxn modelId="{BA7F8D15-478B-453F-BE3E-F962CD873B7A}" type="presOf" srcId="{86AEBB6B-3196-47EA-8C61-FE41993AB8E6}" destId="{8B8F4A1B-BE22-4F98-880E-FF408EAAE7AE}" srcOrd="0" destOrd="0" presId="urn:microsoft.com/office/officeart/2016/7/layout/VerticalDownArrowProcess"/>
    <dgm:cxn modelId="{4E23DF20-3C4A-47E8-BD38-EC99FBEEEDBE}" srcId="{9B92C939-E6DD-415E-BFD4-E9175480F314}" destId="{F20BD712-3463-48F5-90C4-FDD63B3A88D4}" srcOrd="1" destOrd="0" parTransId="{FA0904C2-DA7A-4A22-947B-504E61B78A4A}" sibTransId="{0472DFED-C385-4DD0-A02C-C9C1BC1AEB3E}"/>
    <dgm:cxn modelId="{26E4E42D-AFC0-4BF1-BE46-F9985065F72F}" srcId="{9B92C939-E6DD-415E-BFD4-E9175480F314}" destId="{6DD15A38-5200-4D16-8D31-407266537776}" srcOrd="0" destOrd="0" parTransId="{C880B4CD-FC0D-4BE5-A9DD-DFBB3849A0BC}" sibTransId="{619DE849-F36B-4032-A2CB-02EABDFD4299}"/>
    <dgm:cxn modelId="{231D5569-E87A-4EB1-BEDF-2B22B0A220C6}" type="presOf" srcId="{6DD15A38-5200-4D16-8D31-407266537776}" destId="{A48D032F-D944-4708-BDDF-4172EE8BC8DF}" srcOrd="0" destOrd="1" presId="urn:microsoft.com/office/officeart/2016/7/layout/VerticalDownArrowProcess"/>
    <dgm:cxn modelId="{E3A8CC53-85DA-450C-BCBB-05E8B4DA4444}" type="presOf" srcId="{F20BD712-3463-48F5-90C4-FDD63B3A88D4}" destId="{A48D032F-D944-4708-BDDF-4172EE8BC8DF}" srcOrd="0" destOrd="2" presId="urn:microsoft.com/office/officeart/2016/7/layout/VerticalDownArrowProcess"/>
    <dgm:cxn modelId="{C736358B-2344-4A6E-9A5A-0DC82204063B}" srcId="{86AEBB6B-3196-47EA-8C61-FE41993AB8E6}" destId="{9B92C939-E6DD-415E-BFD4-E9175480F314}" srcOrd="0" destOrd="0" parTransId="{B7929B7F-0AB7-4096-84AA-0FF9FBB4BFAB}" sibTransId="{BF65F497-9905-42E8-A373-C685C89893E0}"/>
    <dgm:cxn modelId="{925E3F8B-64E7-4B1E-8FFD-F549E48ADE3D}" type="presOf" srcId="{9B92C939-E6DD-415E-BFD4-E9175480F314}" destId="{A48D032F-D944-4708-BDDF-4172EE8BC8DF}" srcOrd="0" destOrd="0" presId="urn:microsoft.com/office/officeart/2016/7/layout/VerticalDownArrowProcess"/>
    <dgm:cxn modelId="{1B6B07A4-927B-4DD8-9F5B-BD41D3EE9D5D}" srcId="{25579BEE-8CBB-417A-B285-8FA47EF32191}" destId="{86AEBB6B-3196-47EA-8C61-FE41993AB8E6}" srcOrd="0" destOrd="0" parTransId="{B37CC8C4-AD97-4F5B-B8B7-BB1234D0C6C0}" sibTransId="{C8756E23-31B8-442C-AEA0-C07D4B6150AD}"/>
    <dgm:cxn modelId="{1E893AB5-33CA-48D0-B8D3-5A554DC557DA}" srcId="{25579BEE-8CBB-417A-B285-8FA47EF32191}" destId="{D33853CC-10A8-40DB-9679-0A44F5D30BAD}" srcOrd="1" destOrd="0" parTransId="{BF697426-B7E0-4418-84CE-56F176F2BC49}" sibTransId="{B32A7F5A-982F-4816-9680-81AD1CC0486B}"/>
    <dgm:cxn modelId="{A234ADC1-8B85-41C0-83F0-6C54750174C1}" type="presOf" srcId="{A0B4626D-56B7-4D9E-8255-FD2BE9D2A75B}" destId="{8C888701-C90D-4442-B844-F85D57948822}" srcOrd="0" destOrd="2" presId="urn:microsoft.com/office/officeart/2016/7/layout/VerticalDownArrowProcess"/>
    <dgm:cxn modelId="{B3F721C2-9492-4078-A03B-3E5BB8684805}" srcId="{D1AC7E66-997F-495D-B417-E8CB9F8F8E59}" destId="{A0B4626D-56B7-4D9E-8255-FD2BE9D2A75B}" srcOrd="1" destOrd="0" parTransId="{B81D8018-CB0F-4FFD-B482-8650F26B41DA}" sibTransId="{51547F8A-BC6A-405B-90E0-5FD11AEB09A3}"/>
    <dgm:cxn modelId="{C5718FC5-90BD-40D0-8721-5EED2F969C51}" srcId="{D33853CC-10A8-40DB-9679-0A44F5D30BAD}" destId="{D1AC7E66-997F-495D-B417-E8CB9F8F8E59}" srcOrd="0" destOrd="0" parTransId="{FEDD30BA-0CC1-450C-8A31-64C8FF8A6517}" sibTransId="{095817C4-A2A4-4077-98BF-2E4CC26CF358}"/>
    <dgm:cxn modelId="{DDFA97CA-2CE9-4587-AB2C-D51E168C23D3}" type="presOf" srcId="{86AEBB6B-3196-47EA-8C61-FE41993AB8E6}" destId="{913F353B-221A-40B4-A397-0E7306AF7B07}" srcOrd="1" destOrd="0" presId="urn:microsoft.com/office/officeart/2016/7/layout/VerticalDownArrowProcess"/>
    <dgm:cxn modelId="{097EF9CE-C43D-4510-A5C9-0E6219ED6EF7}" type="presOf" srcId="{D33853CC-10A8-40DB-9679-0A44F5D30BAD}" destId="{546ABC6E-1457-4A19-8266-AF7811CE7CE8}" srcOrd="0" destOrd="0" presId="urn:microsoft.com/office/officeart/2016/7/layout/VerticalDownArrowProcess"/>
    <dgm:cxn modelId="{03DEDECF-E7CF-4FFC-9BE6-DC651B07EF9F}" srcId="{D1AC7E66-997F-495D-B417-E8CB9F8F8E59}" destId="{1FE5E83B-8C16-4597-BA67-D2B57DF2338E}" srcOrd="0" destOrd="0" parTransId="{1FF3FCDA-893D-46C3-B902-00ABBBBCE7B7}" sibTransId="{54A92C06-E8BF-48E6-B5BE-A29773660D01}"/>
    <dgm:cxn modelId="{6E58F3CF-7AFD-40B7-8987-CAF434B79192}" type="presOf" srcId="{1FE5E83B-8C16-4597-BA67-D2B57DF2338E}" destId="{8C888701-C90D-4442-B844-F85D57948822}" srcOrd="0" destOrd="1" presId="urn:microsoft.com/office/officeart/2016/7/layout/VerticalDownArrowProcess"/>
    <dgm:cxn modelId="{8A59DDD0-4F2A-4C3E-908D-9527F19208D0}" type="presOf" srcId="{D1AC7E66-997F-495D-B417-E8CB9F8F8E59}" destId="{8C888701-C90D-4442-B844-F85D57948822}" srcOrd="0" destOrd="0" presId="urn:microsoft.com/office/officeart/2016/7/layout/VerticalDownArrowProcess"/>
    <dgm:cxn modelId="{047B8BD1-9B0A-42B5-BFFF-6BBED4706589}" type="presOf" srcId="{25579BEE-8CBB-417A-B285-8FA47EF32191}" destId="{73E97435-185A-49DC-83FB-A12C29CB44FE}" srcOrd="0" destOrd="0" presId="urn:microsoft.com/office/officeart/2016/7/layout/VerticalDownArrowProcess"/>
    <dgm:cxn modelId="{77571421-8207-4482-BC70-633882039D46}" type="presParOf" srcId="{73E97435-185A-49DC-83FB-A12C29CB44FE}" destId="{4543BF8E-4A7B-41B2-9308-90A028E88A4E}" srcOrd="0" destOrd="0" presId="urn:microsoft.com/office/officeart/2016/7/layout/VerticalDownArrowProcess"/>
    <dgm:cxn modelId="{5A537FAD-DE16-40DF-A4B6-C24580CA0415}" type="presParOf" srcId="{4543BF8E-4A7B-41B2-9308-90A028E88A4E}" destId="{546ABC6E-1457-4A19-8266-AF7811CE7CE8}" srcOrd="0" destOrd="0" presId="urn:microsoft.com/office/officeart/2016/7/layout/VerticalDownArrowProcess"/>
    <dgm:cxn modelId="{A660D214-54F8-41DA-B9C6-DAE1179D0519}" type="presParOf" srcId="{4543BF8E-4A7B-41B2-9308-90A028E88A4E}" destId="{8C888701-C90D-4442-B844-F85D57948822}" srcOrd="1" destOrd="0" presId="urn:microsoft.com/office/officeart/2016/7/layout/VerticalDownArrowProcess"/>
    <dgm:cxn modelId="{E0680EEF-EEE9-4B1B-A287-4D310D5B4959}" type="presParOf" srcId="{73E97435-185A-49DC-83FB-A12C29CB44FE}" destId="{FECA2B9E-3325-4AE3-982C-EA5C8FF91BE2}" srcOrd="1" destOrd="0" presId="urn:microsoft.com/office/officeart/2016/7/layout/VerticalDownArrowProcess"/>
    <dgm:cxn modelId="{11F0B545-11D6-4AB6-ACC8-C41B33697B89}" type="presParOf" srcId="{73E97435-185A-49DC-83FB-A12C29CB44FE}" destId="{E5917DEA-AFC2-49AF-8641-4CACA2494AB7}" srcOrd="2" destOrd="0" presId="urn:microsoft.com/office/officeart/2016/7/layout/VerticalDownArrowProcess"/>
    <dgm:cxn modelId="{1329B886-A0FA-467D-B6C6-98B5F9A38C0E}" type="presParOf" srcId="{E5917DEA-AFC2-49AF-8641-4CACA2494AB7}" destId="{8B8F4A1B-BE22-4F98-880E-FF408EAAE7AE}" srcOrd="0" destOrd="0" presId="urn:microsoft.com/office/officeart/2016/7/layout/VerticalDownArrowProcess"/>
    <dgm:cxn modelId="{8BD5B9B0-8D94-48F0-A536-F68230249382}" type="presParOf" srcId="{E5917DEA-AFC2-49AF-8641-4CACA2494AB7}" destId="{913F353B-221A-40B4-A397-0E7306AF7B07}" srcOrd="1" destOrd="0" presId="urn:microsoft.com/office/officeart/2016/7/layout/VerticalDownArrowProcess"/>
    <dgm:cxn modelId="{021F1857-9768-4987-AD26-11F0BF95555D}" type="presParOf" srcId="{E5917DEA-AFC2-49AF-8641-4CACA2494AB7}" destId="{A48D032F-D944-4708-BDDF-4172EE8BC8DF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579BEE-8CBB-417A-B285-8FA47EF32191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6AEBB6B-3196-47EA-8C61-FE41993AB8E6}">
      <dgm:prSet custT="1"/>
      <dgm:spPr/>
      <dgm:t>
        <a:bodyPr/>
        <a:lstStyle/>
        <a:p>
          <a:r>
            <a:rPr lang="es" sz="2000" b="1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Colaborar con el Calendario Digital</a:t>
          </a:r>
          <a:endParaRPr lang="en-US" sz="2000" b="1" dirty="0">
            <a:solidFill>
              <a:schemeClr val="bg1"/>
            </a:solidFill>
            <a:latin typeface="Aptos" panose="020B0004020202020204" pitchFamily="34" charset="0"/>
          </a:endParaRPr>
        </a:p>
      </dgm:t>
    </dgm:pt>
    <dgm:pt modelId="{B37CC8C4-AD97-4F5B-B8B7-BB1234D0C6C0}" type="par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C8756E23-31B8-442C-AEA0-C07D4B6150AD}" type="sibTrans" cxnId="{1B6B07A4-927B-4DD8-9F5B-BD41D3EE9D5D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9B92C939-E6DD-415E-BFD4-E9175480F314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Colabora con Calendario Digital:</a:t>
          </a:r>
        </a:p>
      </dgm:t>
    </dgm:pt>
    <dgm:pt modelId="{B7929B7F-0AB7-4096-84AA-0FF9FBB4BFAB}" type="par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F65F497-9905-42E8-A373-C685C89893E0}" type="sibTrans" cxnId="{C736358B-2344-4A6E-9A5A-0DC82204063B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DD15A38-5200-4D16-8D31-407266537776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" sz="2000" kern="1200" dirty="0">
              <a:latin typeface="Aptos" panose="020B0004020202020204" pitchFamily="34" charset="0"/>
            </a:rPr>
            <a:t>Programe tareas, citas y recordatorios de manera eficiente utilizando calendarios digitales.</a:t>
          </a:r>
        </a:p>
      </dgm:t>
    </dgm:pt>
    <dgm:pt modelId="{C880B4CD-FC0D-4BE5-A9DD-DFBB3849A0BC}" type="parTrans" cxnId="{26E4E42D-AFC0-4BF1-BE46-F9985065F72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619DE849-F36B-4032-A2CB-02EABDFD4299}" type="sibTrans" cxnId="{26E4E42D-AFC0-4BF1-BE46-F9985065F72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33853CC-10A8-40DB-9679-0A44F5D30BAD}">
      <dgm:prSet custT="1"/>
      <dgm:spPr/>
      <dgm:t>
        <a:bodyPr/>
        <a:lstStyle/>
        <a:p>
          <a:r>
            <a:rPr lang="es" sz="2000" b="1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Aprende a decir no</a:t>
          </a:r>
          <a:endParaRPr lang="en-US" sz="2000" b="1" dirty="0">
            <a:solidFill>
              <a:schemeClr val="bg1"/>
            </a:solidFill>
            <a:latin typeface="Aptos" panose="020B0004020202020204" pitchFamily="34" charset="0"/>
          </a:endParaRPr>
        </a:p>
      </dgm:t>
    </dgm:pt>
    <dgm:pt modelId="{BF697426-B7E0-4418-84CE-56F176F2BC49}" type="par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B32A7F5A-982F-4816-9680-81AD1CC0486B}" type="sibTrans" cxnId="{1E893AB5-33CA-48D0-B8D3-5A554DC557DA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D1AC7E66-997F-495D-B417-E8CB9F8F8E59}">
      <dgm:prSet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Aprende a decir no:</a:t>
          </a:r>
        </a:p>
      </dgm:t>
    </dgm:pt>
    <dgm:pt modelId="{FEDD30BA-0CC1-450C-8A31-64C8FF8A6517}" type="par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095817C4-A2A4-4077-98BF-2E4CC26CF358}" type="sibTrans" cxnId="{C5718FC5-90BD-40D0-8721-5EED2F969C51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1FE5E83B-8C16-4597-BA67-D2B57DF2338E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" sz="2000" kern="1200" dirty="0">
              <a:latin typeface="Aptos" panose="020B0004020202020204" pitchFamily="34" charset="0"/>
            </a:rPr>
            <a:t>Priorice las tareas esenciales estableciendo límites claros y aprendiendo a decir no a los compromisos no esenciales.</a:t>
          </a:r>
        </a:p>
      </dgm:t>
    </dgm:pt>
    <dgm:pt modelId="{1FF3FCDA-893D-46C3-B902-00ABBBBCE7B7}" type="parTrans" cxnId="{03DEDECF-E7CF-4FFC-9BE6-DC651B07EF9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54A92C06-E8BF-48E6-B5BE-A29773660D01}" type="sibTrans" cxnId="{03DEDECF-E7CF-4FFC-9BE6-DC651B07EF9F}">
      <dgm:prSet/>
      <dgm:spPr/>
      <dgm:t>
        <a:bodyPr/>
        <a:lstStyle/>
        <a:p>
          <a:endParaRPr lang="en-US" sz="1300">
            <a:latin typeface="Aptos" panose="020B0004020202020204" pitchFamily="34" charset="0"/>
          </a:endParaRPr>
        </a:p>
      </dgm:t>
    </dgm:pt>
    <dgm:pt modelId="{431EC4B8-7F60-4A4C-A1E3-735E5C6CA3D7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" sz="2000" dirty="0">
              <a:latin typeface="Aptos" panose="020B0004020202020204" pitchFamily="34" charset="0"/>
            </a:rPr>
            <a:t>Comparta calendarios con colegas para planificar y coordinar proyectos colaborativos.</a:t>
          </a:r>
        </a:p>
      </dgm:t>
    </dgm:pt>
    <dgm:pt modelId="{91C2AE4B-EFB5-481E-81F5-51600D795EA5}" type="parTrans" cxnId="{74D48F76-4254-4B91-810A-8158925D1845}">
      <dgm:prSet/>
      <dgm:spPr/>
      <dgm:t>
        <a:bodyPr/>
        <a:lstStyle/>
        <a:p>
          <a:endParaRPr lang="en-GB"/>
        </a:p>
      </dgm:t>
    </dgm:pt>
    <dgm:pt modelId="{3309995D-CE79-4CA4-8ADE-60EFCA443022}" type="sibTrans" cxnId="{74D48F76-4254-4B91-810A-8158925D1845}">
      <dgm:prSet/>
      <dgm:spPr/>
      <dgm:t>
        <a:bodyPr/>
        <a:lstStyle/>
        <a:p>
          <a:endParaRPr lang="en-GB"/>
        </a:p>
      </dgm:t>
    </dgm:pt>
    <dgm:pt modelId="{D1C820A2-9639-4B78-83ED-12B041BDA0BD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" sz="2000" dirty="0">
              <a:latin typeface="Aptos" panose="020B0004020202020204" pitchFamily="34" charset="0"/>
            </a:rPr>
            <a:t>Esto ayuda a mantener el enfoque en actividades de alta prioridad alineadas con sus objetivos.</a:t>
          </a:r>
          <a:endParaRPr lang="mk-MK" sz="2000" dirty="0">
            <a:latin typeface="Aptos" panose="020B0004020202020204" pitchFamily="34" charset="0"/>
          </a:endParaRPr>
        </a:p>
      </dgm:t>
    </dgm:pt>
    <dgm:pt modelId="{A964B307-E8FF-4AB2-8D0B-0110BA38D605}" type="parTrans" cxnId="{66F8790F-D47C-4ECD-AF55-7A9E9903110D}">
      <dgm:prSet/>
      <dgm:spPr/>
      <dgm:t>
        <a:bodyPr/>
        <a:lstStyle/>
        <a:p>
          <a:endParaRPr lang="en-GB"/>
        </a:p>
      </dgm:t>
    </dgm:pt>
    <dgm:pt modelId="{5A4FCB41-CBBA-45B8-9B39-977CD901F6E7}" type="sibTrans" cxnId="{66F8790F-D47C-4ECD-AF55-7A9E9903110D}">
      <dgm:prSet/>
      <dgm:spPr/>
      <dgm:t>
        <a:bodyPr/>
        <a:lstStyle/>
        <a:p>
          <a:endParaRPr lang="en-GB"/>
        </a:p>
      </dgm:t>
    </dgm:pt>
    <dgm:pt modelId="{73E97435-185A-49DC-83FB-A12C29CB44FE}" type="pres">
      <dgm:prSet presAssocID="{25579BEE-8CBB-417A-B285-8FA47EF32191}" presName="Name0" presStyleCnt="0">
        <dgm:presLayoutVars>
          <dgm:dir/>
          <dgm:animLvl val="lvl"/>
          <dgm:resizeHandles val="exact"/>
        </dgm:presLayoutVars>
      </dgm:prSet>
      <dgm:spPr/>
    </dgm:pt>
    <dgm:pt modelId="{4543BF8E-4A7B-41B2-9308-90A028E88A4E}" type="pres">
      <dgm:prSet presAssocID="{D33853CC-10A8-40DB-9679-0A44F5D30BAD}" presName="boxAndChildren" presStyleCnt="0"/>
      <dgm:spPr/>
    </dgm:pt>
    <dgm:pt modelId="{546ABC6E-1457-4A19-8266-AF7811CE7CE8}" type="pres">
      <dgm:prSet presAssocID="{D33853CC-10A8-40DB-9679-0A44F5D30BAD}" presName="parentTextBox" presStyleLbl="alignNode1" presStyleIdx="0" presStyleCnt="2"/>
      <dgm:spPr/>
    </dgm:pt>
    <dgm:pt modelId="{8C888701-C90D-4442-B844-F85D57948822}" type="pres">
      <dgm:prSet presAssocID="{D33853CC-10A8-40DB-9679-0A44F5D30BAD}" presName="descendantBox" presStyleLbl="bgAccFollowNode1" presStyleIdx="0" presStyleCnt="2"/>
      <dgm:spPr/>
    </dgm:pt>
    <dgm:pt modelId="{FECA2B9E-3325-4AE3-982C-EA5C8FF91BE2}" type="pres">
      <dgm:prSet presAssocID="{C8756E23-31B8-442C-AEA0-C07D4B6150AD}" presName="sp" presStyleCnt="0"/>
      <dgm:spPr/>
    </dgm:pt>
    <dgm:pt modelId="{E5917DEA-AFC2-49AF-8641-4CACA2494AB7}" type="pres">
      <dgm:prSet presAssocID="{86AEBB6B-3196-47EA-8C61-FE41993AB8E6}" presName="arrowAndChildren" presStyleCnt="0"/>
      <dgm:spPr/>
    </dgm:pt>
    <dgm:pt modelId="{8B8F4A1B-BE22-4F98-880E-FF408EAAE7AE}" type="pres">
      <dgm:prSet presAssocID="{86AEBB6B-3196-47EA-8C61-FE41993AB8E6}" presName="parentTextArrow" presStyleLbl="node1" presStyleIdx="0" presStyleCnt="0"/>
      <dgm:spPr/>
    </dgm:pt>
    <dgm:pt modelId="{913F353B-221A-40B4-A397-0E7306AF7B07}" type="pres">
      <dgm:prSet presAssocID="{86AEBB6B-3196-47EA-8C61-FE41993AB8E6}" presName="arrow" presStyleLbl="alignNode1" presStyleIdx="1" presStyleCnt="2" custScaleX="108803" custScaleY="108107"/>
      <dgm:spPr/>
    </dgm:pt>
    <dgm:pt modelId="{A48D032F-D944-4708-BDDF-4172EE8BC8DF}" type="pres">
      <dgm:prSet presAssocID="{86AEBB6B-3196-47EA-8C61-FE41993AB8E6}" presName="descendantArrow" presStyleLbl="bgAccFollowNode1" presStyleIdx="1" presStyleCnt="2" custScaleY="111439"/>
      <dgm:spPr/>
    </dgm:pt>
  </dgm:ptLst>
  <dgm:cxnLst>
    <dgm:cxn modelId="{66F8790F-D47C-4ECD-AF55-7A9E9903110D}" srcId="{D1AC7E66-997F-495D-B417-E8CB9F8F8E59}" destId="{D1C820A2-9639-4B78-83ED-12B041BDA0BD}" srcOrd="1" destOrd="0" parTransId="{A964B307-E8FF-4AB2-8D0B-0110BA38D605}" sibTransId="{5A4FCB41-CBBA-45B8-9B39-977CD901F6E7}"/>
    <dgm:cxn modelId="{BA7F8D15-478B-453F-BE3E-F962CD873B7A}" type="presOf" srcId="{86AEBB6B-3196-47EA-8C61-FE41993AB8E6}" destId="{8B8F4A1B-BE22-4F98-880E-FF408EAAE7AE}" srcOrd="0" destOrd="0" presId="urn:microsoft.com/office/officeart/2016/7/layout/VerticalDownArrowProcess"/>
    <dgm:cxn modelId="{26E4E42D-AFC0-4BF1-BE46-F9985065F72F}" srcId="{9B92C939-E6DD-415E-BFD4-E9175480F314}" destId="{6DD15A38-5200-4D16-8D31-407266537776}" srcOrd="0" destOrd="0" parTransId="{C880B4CD-FC0D-4BE5-A9DD-DFBB3849A0BC}" sibTransId="{619DE849-F36B-4032-A2CB-02EABDFD4299}"/>
    <dgm:cxn modelId="{C3A41C47-DC7D-49E1-8DAC-0662233DAF0B}" type="presOf" srcId="{D1C820A2-9639-4B78-83ED-12B041BDA0BD}" destId="{8C888701-C90D-4442-B844-F85D57948822}" srcOrd="0" destOrd="2" presId="urn:microsoft.com/office/officeart/2016/7/layout/VerticalDownArrowProcess"/>
    <dgm:cxn modelId="{231D5569-E87A-4EB1-BEDF-2B22B0A220C6}" type="presOf" srcId="{6DD15A38-5200-4D16-8D31-407266537776}" destId="{A48D032F-D944-4708-BDDF-4172EE8BC8DF}" srcOrd="0" destOrd="1" presId="urn:microsoft.com/office/officeart/2016/7/layout/VerticalDownArrowProcess"/>
    <dgm:cxn modelId="{8C80AC50-4A22-4197-ACB6-EBF96C5E3581}" type="presOf" srcId="{431EC4B8-7F60-4A4C-A1E3-735E5C6CA3D7}" destId="{A48D032F-D944-4708-BDDF-4172EE8BC8DF}" srcOrd="0" destOrd="2" presId="urn:microsoft.com/office/officeart/2016/7/layout/VerticalDownArrowProcess"/>
    <dgm:cxn modelId="{74D48F76-4254-4B91-810A-8158925D1845}" srcId="{9B92C939-E6DD-415E-BFD4-E9175480F314}" destId="{431EC4B8-7F60-4A4C-A1E3-735E5C6CA3D7}" srcOrd="1" destOrd="0" parTransId="{91C2AE4B-EFB5-481E-81F5-51600D795EA5}" sibTransId="{3309995D-CE79-4CA4-8ADE-60EFCA443022}"/>
    <dgm:cxn modelId="{C736358B-2344-4A6E-9A5A-0DC82204063B}" srcId="{86AEBB6B-3196-47EA-8C61-FE41993AB8E6}" destId="{9B92C939-E6DD-415E-BFD4-E9175480F314}" srcOrd="0" destOrd="0" parTransId="{B7929B7F-0AB7-4096-84AA-0FF9FBB4BFAB}" sibTransId="{BF65F497-9905-42E8-A373-C685C89893E0}"/>
    <dgm:cxn modelId="{925E3F8B-64E7-4B1E-8FFD-F549E48ADE3D}" type="presOf" srcId="{9B92C939-E6DD-415E-BFD4-E9175480F314}" destId="{A48D032F-D944-4708-BDDF-4172EE8BC8DF}" srcOrd="0" destOrd="0" presId="urn:microsoft.com/office/officeart/2016/7/layout/VerticalDownArrowProcess"/>
    <dgm:cxn modelId="{1B6B07A4-927B-4DD8-9F5B-BD41D3EE9D5D}" srcId="{25579BEE-8CBB-417A-B285-8FA47EF32191}" destId="{86AEBB6B-3196-47EA-8C61-FE41993AB8E6}" srcOrd="0" destOrd="0" parTransId="{B37CC8C4-AD97-4F5B-B8B7-BB1234D0C6C0}" sibTransId="{C8756E23-31B8-442C-AEA0-C07D4B6150AD}"/>
    <dgm:cxn modelId="{1E893AB5-33CA-48D0-B8D3-5A554DC557DA}" srcId="{25579BEE-8CBB-417A-B285-8FA47EF32191}" destId="{D33853CC-10A8-40DB-9679-0A44F5D30BAD}" srcOrd="1" destOrd="0" parTransId="{BF697426-B7E0-4418-84CE-56F176F2BC49}" sibTransId="{B32A7F5A-982F-4816-9680-81AD1CC0486B}"/>
    <dgm:cxn modelId="{C5718FC5-90BD-40D0-8721-5EED2F969C51}" srcId="{D33853CC-10A8-40DB-9679-0A44F5D30BAD}" destId="{D1AC7E66-997F-495D-B417-E8CB9F8F8E59}" srcOrd="0" destOrd="0" parTransId="{FEDD30BA-0CC1-450C-8A31-64C8FF8A6517}" sibTransId="{095817C4-A2A4-4077-98BF-2E4CC26CF358}"/>
    <dgm:cxn modelId="{DDFA97CA-2CE9-4587-AB2C-D51E168C23D3}" type="presOf" srcId="{86AEBB6B-3196-47EA-8C61-FE41993AB8E6}" destId="{913F353B-221A-40B4-A397-0E7306AF7B07}" srcOrd="1" destOrd="0" presId="urn:microsoft.com/office/officeart/2016/7/layout/VerticalDownArrowProcess"/>
    <dgm:cxn modelId="{097EF9CE-C43D-4510-A5C9-0E6219ED6EF7}" type="presOf" srcId="{D33853CC-10A8-40DB-9679-0A44F5D30BAD}" destId="{546ABC6E-1457-4A19-8266-AF7811CE7CE8}" srcOrd="0" destOrd="0" presId="urn:microsoft.com/office/officeart/2016/7/layout/VerticalDownArrowProcess"/>
    <dgm:cxn modelId="{03DEDECF-E7CF-4FFC-9BE6-DC651B07EF9F}" srcId="{D1AC7E66-997F-495D-B417-E8CB9F8F8E59}" destId="{1FE5E83B-8C16-4597-BA67-D2B57DF2338E}" srcOrd="0" destOrd="0" parTransId="{1FF3FCDA-893D-46C3-B902-00ABBBBCE7B7}" sibTransId="{54A92C06-E8BF-48E6-B5BE-A29773660D01}"/>
    <dgm:cxn modelId="{6E58F3CF-7AFD-40B7-8987-CAF434B79192}" type="presOf" srcId="{1FE5E83B-8C16-4597-BA67-D2B57DF2338E}" destId="{8C888701-C90D-4442-B844-F85D57948822}" srcOrd="0" destOrd="1" presId="urn:microsoft.com/office/officeart/2016/7/layout/VerticalDownArrowProcess"/>
    <dgm:cxn modelId="{8A59DDD0-4F2A-4C3E-908D-9527F19208D0}" type="presOf" srcId="{D1AC7E66-997F-495D-B417-E8CB9F8F8E59}" destId="{8C888701-C90D-4442-B844-F85D57948822}" srcOrd="0" destOrd="0" presId="urn:microsoft.com/office/officeart/2016/7/layout/VerticalDownArrowProcess"/>
    <dgm:cxn modelId="{047B8BD1-9B0A-42B5-BFFF-6BBED4706589}" type="presOf" srcId="{25579BEE-8CBB-417A-B285-8FA47EF32191}" destId="{73E97435-185A-49DC-83FB-A12C29CB44FE}" srcOrd="0" destOrd="0" presId="urn:microsoft.com/office/officeart/2016/7/layout/VerticalDownArrowProcess"/>
    <dgm:cxn modelId="{77571421-8207-4482-BC70-633882039D46}" type="presParOf" srcId="{73E97435-185A-49DC-83FB-A12C29CB44FE}" destId="{4543BF8E-4A7B-41B2-9308-90A028E88A4E}" srcOrd="0" destOrd="0" presId="urn:microsoft.com/office/officeart/2016/7/layout/VerticalDownArrowProcess"/>
    <dgm:cxn modelId="{5A537FAD-DE16-40DF-A4B6-C24580CA0415}" type="presParOf" srcId="{4543BF8E-4A7B-41B2-9308-90A028E88A4E}" destId="{546ABC6E-1457-4A19-8266-AF7811CE7CE8}" srcOrd="0" destOrd="0" presId="urn:microsoft.com/office/officeart/2016/7/layout/VerticalDownArrowProcess"/>
    <dgm:cxn modelId="{A660D214-54F8-41DA-B9C6-DAE1179D0519}" type="presParOf" srcId="{4543BF8E-4A7B-41B2-9308-90A028E88A4E}" destId="{8C888701-C90D-4442-B844-F85D57948822}" srcOrd="1" destOrd="0" presId="urn:microsoft.com/office/officeart/2016/7/layout/VerticalDownArrowProcess"/>
    <dgm:cxn modelId="{E0680EEF-EEE9-4B1B-A287-4D310D5B4959}" type="presParOf" srcId="{73E97435-185A-49DC-83FB-A12C29CB44FE}" destId="{FECA2B9E-3325-4AE3-982C-EA5C8FF91BE2}" srcOrd="1" destOrd="0" presId="urn:microsoft.com/office/officeart/2016/7/layout/VerticalDownArrowProcess"/>
    <dgm:cxn modelId="{11F0B545-11D6-4AB6-ACC8-C41B33697B89}" type="presParOf" srcId="{73E97435-185A-49DC-83FB-A12C29CB44FE}" destId="{E5917DEA-AFC2-49AF-8641-4CACA2494AB7}" srcOrd="2" destOrd="0" presId="urn:microsoft.com/office/officeart/2016/7/layout/VerticalDownArrowProcess"/>
    <dgm:cxn modelId="{1329B886-A0FA-467D-B6C6-98B5F9A38C0E}" type="presParOf" srcId="{E5917DEA-AFC2-49AF-8641-4CACA2494AB7}" destId="{8B8F4A1B-BE22-4F98-880E-FF408EAAE7AE}" srcOrd="0" destOrd="0" presId="urn:microsoft.com/office/officeart/2016/7/layout/VerticalDownArrowProcess"/>
    <dgm:cxn modelId="{8BD5B9B0-8D94-48F0-A536-F68230249382}" type="presParOf" srcId="{E5917DEA-AFC2-49AF-8641-4CACA2494AB7}" destId="{913F353B-221A-40B4-A397-0E7306AF7B07}" srcOrd="1" destOrd="0" presId="urn:microsoft.com/office/officeart/2016/7/layout/VerticalDownArrowProcess"/>
    <dgm:cxn modelId="{021F1857-9768-4987-AD26-11F0BF95555D}" type="presParOf" srcId="{E5917DEA-AFC2-49AF-8641-4CACA2494AB7}" destId="{A48D032F-D944-4708-BDDF-4172EE8BC8DF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1AAE4-2147-4F43-B51C-F7A9B41988CB}">
      <dsp:nvSpPr>
        <dsp:cNvPr id="0" name=""/>
        <dsp:cNvSpPr/>
      </dsp:nvSpPr>
      <dsp:spPr>
        <a:xfrm>
          <a:off x="-46664" y="4821843"/>
          <a:ext cx="1637351" cy="15826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448" tIns="142240" rIns="116448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000" b="1" kern="1200" dirty="0">
              <a:latin typeface="Aptos" panose="020B0004020202020204" pitchFamily="34" charset="0"/>
            </a:rPr>
            <a:t>Colocar</a:t>
          </a:r>
        </a:p>
      </dsp:txBody>
      <dsp:txXfrm>
        <a:off x="-46664" y="4821843"/>
        <a:ext cx="1637351" cy="1582636"/>
      </dsp:txXfrm>
    </dsp:sp>
    <dsp:sp modelId="{D9AA57FC-7850-4763-A33C-24E164D786E6}">
      <dsp:nvSpPr>
        <dsp:cNvPr id="0" name=""/>
        <dsp:cNvSpPr/>
      </dsp:nvSpPr>
      <dsp:spPr>
        <a:xfrm>
          <a:off x="1497357" y="4821843"/>
          <a:ext cx="5098712" cy="158263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40" tIns="190500" rIns="99640" bIns="1905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500" b="1" kern="1200" dirty="0">
              <a:latin typeface="Aptos" panose="020B0004020202020204" pitchFamily="34" charset="0"/>
            </a:rPr>
            <a:t>Establecer metas específicas: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500" kern="1200" dirty="0">
              <a:latin typeface="Aptos" panose="020B0004020202020204" pitchFamily="34" charset="0"/>
            </a:rPr>
            <a:t>Define objetivos claros para tu uso digital.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500" kern="1200" dirty="0">
              <a:latin typeface="Aptos" panose="020B0004020202020204" pitchFamily="34" charset="0"/>
            </a:rPr>
            <a:t>Establezca límites específicos en el tiempo dedicado a las redes sociales, el correo electrónico u otras actividades en línea.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500" kern="1200">
              <a:latin typeface="Aptos" panose="020B0004020202020204" pitchFamily="34" charset="0"/>
            </a:rPr>
            <a:t>Evalúe periódicamente su progreso hacia estos objetivos.</a:t>
          </a:r>
        </a:p>
      </dsp:txBody>
      <dsp:txXfrm>
        <a:off x="1497357" y="4821843"/>
        <a:ext cx="5098712" cy="1582636"/>
      </dsp:txXfrm>
    </dsp:sp>
    <dsp:sp modelId="{846DEF95-4593-4A6B-8DA3-A84293342813}">
      <dsp:nvSpPr>
        <dsp:cNvPr id="0" name=""/>
        <dsp:cNvSpPr/>
      </dsp:nvSpPr>
      <dsp:spPr>
        <a:xfrm rot="10800000">
          <a:off x="0" y="2411488"/>
          <a:ext cx="1637351" cy="243409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448" tIns="142240" rIns="116448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000" b="1" kern="1200" dirty="0">
              <a:latin typeface="Aptos" panose="020B0004020202020204" pitchFamily="34" charset="0"/>
            </a:rPr>
            <a:t>Mantener</a:t>
          </a:r>
        </a:p>
      </dsp:txBody>
      <dsp:txXfrm rot="-10800000">
        <a:off x="0" y="2411488"/>
        <a:ext cx="1637351" cy="1582162"/>
      </dsp:txXfrm>
    </dsp:sp>
    <dsp:sp modelId="{7F9CEDC4-3EEC-441E-A47E-5882A69B7A5C}">
      <dsp:nvSpPr>
        <dsp:cNvPr id="0" name=""/>
        <dsp:cNvSpPr/>
      </dsp:nvSpPr>
      <dsp:spPr>
        <a:xfrm>
          <a:off x="1637351" y="2411488"/>
          <a:ext cx="4912054" cy="158216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40" tIns="190500" rIns="99640" bIns="1905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500" b="1" kern="1200" dirty="0">
              <a:latin typeface="Aptos" panose="020B0004020202020204" pitchFamily="34" charset="0"/>
            </a:rPr>
            <a:t>Mantenga un diario digital: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500" kern="1200">
              <a:latin typeface="Aptos" panose="020B0004020202020204" pitchFamily="34" charset="0"/>
            </a:rPr>
            <a:t>Registra tus actividades digitales a lo largo del día.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500" kern="1200">
              <a:latin typeface="Aptos" panose="020B0004020202020204" pitchFamily="34" charset="0"/>
            </a:rPr>
            <a:t>Tenga en cuenta el tiempo pasado en diferentes plataformas y el propósito de cada interacción.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500" kern="1200">
              <a:latin typeface="Aptos" panose="020B0004020202020204" pitchFamily="34" charset="0"/>
            </a:rPr>
            <a:t>Revise periódicamente su diario para identificar patrones y tendencias.</a:t>
          </a:r>
        </a:p>
      </dsp:txBody>
      <dsp:txXfrm>
        <a:off x="1637351" y="2411488"/>
        <a:ext cx="4912054" cy="1582162"/>
      </dsp:txXfrm>
    </dsp:sp>
    <dsp:sp modelId="{913F353B-221A-40B4-A397-0E7306AF7B07}">
      <dsp:nvSpPr>
        <dsp:cNvPr id="0" name=""/>
        <dsp:cNvSpPr/>
      </dsp:nvSpPr>
      <dsp:spPr>
        <a:xfrm rot="10800000">
          <a:off x="0" y="1132"/>
          <a:ext cx="1637351" cy="243409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448" tIns="142240" rIns="116448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000" b="1" kern="1200" dirty="0">
              <a:latin typeface="Aptos" panose="020B0004020202020204" pitchFamily="34" charset="0"/>
            </a:rPr>
            <a:t>Reflexionar sobre</a:t>
          </a:r>
        </a:p>
      </dsp:txBody>
      <dsp:txXfrm rot="-10800000">
        <a:off x="0" y="1132"/>
        <a:ext cx="1637351" cy="1582162"/>
      </dsp:txXfrm>
    </dsp:sp>
    <dsp:sp modelId="{A48D032F-D944-4708-BDDF-4172EE8BC8DF}">
      <dsp:nvSpPr>
        <dsp:cNvPr id="0" name=""/>
        <dsp:cNvSpPr/>
      </dsp:nvSpPr>
      <dsp:spPr>
        <a:xfrm>
          <a:off x="1637351" y="1132"/>
          <a:ext cx="4912054" cy="158216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40" tIns="190500" rIns="99640" bIns="1905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500" b="1" kern="1200" dirty="0">
              <a:latin typeface="Aptos" panose="020B0004020202020204" pitchFamily="34" charset="0"/>
            </a:rPr>
            <a:t>Reflexiona sobre tus objetivos: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500" kern="1200">
              <a:latin typeface="Aptos" panose="020B0004020202020204" pitchFamily="34" charset="0"/>
            </a:rPr>
            <a:t>Considere sus objetivos personales y profesionales.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500" kern="1200" dirty="0">
              <a:latin typeface="Aptos" panose="020B0004020202020204" pitchFamily="34" charset="0"/>
            </a:rPr>
            <a:t>Reflexione sobre cómo sus hábitos digitales se alinean con estos objetivos.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500" kern="1200" dirty="0">
              <a:latin typeface="Aptos" panose="020B0004020202020204" pitchFamily="34" charset="0"/>
            </a:rPr>
            <a:t>Identifica cualquier hábito que pueda estar obstaculizando tu progreso.</a:t>
          </a:r>
        </a:p>
      </dsp:txBody>
      <dsp:txXfrm>
        <a:off x="1637351" y="1132"/>
        <a:ext cx="4912054" cy="158216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F92C7-6901-4B68-8250-FEF483E03F42}">
      <dsp:nvSpPr>
        <dsp:cNvPr id="0" name=""/>
        <dsp:cNvSpPr/>
      </dsp:nvSpPr>
      <dsp:spPr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2EFFB-A31D-4054-B33C-5A0885E3A7E7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504445-2464-4C3E-B944-5E189AF561FA}">
      <dsp:nvSpPr>
        <dsp:cNvPr id="0" name=""/>
        <dsp:cNvSpPr/>
      </dsp:nvSpPr>
      <dsp:spPr>
        <a:xfrm>
          <a:off x="1437631" y="531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300" kern="1200" dirty="0">
              <a:latin typeface="Aptos" panose="020B0004020202020204" pitchFamily="34" charset="0"/>
            </a:rPr>
            <a:t>Evita la sobreestimulación y la sobrecarga de información, que pueden causar estrés, ansiedad y fatiga.</a:t>
          </a:r>
        </a:p>
      </dsp:txBody>
      <dsp:txXfrm>
        <a:off x="1437631" y="531"/>
        <a:ext cx="9077968" cy="1244702"/>
      </dsp:txXfrm>
    </dsp:sp>
    <dsp:sp modelId="{1F167B94-7E66-465A-909B-6F09537E12F5}">
      <dsp:nvSpPr>
        <dsp:cNvPr id="0" name=""/>
        <dsp:cNvSpPr/>
      </dsp:nvSpPr>
      <dsp:spPr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rgbClr val="92BAB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9F425-BA56-47C7-83F4-1EA17D4D4CEA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7C407-14CC-4727-8E5B-59D3DA5858E0}">
      <dsp:nvSpPr>
        <dsp:cNvPr id="0" name=""/>
        <dsp:cNvSpPr/>
      </dsp:nvSpPr>
      <dsp:spPr>
        <a:xfrm>
          <a:off x="1437631" y="1556410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300" kern="1200" dirty="0">
              <a:latin typeface="Aptos" panose="020B0004020202020204" pitchFamily="34" charset="0"/>
            </a:rPr>
            <a:t>Preserva nuestra identidad personal y profesional, que puede verse comprometida por el exceso de información, el acoso cibernético o el robo de identidad.</a:t>
          </a:r>
        </a:p>
      </dsp:txBody>
      <dsp:txXfrm>
        <a:off x="1437631" y="1556410"/>
        <a:ext cx="9077968" cy="1244702"/>
      </dsp:txXfrm>
    </dsp:sp>
    <dsp:sp modelId="{BAEF986C-9C4E-4AFD-8216-3535779F7FEF}">
      <dsp:nvSpPr>
        <dsp:cNvPr id="0" name=""/>
        <dsp:cNvSpPr/>
      </dsp:nvSpPr>
      <dsp:spPr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A42D3C-7F3D-44C6-9A69-14AD391C03C6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C58ED-6FAF-42A3-84F0-A00A2B403183}">
      <dsp:nvSpPr>
        <dsp:cNvPr id="0" name=""/>
        <dsp:cNvSpPr/>
      </dsp:nvSpPr>
      <dsp:spPr>
        <a:xfrm>
          <a:off x="1437631" y="3112289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300" kern="1200" dirty="0">
              <a:latin typeface="Aptos" panose="020B0004020202020204" pitchFamily="34" charset="0"/>
            </a:rPr>
            <a:t>Mejora nuestras habilidades sociales y emocionales, que pueden verse afectadas por un uso excesivo o inadecuado de la tecnología, como los mensajes de texto, los juegos o las redes sociales.</a:t>
          </a:r>
        </a:p>
      </dsp:txBody>
      <dsp:txXfrm>
        <a:off x="1437631" y="3112289"/>
        <a:ext cx="9077968" cy="12447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37762-15CB-4A46-983F-152B32B7B01B}">
      <dsp:nvSpPr>
        <dsp:cNvPr id="0" name=""/>
        <dsp:cNvSpPr/>
      </dsp:nvSpPr>
      <dsp:spPr>
        <a:xfrm>
          <a:off x="0" y="2020"/>
          <a:ext cx="10515600" cy="10242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0111AC-6988-4865-A891-11A46F888A46}">
      <dsp:nvSpPr>
        <dsp:cNvPr id="0" name=""/>
        <dsp:cNvSpPr/>
      </dsp:nvSpPr>
      <dsp:spPr>
        <a:xfrm>
          <a:off x="309831" y="232473"/>
          <a:ext cx="563329" cy="5633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27666E-C5E5-45F4-BDBC-0C1CE7EEDC93}">
      <dsp:nvSpPr>
        <dsp:cNvPr id="0" name=""/>
        <dsp:cNvSpPr/>
      </dsp:nvSpPr>
      <dsp:spPr>
        <a:xfrm>
          <a:off x="1182991" y="2020"/>
          <a:ext cx="9332608" cy="1024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398" tIns="108398" rIns="108398" bIns="10839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200" kern="1200" dirty="0">
              <a:latin typeface="Aptos" panose="020B0004020202020204" pitchFamily="34" charset="0"/>
            </a:rPr>
            <a:t>Reducir el estrés y la ansiedad, disminuyendo nuestra exposición a estímulos negativos o abrumadores.</a:t>
          </a:r>
        </a:p>
      </dsp:txBody>
      <dsp:txXfrm>
        <a:off x="1182991" y="2020"/>
        <a:ext cx="9332608" cy="1024234"/>
      </dsp:txXfrm>
    </dsp:sp>
    <dsp:sp modelId="{B7A2CE57-0DA5-4BA3-B351-2CFE2E31331B}">
      <dsp:nvSpPr>
        <dsp:cNvPr id="0" name=""/>
        <dsp:cNvSpPr/>
      </dsp:nvSpPr>
      <dsp:spPr>
        <a:xfrm>
          <a:off x="0" y="1282314"/>
          <a:ext cx="10515600" cy="10242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CD0474-83D2-4DE7-8B9B-33F85A13619B}">
      <dsp:nvSpPr>
        <dsp:cNvPr id="0" name=""/>
        <dsp:cNvSpPr/>
      </dsp:nvSpPr>
      <dsp:spPr>
        <a:xfrm>
          <a:off x="309831" y="1512767"/>
          <a:ext cx="563329" cy="5633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A309EA-B220-43DA-BF57-F2214C382A76}">
      <dsp:nvSpPr>
        <dsp:cNvPr id="0" name=""/>
        <dsp:cNvSpPr/>
      </dsp:nvSpPr>
      <dsp:spPr>
        <a:xfrm>
          <a:off x="1182991" y="1282314"/>
          <a:ext cx="9332608" cy="1024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398" tIns="108398" rIns="108398" bIns="10839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200" kern="1200" dirty="0">
              <a:latin typeface="Aptos" panose="020B0004020202020204" pitchFamily="34" charset="0"/>
            </a:rPr>
            <a:t>Mejorar la calidad y cantidad del sueño, evitando la luz azul y los estímulos antes de acostarse.</a:t>
          </a:r>
        </a:p>
      </dsp:txBody>
      <dsp:txXfrm>
        <a:off x="1182991" y="1282314"/>
        <a:ext cx="9332608" cy="1024234"/>
      </dsp:txXfrm>
    </dsp:sp>
    <dsp:sp modelId="{979BD23C-1592-4CD1-8386-31E88CF46677}">
      <dsp:nvSpPr>
        <dsp:cNvPr id="0" name=""/>
        <dsp:cNvSpPr/>
      </dsp:nvSpPr>
      <dsp:spPr>
        <a:xfrm>
          <a:off x="0" y="2562608"/>
          <a:ext cx="10515600" cy="10242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A84823-CDDD-44C5-88CF-89807056D31A}">
      <dsp:nvSpPr>
        <dsp:cNvPr id="0" name=""/>
        <dsp:cNvSpPr/>
      </dsp:nvSpPr>
      <dsp:spPr>
        <a:xfrm>
          <a:off x="309831" y="2793061"/>
          <a:ext cx="563329" cy="56332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59FEE-DFC5-4A36-A334-0326A41F55BE}">
      <dsp:nvSpPr>
        <dsp:cNvPr id="0" name=""/>
        <dsp:cNvSpPr/>
      </dsp:nvSpPr>
      <dsp:spPr>
        <a:xfrm>
          <a:off x="1182991" y="2562608"/>
          <a:ext cx="9332608" cy="1024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398" tIns="108398" rIns="108398" bIns="10839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200" kern="1200" dirty="0">
              <a:latin typeface="Aptos" panose="020B0004020202020204" pitchFamily="34" charset="0"/>
            </a:rPr>
            <a:t>Estimula la creatividad y la resolución de problemas, permitiendo que nuestro cerebro descanse y se recargue.</a:t>
          </a:r>
        </a:p>
      </dsp:txBody>
      <dsp:txXfrm>
        <a:off x="1182991" y="2562608"/>
        <a:ext cx="9332608" cy="1024234"/>
      </dsp:txXfrm>
    </dsp:sp>
    <dsp:sp modelId="{3F996D5C-2413-40DF-85ED-3A286FB8398D}">
      <dsp:nvSpPr>
        <dsp:cNvPr id="0" name=""/>
        <dsp:cNvSpPr/>
      </dsp:nvSpPr>
      <dsp:spPr>
        <a:xfrm>
          <a:off x="0" y="3842902"/>
          <a:ext cx="10515600" cy="10242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D07255-A91E-4194-9181-6ADE67A8F6C9}">
      <dsp:nvSpPr>
        <dsp:cNvPr id="0" name=""/>
        <dsp:cNvSpPr/>
      </dsp:nvSpPr>
      <dsp:spPr>
        <a:xfrm>
          <a:off x="309831" y="4073354"/>
          <a:ext cx="563329" cy="56332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1054D-F195-4F22-8BDD-5F7F14992CD8}">
      <dsp:nvSpPr>
        <dsp:cNvPr id="0" name=""/>
        <dsp:cNvSpPr/>
      </dsp:nvSpPr>
      <dsp:spPr>
        <a:xfrm>
          <a:off x="1182991" y="3842902"/>
          <a:ext cx="9332608" cy="1024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398" tIns="108398" rIns="108398" bIns="10839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200" kern="1200" dirty="0">
              <a:latin typeface="Aptos" panose="020B0004020202020204" pitchFamily="34" charset="0"/>
            </a:rPr>
            <a:t>Mejorar el estado de ánimo y la felicidad, aumentando nuestra gratitud y aprecio por el momento presente.</a:t>
          </a:r>
        </a:p>
      </dsp:txBody>
      <dsp:txXfrm>
        <a:off x="1182991" y="3842902"/>
        <a:ext cx="9332608" cy="10242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C87F8-E34B-493B-B14C-5DAFD369DBB4}">
      <dsp:nvSpPr>
        <dsp:cNvPr id="0" name=""/>
        <dsp:cNvSpPr/>
      </dsp:nvSpPr>
      <dsp:spPr>
        <a:xfrm>
          <a:off x="3673461" y="699434"/>
          <a:ext cx="5363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6333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27454" y="742317"/>
        <a:ext cx="28346" cy="5674"/>
      </dsp:txXfrm>
    </dsp:sp>
    <dsp:sp modelId="{DABBAA5A-B336-43AC-AA3B-D8D925F00E52}">
      <dsp:nvSpPr>
        <dsp:cNvPr id="0" name=""/>
        <dsp:cNvSpPr/>
      </dsp:nvSpPr>
      <dsp:spPr>
        <a:xfrm>
          <a:off x="1210331" y="5675"/>
          <a:ext cx="2464929" cy="1478957"/>
        </a:xfrm>
        <a:prstGeom prst="rect">
          <a:avLst/>
        </a:prstGeom>
        <a:solidFill>
          <a:srgbClr val="92BAB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784" tIns="126784" rIns="120784" bIns="12678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600" kern="1200" dirty="0">
              <a:latin typeface="Aptos" panose="020B0004020202020204" pitchFamily="34" charset="0"/>
            </a:rPr>
            <a:t>En este módulo discutimos el concepto de hábitos digitales y cómo afectan nuestro bienestar, productividad y relaciones.</a:t>
          </a:r>
        </a:p>
      </dsp:txBody>
      <dsp:txXfrm>
        <a:off x="1210331" y="5675"/>
        <a:ext cx="2464929" cy="1478957"/>
      </dsp:txXfrm>
    </dsp:sp>
    <dsp:sp modelId="{6D5C30AD-6758-4B5F-94F1-08E42ADDAE40}">
      <dsp:nvSpPr>
        <dsp:cNvPr id="0" name=""/>
        <dsp:cNvSpPr/>
      </dsp:nvSpPr>
      <dsp:spPr>
        <a:xfrm>
          <a:off x="6705324" y="699434"/>
          <a:ext cx="5363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6333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59318" y="742317"/>
        <a:ext cx="28346" cy="5674"/>
      </dsp:txXfrm>
    </dsp:sp>
    <dsp:sp modelId="{44BA803C-5B6C-41D3-BE0B-153E8ACD1F8D}">
      <dsp:nvSpPr>
        <dsp:cNvPr id="0" name=""/>
        <dsp:cNvSpPr/>
      </dsp:nvSpPr>
      <dsp:spPr>
        <a:xfrm>
          <a:off x="4242195" y="5675"/>
          <a:ext cx="2464929" cy="1478957"/>
        </a:xfrm>
        <a:prstGeom prst="rect">
          <a:avLst/>
        </a:prstGeom>
        <a:solidFill>
          <a:srgbClr val="92BAB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784" tIns="126784" rIns="120784" bIns="12678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600" kern="1200" dirty="0">
              <a:latin typeface="Aptos" panose="020B0004020202020204" pitchFamily="34" charset="0"/>
            </a:rPr>
            <a:t>También hemos aprendido algunas estrategias prácticas para gestionar nuestros hábitos digitales:</a:t>
          </a:r>
        </a:p>
      </dsp:txBody>
      <dsp:txXfrm>
        <a:off x="4242195" y="5675"/>
        <a:ext cx="2464929" cy="1478957"/>
      </dsp:txXfrm>
    </dsp:sp>
    <dsp:sp modelId="{500CF179-EFB6-4CAA-9870-40D47A4E4D46}">
      <dsp:nvSpPr>
        <dsp:cNvPr id="0" name=""/>
        <dsp:cNvSpPr/>
      </dsp:nvSpPr>
      <dsp:spPr>
        <a:xfrm>
          <a:off x="2442796" y="1482833"/>
          <a:ext cx="6063727" cy="536333"/>
        </a:xfrm>
        <a:custGeom>
          <a:avLst/>
          <a:gdLst/>
          <a:ahLst/>
          <a:cxnLst/>
          <a:rect l="0" t="0" r="0" b="0"/>
          <a:pathLst>
            <a:path>
              <a:moveTo>
                <a:pt x="6063727" y="0"/>
              </a:moveTo>
              <a:lnTo>
                <a:pt x="6063727" y="285266"/>
              </a:lnTo>
              <a:lnTo>
                <a:pt x="0" y="285266"/>
              </a:lnTo>
              <a:lnTo>
                <a:pt x="0" y="536333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22405" y="1748163"/>
        <a:ext cx="304508" cy="5674"/>
      </dsp:txXfrm>
    </dsp:sp>
    <dsp:sp modelId="{FD49040A-B539-45A2-9497-64B7A14EBE78}">
      <dsp:nvSpPr>
        <dsp:cNvPr id="0" name=""/>
        <dsp:cNvSpPr/>
      </dsp:nvSpPr>
      <dsp:spPr>
        <a:xfrm>
          <a:off x="7274058" y="5675"/>
          <a:ext cx="2464929" cy="14789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784" tIns="126784" rIns="120784" bIns="12678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600" kern="1200">
              <a:latin typeface="Aptos" panose="020B0004020202020204" pitchFamily="34" charset="0"/>
            </a:rPr>
            <a:t>Ser más conscientes de nuestro uso de la tecnología.</a:t>
          </a:r>
        </a:p>
      </dsp:txBody>
      <dsp:txXfrm>
        <a:off x="7274058" y="5675"/>
        <a:ext cx="2464929" cy="1478957"/>
      </dsp:txXfrm>
    </dsp:sp>
    <dsp:sp modelId="{81220622-D1F0-42D2-B6A0-A57122D9B60F}">
      <dsp:nvSpPr>
        <dsp:cNvPr id="0" name=""/>
        <dsp:cNvSpPr/>
      </dsp:nvSpPr>
      <dsp:spPr>
        <a:xfrm>
          <a:off x="3673461" y="2745326"/>
          <a:ext cx="5363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6333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27454" y="2788209"/>
        <a:ext cx="28346" cy="5674"/>
      </dsp:txXfrm>
    </dsp:sp>
    <dsp:sp modelId="{454DC9F7-EB7B-44BD-A92A-69DE6149ADA6}">
      <dsp:nvSpPr>
        <dsp:cNvPr id="0" name=""/>
        <dsp:cNvSpPr/>
      </dsp:nvSpPr>
      <dsp:spPr>
        <a:xfrm>
          <a:off x="1210331" y="2051567"/>
          <a:ext cx="2464929" cy="14789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784" tIns="126784" rIns="120784" bIns="12678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600" kern="1200">
              <a:latin typeface="Aptos" panose="020B0004020202020204" pitchFamily="34" charset="0"/>
            </a:rPr>
            <a:t>Cómo equilibrar el tiempo frente a la pantalla y la productividad con técnicas de gestión del tiempo</a:t>
          </a:r>
        </a:p>
      </dsp:txBody>
      <dsp:txXfrm>
        <a:off x="1210331" y="2051567"/>
        <a:ext cx="2464929" cy="1478957"/>
      </dsp:txXfrm>
    </dsp:sp>
    <dsp:sp modelId="{5DFFDE08-392C-4861-A536-6B0E6CC0CD98}">
      <dsp:nvSpPr>
        <dsp:cNvPr id="0" name=""/>
        <dsp:cNvSpPr/>
      </dsp:nvSpPr>
      <dsp:spPr>
        <a:xfrm>
          <a:off x="6705324" y="2745326"/>
          <a:ext cx="5363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6333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59318" y="2788209"/>
        <a:ext cx="28346" cy="5674"/>
      </dsp:txXfrm>
    </dsp:sp>
    <dsp:sp modelId="{38B0E415-320C-494E-A5A2-3F6B29BA1F30}">
      <dsp:nvSpPr>
        <dsp:cNvPr id="0" name=""/>
        <dsp:cNvSpPr/>
      </dsp:nvSpPr>
      <dsp:spPr>
        <a:xfrm>
          <a:off x="4242195" y="2051567"/>
          <a:ext cx="2464929" cy="14789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784" tIns="126784" rIns="120784" bIns="12678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600" kern="1200">
              <a:latin typeface="Aptos" panose="020B0004020202020204" pitchFamily="34" charset="0"/>
            </a:rPr>
            <a:t>Establecer límites digitales saludables con nosotros mismos y con los demás</a:t>
          </a:r>
        </a:p>
      </dsp:txBody>
      <dsp:txXfrm>
        <a:off x="4242195" y="2051567"/>
        <a:ext cx="2464929" cy="1478957"/>
      </dsp:txXfrm>
    </dsp:sp>
    <dsp:sp modelId="{50101211-3554-4DD1-AC75-596750FE9FC3}">
      <dsp:nvSpPr>
        <dsp:cNvPr id="0" name=""/>
        <dsp:cNvSpPr/>
      </dsp:nvSpPr>
      <dsp:spPr>
        <a:xfrm>
          <a:off x="2442796" y="3528725"/>
          <a:ext cx="6063727" cy="536333"/>
        </a:xfrm>
        <a:custGeom>
          <a:avLst/>
          <a:gdLst/>
          <a:ahLst/>
          <a:cxnLst/>
          <a:rect l="0" t="0" r="0" b="0"/>
          <a:pathLst>
            <a:path>
              <a:moveTo>
                <a:pt x="6063727" y="0"/>
              </a:moveTo>
              <a:lnTo>
                <a:pt x="6063727" y="285266"/>
              </a:lnTo>
              <a:lnTo>
                <a:pt x="0" y="285266"/>
              </a:lnTo>
              <a:lnTo>
                <a:pt x="0" y="536333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22405" y="3794054"/>
        <a:ext cx="304508" cy="5674"/>
      </dsp:txXfrm>
    </dsp:sp>
    <dsp:sp modelId="{D5BE9F65-F865-4764-8060-8CDC8475A760}">
      <dsp:nvSpPr>
        <dsp:cNvPr id="0" name=""/>
        <dsp:cNvSpPr/>
      </dsp:nvSpPr>
      <dsp:spPr>
        <a:xfrm>
          <a:off x="7274058" y="2051567"/>
          <a:ext cx="2464929" cy="14789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784" tIns="126784" rIns="120784" bIns="12678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600" kern="1200">
              <a:latin typeface="Aptos" panose="020B0004020202020204" pitchFamily="34" charset="0"/>
            </a:rPr>
            <a:t>Desconectarse de la tecnología de forma regular e intencionada.</a:t>
          </a:r>
        </a:p>
      </dsp:txBody>
      <dsp:txXfrm>
        <a:off x="7274058" y="2051567"/>
        <a:ext cx="2464929" cy="1478957"/>
      </dsp:txXfrm>
    </dsp:sp>
    <dsp:sp modelId="{937EE8DE-36B1-4001-99F3-AA2618C4FC02}">
      <dsp:nvSpPr>
        <dsp:cNvPr id="0" name=""/>
        <dsp:cNvSpPr/>
      </dsp:nvSpPr>
      <dsp:spPr>
        <a:xfrm>
          <a:off x="1210331" y="4097459"/>
          <a:ext cx="2464929" cy="14789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784" tIns="126784" rIns="120784" bIns="12678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600" kern="1200">
              <a:latin typeface="Aptos" panose="020B0004020202020204" pitchFamily="34" charset="0"/>
            </a:rPr>
            <a:t>Abrazando la atención plena en la era digital con atención y curiosidad.</a:t>
          </a:r>
        </a:p>
      </dsp:txBody>
      <dsp:txXfrm>
        <a:off x="1210331" y="4097459"/>
        <a:ext cx="2464929" cy="1478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54DF5-464C-4FAC-B56C-073C36B2D661}">
      <dsp:nvSpPr>
        <dsp:cNvPr id="0" name=""/>
        <dsp:cNvSpPr/>
      </dsp:nvSpPr>
      <dsp:spPr>
        <a:xfrm>
          <a:off x="0" y="4494319"/>
          <a:ext cx="1693431" cy="16023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437" tIns="142240" rIns="120437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000" b="1" kern="1200" dirty="0" err="1"/>
            <a:t>Práctica</a:t>
          </a:r>
          <a:endParaRPr lang="en-GB" sz="2000" b="1" kern="1200" dirty="0"/>
        </a:p>
      </dsp:txBody>
      <dsp:txXfrm>
        <a:off x="0" y="4494319"/>
        <a:ext cx="1693431" cy="1602336"/>
      </dsp:txXfrm>
    </dsp:sp>
    <dsp:sp modelId="{B9572833-CD38-4EC5-88BE-FA77C068C507}">
      <dsp:nvSpPr>
        <dsp:cNvPr id="0" name=""/>
        <dsp:cNvSpPr/>
      </dsp:nvSpPr>
      <dsp:spPr>
        <a:xfrm>
          <a:off x="1693430" y="4187356"/>
          <a:ext cx="5080293" cy="221626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52" tIns="203200" rIns="103052" bIns="203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Practica la atención plena:</a:t>
          </a:r>
          <a:endParaRPr lang="en-GB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600" kern="1200" dirty="0">
              <a:latin typeface="Aptos" panose="020B0004020202020204" pitchFamily="34" charset="0"/>
            </a:rPr>
            <a:t>Integra técnicas de atención plena en tu rutina digital.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600" kern="1200" dirty="0">
              <a:latin typeface="Aptos" panose="020B0004020202020204" pitchFamily="34" charset="0"/>
            </a:rPr>
            <a:t>Estar presente y plenamente comprometido durante las actividades en línea.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600" kern="1200" dirty="0">
              <a:latin typeface="Aptos" panose="020B0004020202020204" pitchFamily="34" charset="0"/>
            </a:rPr>
            <a:t>Observe sus emociones y reacciones a los estímulos digitales sin juzgar.</a:t>
          </a:r>
        </a:p>
      </dsp:txBody>
      <dsp:txXfrm>
        <a:off x="1693430" y="4187356"/>
        <a:ext cx="5080293" cy="2216262"/>
      </dsp:txXfrm>
    </dsp:sp>
    <dsp:sp modelId="{6AF268E8-B875-46F2-8D21-1D60E0A45471}">
      <dsp:nvSpPr>
        <dsp:cNvPr id="0" name=""/>
        <dsp:cNvSpPr/>
      </dsp:nvSpPr>
      <dsp:spPr>
        <a:xfrm rot="10800000">
          <a:off x="0" y="2179956"/>
          <a:ext cx="1693431" cy="202410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437" tIns="142240" rIns="120437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000" b="1" kern="1200" dirty="0" err="1">
              <a:latin typeface="Aptos" panose="020B0004020202020204" pitchFamily="34" charset="0"/>
            </a:rPr>
            <a:t>Conducta</a:t>
          </a:r>
          <a:endParaRPr lang="en-US" sz="2000" b="1" kern="1200" dirty="0">
            <a:latin typeface="Aptos" panose="020B0004020202020204" pitchFamily="34" charset="0"/>
          </a:endParaRPr>
        </a:p>
      </dsp:txBody>
      <dsp:txXfrm rot="-10800000">
        <a:off x="0" y="2179956"/>
        <a:ext cx="1693431" cy="1315666"/>
      </dsp:txXfrm>
    </dsp:sp>
    <dsp:sp modelId="{DE36DDCD-1CF6-4DCA-B372-AE3708F152E9}">
      <dsp:nvSpPr>
        <dsp:cNvPr id="0" name=""/>
        <dsp:cNvSpPr/>
      </dsp:nvSpPr>
      <dsp:spPr>
        <a:xfrm>
          <a:off x="1693430" y="2070377"/>
          <a:ext cx="5080293" cy="164387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52" tIns="203200" rIns="103052" bIns="203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Realizar periodos de desintoxicación digital:</a:t>
          </a:r>
          <a:endParaRPr lang="en-US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600" kern="1200" dirty="0">
              <a:latin typeface="Aptos" panose="020B0004020202020204" pitchFamily="34" charset="0"/>
            </a:rPr>
            <a:t>Registra tus actividades digitales a lo largo del día.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600" kern="1200" dirty="0">
              <a:latin typeface="Aptos" panose="020B0004020202020204" pitchFamily="34" charset="0"/>
            </a:rPr>
            <a:t>Tenga en cuenta el tiempo pasado en diferentes plataformas y el propósito de cada interacción.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600" kern="1200" dirty="0">
              <a:latin typeface="Aptos" panose="020B0004020202020204" pitchFamily="34" charset="0"/>
            </a:rPr>
            <a:t>Revise periódicamente su diario para identificar patrones y tendencias.</a:t>
          </a:r>
        </a:p>
      </dsp:txBody>
      <dsp:txXfrm>
        <a:off x="1693430" y="2070377"/>
        <a:ext cx="5080293" cy="1643876"/>
      </dsp:txXfrm>
    </dsp:sp>
    <dsp:sp modelId="{913F353B-221A-40B4-A397-0E7306AF7B07}">
      <dsp:nvSpPr>
        <dsp:cNvPr id="0" name=""/>
        <dsp:cNvSpPr/>
      </dsp:nvSpPr>
      <dsp:spPr>
        <a:xfrm rot="10800000">
          <a:off x="-37268" y="235719"/>
          <a:ext cx="1842503" cy="185136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437" tIns="142240" rIns="120437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000" b="1" kern="1200" dirty="0" err="1">
              <a:latin typeface="Aptos" panose="020B0004020202020204" pitchFamily="34" charset="0"/>
            </a:rPr>
            <a:t>Usar</a:t>
          </a:r>
          <a:endParaRPr lang="en-US" sz="2000" b="1" kern="1200" dirty="0">
            <a:latin typeface="Aptos" panose="020B0004020202020204" pitchFamily="34" charset="0"/>
          </a:endParaRPr>
        </a:p>
      </dsp:txBody>
      <dsp:txXfrm rot="-10800000">
        <a:off x="-37268" y="235719"/>
        <a:ext cx="1842503" cy="1203384"/>
      </dsp:txXfrm>
    </dsp:sp>
    <dsp:sp modelId="{A48D032F-D944-4708-BDDF-4172EE8BC8DF}">
      <dsp:nvSpPr>
        <dsp:cNvPr id="0" name=""/>
        <dsp:cNvSpPr/>
      </dsp:nvSpPr>
      <dsp:spPr>
        <a:xfrm>
          <a:off x="1730699" y="1994"/>
          <a:ext cx="5080293" cy="171942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52" tIns="203200" rIns="103052" bIns="203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Utilice aplicaciones de productividad: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600" kern="1200" dirty="0">
              <a:latin typeface="Aptos" panose="020B0004020202020204" pitchFamily="34" charset="0"/>
            </a:rPr>
            <a:t>Considere sus objetivos personales y profesionales.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600" kern="1200" dirty="0">
              <a:latin typeface="Aptos" panose="020B0004020202020204" pitchFamily="34" charset="0"/>
            </a:rPr>
            <a:t>Reflexione sobre cómo sus hábitos digitales se alinean con estos objetivos.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600" kern="1200" dirty="0">
              <a:latin typeface="Aptos" panose="020B0004020202020204" pitchFamily="34" charset="0"/>
            </a:rPr>
            <a:t>Identifica cualquier hábito que pueda estar obstaculizando tu progreso.</a:t>
          </a:r>
        </a:p>
      </dsp:txBody>
      <dsp:txXfrm>
        <a:off x="1730699" y="1994"/>
        <a:ext cx="5080293" cy="17194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ABC6E-1457-4A19-8266-AF7811CE7CE8}">
      <dsp:nvSpPr>
        <dsp:cNvPr id="0" name=""/>
        <dsp:cNvSpPr/>
      </dsp:nvSpPr>
      <dsp:spPr>
        <a:xfrm>
          <a:off x="0" y="3985775"/>
          <a:ext cx="1794617" cy="24177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633" tIns="142240" rIns="127633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000" b="1" kern="1200" dirty="0">
              <a:latin typeface="Aptos" panose="020B0004020202020204" pitchFamily="34" charset="0"/>
            </a:rPr>
            <a:t>Cronograma</a:t>
          </a:r>
          <a:endParaRPr lang="en-US" sz="2000" b="1" kern="1200" dirty="0">
            <a:latin typeface="Aptos" panose="020B0004020202020204" pitchFamily="34" charset="0"/>
          </a:endParaRPr>
        </a:p>
      </dsp:txBody>
      <dsp:txXfrm>
        <a:off x="0" y="3985775"/>
        <a:ext cx="1794617" cy="2417743"/>
      </dsp:txXfrm>
    </dsp:sp>
    <dsp:sp modelId="{8C888701-C90D-4442-B844-F85D57948822}">
      <dsp:nvSpPr>
        <dsp:cNvPr id="0" name=""/>
        <dsp:cNvSpPr/>
      </dsp:nvSpPr>
      <dsp:spPr>
        <a:xfrm>
          <a:off x="1794617" y="3985775"/>
          <a:ext cx="5383852" cy="241774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10" tIns="228600" rIns="109210" bIns="2286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Programe un tiempo libre de tecnología:</a:t>
          </a:r>
          <a:endParaRPr lang="en-U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800" kern="1200" dirty="0">
              <a:latin typeface="Aptos" panose="020B0004020202020204" pitchFamily="34" charset="0"/>
            </a:rPr>
            <a:t>Asigna momentos específicos durante el día en los que no tendrás que usar tecnología.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800" kern="1200" dirty="0">
              <a:latin typeface="Aptos" panose="020B0004020202020204" pitchFamily="34" charset="0"/>
            </a:rPr>
            <a:t>Utilice este tiempo para trabajar concentrado, hacer ejercicio u otras actividades no digitales.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800" kern="1200" dirty="0">
              <a:latin typeface="Aptos" panose="020B0004020202020204" pitchFamily="34" charset="0"/>
            </a:rPr>
            <a:t>Crea zonas libres de tecnología en áreas específicas de tu hogar.</a:t>
          </a:r>
        </a:p>
      </dsp:txBody>
      <dsp:txXfrm>
        <a:off x="1794617" y="3985775"/>
        <a:ext cx="5383852" cy="2417743"/>
      </dsp:txXfrm>
    </dsp:sp>
    <dsp:sp modelId="{913F353B-221A-40B4-A397-0E7306AF7B07}">
      <dsp:nvSpPr>
        <dsp:cNvPr id="0" name=""/>
        <dsp:cNvSpPr/>
      </dsp:nvSpPr>
      <dsp:spPr>
        <a:xfrm rot="10800000">
          <a:off x="3373" y="2093"/>
          <a:ext cx="1952597" cy="401994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633" tIns="142240" rIns="127633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000" b="1" kern="1200" dirty="0">
              <a:latin typeface="Aptos" panose="020B0004020202020204" pitchFamily="34" charset="0"/>
            </a:rPr>
            <a:t>Auditoría</a:t>
          </a:r>
          <a:endParaRPr lang="en-US" sz="2000" b="1" kern="1200" dirty="0">
            <a:latin typeface="Aptos" panose="020B0004020202020204" pitchFamily="34" charset="0"/>
          </a:endParaRPr>
        </a:p>
      </dsp:txBody>
      <dsp:txXfrm rot="-10800000">
        <a:off x="3373" y="2093"/>
        <a:ext cx="1952597" cy="2612965"/>
      </dsp:txXfrm>
    </dsp:sp>
    <dsp:sp modelId="{A48D032F-D944-4708-BDDF-4172EE8BC8DF}">
      <dsp:nvSpPr>
        <dsp:cNvPr id="0" name=""/>
        <dsp:cNvSpPr/>
      </dsp:nvSpPr>
      <dsp:spPr>
        <a:xfrm>
          <a:off x="1962719" y="14581"/>
          <a:ext cx="5212376" cy="26935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10" tIns="228600" rIns="109210" bIns="2286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800" b="1" kern="1200" dirty="0">
              <a:latin typeface="Aptos" panose="020B0004020202020204" pitchFamily="34" charset="0"/>
            </a:rPr>
            <a:t>Audite sus cuentas de redes sociales:</a:t>
          </a:r>
          <a:endParaRPr lang="en-U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 pitchFamily="34" charset="0"/>
            <a:ea typeface="+mn-ea"/>
            <a:cs typeface="+mn-cs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800" kern="1200" dirty="0">
              <a:latin typeface="Aptos" panose="020B0004020202020204" pitchFamily="34" charset="0"/>
            </a:rPr>
            <a:t>Revisa tus cuentas de redes sociales y el contenido que sigues.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800" kern="1200" dirty="0">
              <a:latin typeface="Aptos" panose="020B0004020202020204" pitchFamily="34" charset="0"/>
            </a:rPr>
            <a:t>Deja de seguir las cuentas que contribuyan a generar sentimientos negativos o te distraigan de tus objetivos.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800" kern="1200" dirty="0">
              <a:latin typeface="Aptos" panose="020B0004020202020204" pitchFamily="34" charset="0"/>
            </a:rPr>
            <a:t>Organice su entorno en línea para que sea más positivo e intencional.</a:t>
          </a:r>
        </a:p>
      </dsp:txBody>
      <dsp:txXfrm>
        <a:off x="1962719" y="14581"/>
        <a:ext cx="5212376" cy="2693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ABC6E-1457-4A19-8266-AF7811CE7CE8}">
      <dsp:nvSpPr>
        <dsp:cNvPr id="0" name=""/>
        <dsp:cNvSpPr/>
      </dsp:nvSpPr>
      <dsp:spPr>
        <a:xfrm>
          <a:off x="0" y="3985775"/>
          <a:ext cx="1794617" cy="24177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633" tIns="142240" rIns="127633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000" b="1" kern="1200" dirty="0" err="1">
              <a:latin typeface="Aptos" panose="020B0004020202020204" pitchFamily="34" charset="0"/>
            </a:rPr>
            <a:t>Educar</a:t>
          </a:r>
          <a:endParaRPr lang="en-US" sz="2000" b="1" kern="1200" dirty="0">
            <a:latin typeface="Aptos" panose="020B0004020202020204" pitchFamily="34" charset="0"/>
          </a:endParaRPr>
        </a:p>
      </dsp:txBody>
      <dsp:txXfrm>
        <a:off x="0" y="3985775"/>
        <a:ext cx="1794617" cy="2417743"/>
      </dsp:txXfrm>
    </dsp:sp>
    <dsp:sp modelId="{8C888701-C90D-4442-B844-F85D57948822}">
      <dsp:nvSpPr>
        <dsp:cNvPr id="0" name=""/>
        <dsp:cNvSpPr/>
      </dsp:nvSpPr>
      <dsp:spPr>
        <a:xfrm>
          <a:off x="1794617" y="3985775"/>
          <a:ext cx="5383852" cy="241774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10" tIns="228600" rIns="109210" bIns="2286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Edúquese usted mismo: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800" kern="1200" dirty="0">
              <a:latin typeface="Aptos" panose="020B0004020202020204" pitchFamily="34" charset="0"/>
            </a:rPr>
            <a:t>Manténgase informado sobre el impacto del uso excesivo de lo digital en la salud mental y física.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800" kern="1200" dirty="0">
              <a:latin typeface="Aptos" panose="020B0004020202020204" pitchFamily="34" charset="0"/>
            </a:rPr>
            <a:t>Lea libros, artículos o asista a talleres sobre bienestar digital.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800" kern="1200" dirty="0">
              <a:latin typeface="Aptos" panose="020B0004020202020204" pitchFamily="34" charset="0"/>
            </a:rPr>
            <a:t>Comprenda los posibles beneficios y desventajas de las diferentes plataformas en línea.</a:t>
          </a:r>
          <a:endParaRPr lang="mk-MK" sz="1800" kern="1200" dirty="0">
            <a:latin typeface="Aptos" panose="020B0004020202020204" pitchFamily="34" charset="0"/>
          </a:endParaRPr>
        </a:p>
      </dsp:txBody>
      <dsp:txXfrm>
        <a:off x="1794617" y="3985775"/>
        <a:ext cx="5383852" cy="2417743"/>
      </dsp:txXfrm>
    </dsp:sp>
    <dsp:sp modelId="{913F353B-221A-40B4-A397-0E7306AF7B07}">
      <dsp:nvSpPr>
        <dsp:cNvPr id="0" name=""/>
        <dsp:cNvSpPr/>
      </dsp:nvSpPr>
      <dsp:spPr>
        <a:xfrm rot="10800000">
          <a:off x="0" y="0"/>
          <a:ext cx="1952597" cy="401994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633" tIns="142240" rIns="127633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000" b="1" kern="1200" dirty="0" err="1">
              <a:latin typeface="Aptos" panose="020B0004020202020204" pitchFamily="34" charset="0"/>
            </a:rPr>
            <a:t>Buscar</a:t>
          </a:r>
          <a:endParaRPr lang="en-US" sz="2000" b="1" kern="1200" dirty="0">
            <a:latin typeface="Aptos" panose="020B0004020202020204" pitchFamily="34" charset="0"/>
          </a:endParaRPr>
        </a:p>
      </dsp:txBody>
      <dsp:txXfrm rot="-10800000">
        <a:off x="0" y="0"/>
        <a:ext cx="1952597" cy="2612965"/>
      </dsp:txXfrm>
    </dsp:sp>
    <dsp:sp modelId="{A48D032F-D944-4708-BDDF-4172EE8BC8DF}">
      <dsp:nvSpPr>
        <dsp:cNvPr id="0" name=""/>
        <dsp:cNvSpPr/>
      </dsp:nvSpPr>
      <dsp:spPr>
        <a:xfrm>
          <a:off x="1962719" y="14581"/>
          <a:ext cx="5212376" cy="26935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10" tIns="228600" rIns="109210" bIns="2286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Solicitar comentarios: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800" kern="1200" dirty="0">
              <a:latin typeface="Aptos" panose="020B0004020202020204" pitchFamily="34" charset="0"/>
            </a:rPr>
            <a:t>Pide a tus amigos, familiares o colegas opiniones sobre tus hábitos digitales.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800" kern="1200" dirty="0">
              <a:latin typeface="Aptos" panose="020B0004020202020204" pitchFamily="34" charset="0"/>
            </a:rPr>
            <a:t>Pueden brindar información valiosa sobre patrones que quizás no hayas notado.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800" kern="1200" dirty="0">
              <a:latin typeface="Aptos" panose="020B0004020202020204" pitchFamily="34" charset="0"/>
            </a:rPr>
            <a:t>Esté abierto a las críticas constructivas y realice los ajustes necesarios.</a:t>
          </a:r>
        </a:p>
      </dsp:txBody>
      <dsp:txXfrm>
        <a:off x="1962719" y="14581"/>
        <a:ext cx="5212376" cy="2693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F7883-A472-4B18-A41A-57CB3ED18924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8171E7-F136-401B-A1FD-A04157B4C1B6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448ACE-0205-44E4-9DD1-6E1BA7DBD2B7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100" b="1" kern="1200" dirty="0">
              <a:latin typeface="Aptos" panose="020B0004020202020204" pitchFamily="34" charset="0"/>
            </a:rPr>
            <a:t>El tiempo de pantalla beneficioso </a:t>
          </a:r>
          <a:r>
            <a:rPr lang="es" sz="2100" kern="1200" dirty="0">
              <a:latin typeface="Aptos" panose="020B0004020202020204" pitchFamily="34" charset="0"/>
            </a:rPr>
            <a:t>es cuando usamos la tecnología para un propósito específico, como el trabajo, la educación o el ocio, y podemos apagarla cuando terminamos.</a:t>
          </a:r>
        </a:p>
      </dsp:txBody>
      <dsp:txXfrm>
        <a:off x="1435590" y="531"/>
        <a:ext cx="9080009" cy="1242935"/>
      </dsp:txXfrm>
    </dsp:sp>
    <dsp:sp modelId="{23AF48E9-D6CF-476F-8CE9-D856FDD3993F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A9F8B-EDF2-4D44-86FE-E2D6862E40FC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73914-924C-46C2-9E84-A85299765A9E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100" b="1" kern="1200" dirty="0">
              <a:latin typeface="Aptos" panose="020B0004020202020204" pitchFamily="34" charset="0"/>
            </a:rPr>
            <a:t>El tiempo de pantalla perjudicial </a:t>
          </a:r>
          <a:r>
            <a:rPr lang="es" sz="2100" kern="1200" dirty="0">
              <a:latin typeface="Aptos" panose="020B0004020202020204" pitchFamily="34" charset="0"/>
            </a:rPr>
            <a:t>es cuando usamos la tecnología sin una razón clara, o perdemos la noción del tiempo y descuidamos nuestras otras tareas y obligaciones.</a:t>
          </a:r>
        </a:p>
      </dsp:txBody>
      <dsp:txXfrm>
        <a:off x="1435590" y="1554201"/>
        <a:ext cx="9080009" cy="1242935"/>
      </dsp:txXfrm>
    </dsp:sp>
    <dsp:sp modelId="{16129DBC-3A95-496B-ADC1-32AB361B331E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53F4F-99AE-47B1-84F9-94C9978924E9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AA1EE-A6E6-47AC-9211-50375973B6BA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100" kern="1200" dirty="0">
              <a:latin typeface="Aptos" panose="020B0004020202020204" pitchFamily="34" charset="0"/>
            </a:rPr>
            <a:t>Para equilibrar el tiempo frente a la pantalla y la productividad, necesitamos aplicar algunas técnicas de gestión del tiempo.</a:t>
          </a:r>
        </a:p>
      </dsp:txBody>
      <dsp:txXfrm>
        <a:off x="1435590" y="3107870"/>
        <a:ext cx="9080009" cy="12429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1AAE4-2147-4F43-B51C-F7A9B41988CB}">
      <dsp:nvSpPr>
        <dsp:cNvPr id="0" name=""/>
        <dsp:cNvSpPr/>
      </dsp:nvSpPr>
      <dsp:spPr>
        <a:xfrm>
          <a:off x="0" y="4715209"/>
          <a:ext cx="1591978" cy="13949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221" tIns="142240" rIns="113221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000" b="1" kern="1200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Técnica Pomodoro</a:t>
          </a:r>
          <a:endParaRPr lang="en-US" sz="2000" b="1" kern="1200" dirty="0">
            <a:solidFill>
              <a:schemeClr val="bg1"/>
            </a:solidFill>
            <a:latin typeface="Aptos" panose="020B0004020202020204" pitchFamily="34" charset="0"/>
          </a:endParaRPr>
        </a:p>
      </dsp:txBody>
      <dsp:txXfrm>
        <a:off x="0" y="4715209"/>
        <a:ext cx="1591978" cy="1394972"/>
      </dsp:txXfrm>
    </dsp:sp>
    <dsp:sp modelId="{D9AA57FC-7850-4763-A33C-24E164D786E6}">
      <dsp:nvSpPr>
        <dsp:cNvPr id="0" name=""/>
        <dsp:cNvSpPr/>
      </dsp:nvSpPr>
      <dsp:spPr>
        <a:xfrm>
          <a:off x="1591978" y="4421365"/>
          <a:ext cx="4775934" cy="198266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9" tIns="203200" rIns="96879" bIns="203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Técnica Pomodoro: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600" kern="1200" dirty="0">
              <a:latin typeface="Aptos" panose="020B0004020202020204" pitchFamily="34" charset="0"/>
              <a:ea typeface="Cambria" panose="02040503050406030204" pitchFamily="18" charset="0"/>
            </a:rPr>
            <a:t>Adopte la Técnica Pomodoro con intervalos de trabajo concentrado de 25 minutos seguidos de descansos breves.</a:t>
          </a:r>
          <a:endParaRPr lang="en-US" sz="1600" kern="1200" dirty="0">
            <a:latin typeface="Aptos" panose="020B000402020202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600" kern="1200" dirty="0">
              <a:latin typeface="Aptos" panose="020B0004020202020204" pitchFamily="34" charset="0"/>
              <a:ea typeface="Cambria" panose="02040503050406030204" pitchFamily="18" charset="0"/>
            </a:rPr>
            <a:t>Aproveche este enfoque para mantener la concentración y evitar el agotamiento durante el trabajo digital.</a:t>
          </a:r>
        </a:p>
      </dsp:txBody>
      <dsp:txXfrm>
        <a:off x="1591978" y="4421365"/>
        <a:ext cx="4775934" cy="1982660"/>
      </dsp:txXfrm>
    </dsp:sp>
    <dsp:sp modelId="{846DEF95-4593-4A6B-8DA3-A84293342813}">
      <dsp:nvSpPr>
        <dsp:cNvPr id="0" name=""/>
        <dsp:cNvSpPr/>
      </dsp:nvSpPr>
      <dsp:spPr>
        <a:xfrm rot="10800000">
          <a:off x="0" y="2296823"/>
          <a:ext cx="1591978" cy="214546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221" tIns="128016" rIns="113221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800" b="1" kern="1200" dirty="0">
              <a:latin typeface="Aptos" panose="020B0004020202020204" pitchFamily="34" charset="0"/>
            </a:rPr>
            <a:t>Cronograma Diario</a:t>
          </a:r>
          <a:endParaRPr lang="en-US" sz="1800" b="1" kern="1200" dirty="0">
            <a:latin typeface="Aptos" panose="020B0004020202020204" pitchFamily="34" charset="0"/>
          </a:endParaRPr>
        </a:p>
      </dsp:txBody>
      <dsp:txXfrm rot="-10800000">
        <a:off x="0" y="2296823"/>
        <a:ext cx="1591978" cy="1394553"/>
      </dsp:txXfrm>
    </dsp:sp>
    <dsp:sp modelId="{7F9CEDC4-3EEC-441E-A47E-5882A69B7A5C}">
      <dsp:nvSpPr>
        <dsp:cNvPr id="0" name=""/>
        <dsp:cNvSpPr/>
      </dsp:nvSpPr>
      <dsp:spPr>
        <a:xfrm>
          <a:off x="1591978" y="2126129"/>
          <a:ext cx="4775934" cy="173594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9" tIns="203200" rIns="96879" bIns="203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Horario diario: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600" kern="1200" dirty="0">
              <a:latin typeface="Aptos" panose="020B0004020202020204" pitchFamily="34" charset="0"/>
              <a:ea typeface="Cambria" panose="02040503050406030204" pitchFamily="18" charset="0"/>
            </a:rPr>
            <a:t>Desarrollar un horario diario estructurado que asigne bloques de tiempo específicos para diversas actividades digitales.</a:t>
          </a:r>
          <a:endParaRPr lang="en-US" sz="1600" kern="1200" dirty="0">
            <a:latin typeface="Aptos" panose="020B000402020202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600" kern="1200" dirty="0">
              <a:latin typeface="Aptos" panose="020B0004020202020204" pitchFamily="34" charset="0"/>
              <a:ea typeface="Cambria" panose="02040503050406030204" pitchFamily="18" charset="0"/>
            </a:rPr>
            <a:t>Define claramente cuándo realizarás tareas como correos electrónicos, trabajo en proyectos y descansos.</a:t>
          </a:r>
        </a:p>
      </dsp:txBody>
      <dsp:txXfrm>
        <a:off x="1591978" y="2126129"/>
        <a:ext cx="4775934" cy="1735940"/>
      </dsp:txXfrm>
    </dsp:sp>
    <dsp:sp modelId="{913F353B-221A-40B4-A397-0E7306AF7B07}">
      <dsp:nvSpPr>
        <dsp:cNvPr id="0" name=""/>
        <dsp:cNvSpPr/>
      </dsp:nvSpPr>
      <dsp:spPr>
        <a:xfrm rot="10800000">
          <a:off x="0" y="1586"/>
          <a:ext cx="1591978" cy="214546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221" tIns="142240" rIns="113221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000" b="1" kern="1200" dirty="0">
              <a:latin typeface="Aptos" panose="020B0004020202020204" pitchFamily="34" charset="0"/>
            </a:rPr>
            <a:t>Establecer </a:t>
          </a:r>
          <a:r>
            <a:rPr lang="es" sz="2000" b="1" kern="1200" dirty="0" err="1">
              <a:latin typeface="Aptos" panose="020B0004020202020204" pitchFamily="34" charset="0"/>
            </a:rPr>
            <a:t>prioridades</a:t>
          </a:r>
          <a:endParaRPr lang="en-US" sz="2000" b="1" kern="1200" dirty="0">
            <a:latin typeface="Aptos" panose="020B0004020202020204" pitchFamily="34" charset="0"/>
          </a:endParaRPr>
        </a:p>
      </dsp:txBody>
      <dsp:txXfrm rot="-10800000">
        <a:off x="0" y="1586"/>
        <a:ext cx="1591978" cy="1394553"/>
      </dsp:txXfrm>
    </dsp:sp>
    <dsp:sp modelId="{A48D032F-D944-4708-BDDF-4172EE8BC8DF}">
      <dsp:nvSpPr>
        <dsp:cNvPr id="0" name=""/>
        <dsp:cNvSpPr/>
      </dsp:nvSpPr>
      <dsp:spPr>
        <a:xfrm>
          <a:off x="1591978" y="1586"/>
          <a:ext cx="4775934" cy="139455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9" tIns="203200" rIns="96879" bIns="203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Establecer prioridades: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600" kern="1200" dirty="0">
              <a:latin typeface="Aptos" panose="020B0004020202020204" pitchFamily="34" charset="0"/>
              <a:ea typeface="Cambria" panose="02040503050406030204" pitchFamily="18" charset="0"/>
            </a:rPr>
            <a:t>Utilice la Matriz de Eisenhower para priorizar las tareas según la urgencia y la importancia.</a:t>
          </a:r>
          <a:endParaRPr lang="en-US" sz="1600" kern="1200" dirty="0">
            <a:latin typeface="Aptos" panose="020B000402020202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600" kern="1200" dirty="0">
              <a:latin typeface="Aptos" panose="020B0004020202020204" pitchFamily="34" charset="0"/>
              <a:ea typeface="Cambria" panose="02040503050406030204" pitchFamily="18" charset="0"/>
            </a:rPr>
            <a:t>Asegúrese de comprender claramente qué necesita atención inmediata y qué puede posponerse.</a:t>
          </a:r>
        </a:p>
      </dsp:txBody>
      <dsp:txXfrm>
        <a:off x="1591978" y="1586"/>
        <a:ext cx="4775934" cy="13945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1AAE4-2147-4F43-B51C-F7A9B41988CB}">
      <dsp:nvSpPr>
        <dsp:cNvPr id="0" name=""/>
        <dsp:cNvSpPr/>
      </dsp:nvSpPr>
      <dsp:spPr>
        <a:xfrm>
          <a:off x="0" y="4821843"/>
          <a:ext cx="1591978" cy="15826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221" tIns="142240" rIns="113221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000" b="1" kern="1200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Tareas similares por lotes</a:t>
          </a:r>
          <a:endParaRPr lang="en-US" sz="2000" b="1" kern="1200" dirty="0">
            <a:solidFill>
              <a:schemeClr val="bg1"/>
            </a:solidFill>
            <a:latin typeface="Aptos" panose="020B0004020202020204" pitchFamily="34" charset="0"/>
          </a:endParaRPr>
        </a:p>
      </dsp:txBody>
      <dsp:txXfrm>
        <a:off x="0" y="4821843"/>
        <a:ext cx="1591978" cy="1582636"/>
      </dsp:txXfrm>
    </dsp:sp>
    <dsp:sp modelId="{D9AA57FC-7850-4763-A33C-24E164D786E6}">
      <dsp:nvSpPr>
        <dsp:cNvPr id="0" name=""/>
        <dsp:cNvSpPr/>
      </dsp:nvSpPr>
      <dsp:spPr>
        <a:xfrm>
          <a:off x="1591978" y="4821843"/>
          <a:ext cx="4775934" cy="158263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9" tIns="203200" rIns="96879" bIns="203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Tareas similares por lotes: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600" kern="1200" dirty="0">
              <a:latin typeface="Aptos" panose="020B0004020202020204" pitchFamily="34" charset="0"/>
            </a:rPr>
            <a:t>Minimice las interrupciones y agilice el flujo de trabajo agrupando tareas digitales similares.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600" kern="1200" dirty="0">
              <a:latin typeface="Aptos" panose="020B0004020202020204" pitchFamily="34" charset="0"/>
            </a:rPr>
            <a:t>Esto reduce la carga cognitiva asociada con el cambio frecuente de contexto.</a:t>
          </a:r>
        </a:p>
      </dsp:txBody>
      <dsp:txXfrm>
        <a:off x="1591978" y="4821843"/>
        <a:ext cx="4775934" cy="1582636"/>
      </dsp:txXfrm>
    </dsp:sp>
    <dsp:sp modelId="{846DEF95-4593-4A6B-8DA3-A84293342813}">
      <dsp:nvSpPr>
        <dsp:cNvPr id="0" name=""/>
        <dsp:cNvSpPr/>
      </dsp:nvSpPr>
      <dsp:spPr>
        <a:xfrm rot="10800000">
          <a:off x="0" y="2411488"/>
          <a:ext cx="1591978" cy="243409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221" tIns="113792" rIns="113221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600" b="1" kern="1200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Límites con notificaciones</a:t>
          </a:r>
          <a:endParaRPr lang="en-US" sz="1600" b="1" kern="1200" dirty="0">
            <a:solidFill>
              <a:schemeClr val="bg1"/>
            </a:solidFill>
            <a:latin typeface="Aptos" panose="020B0004020202020204" pitchFamily="34" charset="0"/>
          </a:endParaRPr>
        </a:p>
      </dsp:txBody>
      <dsp:txXfrm rot="-10800000">
        <a:off x="0" y="2411488"/>
        <a:ext cx="1591978" cy="1582162"/>
      </dsp:txXfrm>
    </dsp:sp>
    <dsp:sp modelId="{7F9CEDC4-3EEC-441E-A47E-5882A69B7A5C}">
      <dsp:nvSpPr>
        <dsp:cNvPr id="0" name=""/>
        <dsp:cNvSpPr/>
      </dsp:nvSpPr>
      <dsp:spPr>
        <a:xfrm>
          <a:off x="1591978" y="2411488"/>
          <a:ext cx="4775934" cy="158216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9" tIns="203200" rIns="96879" bIns="203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Límites con notificaciones: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600" kern="1200" dirty="0">
              <a:latin typeface="Aptos" panose="020B0004020202020204" pitchFamily="34" charset="0"/>
              <a:ea typeface="Cambria" panose="02040503050406030204" pitchFamily="18" charset="0"/>
            </a:rPr>
            <a:t>Mejore la concentración y minimice las interrupciones desactivando las notificaciones no esenciales.</a:t>
          </a:r>
          <a:endParaRPr lang="en-US" sz="1600" kern="1200" dirty="0">
            <a:latin typeface="Aptos" panose="020B000402020202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600" kern="1200" dirty="0">
              <a:latin typeface="Aptos" panose="020B0004020202020204" pitchFamily="34" charset="0"/>
              <a:ea typeface="Cambria" panose="02040503050406030204" pitchFamily="18" charset="0"/>
            </a:rPr>
            <a:t>Programe horarios específicos para revisar mensajes y actualizaciones para evitar distracciones constantes.</a:t>
          </a:r>
          <a:endParaRPr lang="mk-MK" sz="1600" kern="1200" dirty="0">
            <a:latin typeface="Aptos" panose="020B0004020202020204" pitchFamily="34" charset="0"/>
            <a:ea typeface="Cambria" panose="02040503050406030204" pitchFamily="18" charset="0"/>
          </a:endParaRPr>
        </a:p>
      </dsp:txBody>
      <dsp:txXfrm>
        <a:off x="1591978" y="2411488"/>
        <a:ext cx="4775934" cy="1582162"/>
      </dsp:txXfrm>
    </dsp:sp>
    <dsp:sp modelId="{913F353B-221A-40B4-A397-0E7306AF7B07}">
      <dsp:nvSpPr>
        <dsp:cNvPr id="0" name=""/>
        <dsp:cNvSpPr/>
      </dsp:nvSpPr>
      <dsp:spPr>
        <a:xfrm rot="10800000">
          <a:off x="0" y="1132"/>
          <a:ext cx="1591978" cy="243409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221" tIns="142240" rIns="113221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000" b="1" kern="1200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Limite la multitarea</a:t>
          </a:r>
          <a:endParaRPr lang="en-US" sz="2000" b="1" kern="1200" dirty="0">
            <a:solidFill>
              <a:schemeClr val="bg1"/>
            </a:solidFill>
            <a:latin typeface="Aptos" panose="020B0004020202020204" pitchFamily="34" charset="0"/>
          </a:endParaRPr>
        </a:p>
      </dsp:txBody>
      <dsp:txXfrm rot="-10800000">
        <a:off x="0" y="1132"/>
        <a:ext cx="1591978" cy="1582162"/>
      </dsp:txXfrm>
    </dsp:sp>
    <dsp:sp modelId="{A48D032F-D944-4708-BDDF-4172EE8BC8DF}">
      <dsp:nvSpPr>
        <dsp:cNvPr id="0" name=""/>
        <dsp:cNvSpPr/>
      </dsp:nvSpPr>
      <dsp:spPr>
        <a:xfrm>
          <a:off x="1591978" y="1132"/>
          <a:ext cx="4775934" cy="158216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9" tIns="203200" rIns="96879" bIns="203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Limite la multitarea: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600" kern="1200" dirty="0">
              <a:latin typeface="Aptos" panose="020B0004020202020204" pitchFamily="34" charset="0"/>
              <a:ea typeface="Cambria" panose="02040503050406030204" pitchFamily="18" charset="0"/>
            </a:rPr>
            <a:t>Mejore la eficiencia concentrándose en una tarea a la vez en lugar de intentar realizar varias tareas a la vez.</a:t>
          </a:r>
          <a:endParaRPr lang="en-US" sz="1600" kern="1200" dirty="0">
            <a:latin typeface="Aptos" panose="020B000402020202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600" kern="1200" dirty="0">
              <a:latin typeface="Aptos" panose="020B0004020202020204" pitchFamily="34" charset="0"/>
              <a:ea typeface="Cambria" panose="02040503050406030204" pitchFamily="18" charset="0"/>
            </a:rPr>
            <a:t>Este enfoque ayuda a mejorar la calidad de su trabajo y reduce la carga mental.</a:t>
          </a:r>
        </a:p>
      </dsp:txBody>
      <dsp:txXfrm>
        <a:off x="1591978" y="1132"/>
        <a:ext cx="4775934" cy="15821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ABC6E-1457-4A19-8266-AF7811CE7CE8}">
      <dsp:nvSpPr>
        <dsp:cNvPr id="0" name=""/>
        <dsp:cNvSpPr/>
      </dsp:nvSpPr>
      <dsp:spPr>
        <a:xfrm>
          <a:off x="0" y="3985775"/>
          <a:ext cx="1794617" cy="24177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633" tIns="142240" rIns="127633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000" b="1" kern="1200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Revisar y ajustar</a:t>
          </a:r>
          <a:endParaRPr lang="en-US" sz="2000" b="1" kern="1200" dirty="0">
            <a:solidFill>
              <a:schemeClr val="bg1"/>
            </a:solidFill>
            <a:latin typeface="Aptos" panose="020B0004020202020204" pitchFamily="34" charset="0"/>
          </a:endParaRPr>
        </a:p>
      </dsp:txBody>
      <dsp:txXfrm>
        <a:off x="0" y="3985775"/>
        <a:ext cx="1794617" cy="2417743"/>
      </dsp:txXfrm>
    </dsp:sp>
    <dsp:sp modelId="{8C888701-C90D-4442-B844-F85D57948822}">
      <dsp:nvSpPr>
        <dsp:cNvPr id="0" name=""/>
        <dsp:cNvSpPr/>
      </dsp:nvSpPr>
      <dsp:spPr>
        <a:xfrm>
          <a:off x="1794617" y="3985775"/>
          <a:ext cx="5383852" cy="241774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10" tIns="228600" rIns="109210" bIns="2286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Revisar y ajustar: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2000" kern="1200" dirty="0">
              <a:latin typeface="Aptos" panose="020B0004020202020204" pitchFamily="34" charset="0"/>
            </a:rPr>
            <a:t>Evalúe y ajuste periódicamente sus estrategias de gestión del tiempo digital en función de la productividad y el bienestar.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2000" kern="1200" dirty="0">
              <a:latin typeface="Aptos" panose="020B0004020202020204" pitchFamily="34" charset="0"/>
            </a:rPr>
            <a:t>Sea flexible y esté abierto a modificar su enfoque según sea necesario.</a:t>
          </a:r>
        </a:p>
      </dsp:txBody>
      <dsp:txXfrm>
        <a:off x="1794617" y="3985775"/>
        <a:ext cx="5383852" cy="2417743"/>
      </dsp:txXfrm>
    </dsp:sp>
    <dsp:sp modelId="{913F353B-221A-40B4-A397-0E7306AF7B07}">
      <dsp:nvSpPr>
        <dsp:cNvPr id="0" name=""/>
        <dsp:cNvSpPr/>
      </dsp:nvSpPr>
      <dsp:spPr>
        <a:xfrm rot="10800000">
          <a:off x="-39495" y="2093"/>
          <a:ext cx="1952597" cy="401994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633" tIns="142240" rIns="127633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000" b="1" kern="1200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Zonas libres de tecnología digital</a:t>
          </a:r>
          <a:endParaRPr lang="en-US" sz="2000" b="1" kern="1200" dirty="0">
            <a:solidFill>
              <a:schemeClr val="bg1"/>
            </a:solidFill>
            <a:latin typeface="Aptos" panose="020B0004020202020204" pitchFamily="34" charset="0"/>
          </a:endParaRPr>
        </a:p>
      </dsp:txBody>
      <dsp:txXfrm rot="-10800000">
        <a:off x="-39495" y="2093"/>
        <a:ext cx="1952597" cy="2612965"/>
      </dsp:txXfrm>
    </dsp:sp>
    <dsp:sp modelId="{A48D032F-D944-4708-BDDF-4172EE8BC8DF}">
      <dsp:nvSpPr>
        <dsp:cNvPr id="0" name=""/>
        <dsp:cNvSpPr/>
      </dsp:nvSpPr>
      <dsp:spPr>
        <a:xfrm>
          <a:off x="1834112" y="14581"/>
          <a:ext cx="5383852" cy="26935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10" tIns="228600" rIns="109210" bIns="2286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Zonas libres de tecnología digital: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2000" kern="1200" dirty="0">
              <a:latin typeface="Aptos" panose="020B0004020202020204" pitchFamily="34" charset="0"/>
            </a:rPr>
            <a:t>Designe áreas o momentos específicos como zonas libres de tecnología digital para promover un equilibrio más saludable entre el trabajo y la vida personal.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2000" kern="1200" dirty="0">
              <a:latin typeface="Aptos" panose="020B0004020202020204" pitchFamily="34" charset="0"/>
            </a:rPr>
            <a:t>Crear espacios físicos u horas específicas donde intencionalmente no se utilicen dispositivos digitales.</a:t>
          </a:r>
        </a:p>
      </dsp:txBody>
      <dsp:txXfrm>
        <a:off x="1834112" y="14581"/>
        <a:ext cx="5383852" cy="26935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ABC6E-1457-4A19-8266-AF7811CE7CE8}">
      <dsp:nvSpPr>
        <dsp:cNvPr id="0" name=""/>
        <dsp:cNvSpPr/>
      </dsp:nvSpPr>
      <dsp:spPr>
        <a:xfrm>
          <a:off x="0" y="3985775"/>
          <a:ext cx="1794617" cy="24177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633" tIns="142240" rIns="127633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000" b="1" kern="1200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Aprende a decir no</a:t>
          </a:r>
          <a:endParaRPr lang="en-US" sz="2000" b="1" kern="1200" dirty="0">
            <a:solidFill>
              <a:schemeClr val="bg1"/>
            </a:solidFill>
            <a:latin typeface="Aptos" panose="020B0004020202020204" pitchFamily="34" charset="0"/>
          </a:endParaRPr>
        </a:p>
      </dsp:txBody>
      <dsp:txXfrm>
        <a:off x="0" y="3985775"/>
        <a:ext cx="1794617" cy="2417743"/>
      </dsp:txXfrm>
    </dsp:sp>
    <dsp:sp modelId="{8C888701-C90D-4442-B844-F85D57948822}">
      <dsp:nvSpPr>
        <dsp:cNvPr id="0" name=""/>
        <dsp:cNvSpPr/>
      </dsp:nvSpPr>
      <dsp:spPr>
        <a:xfrm>
          <a:off x="1794617" y="3985775"/>
          <a:ext cx="5383852" cy="241774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10" tIns="228600" rIns="109210" bIns="2286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Aprende a decir no: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2000" kern="1200" dirty="0">
              <a:latin typeface="Aptos" panose="020B0004020202020204" pitchFamily="34" charset="0"/>
            </a:rPr>
            <a:t>Priorice las tareas esenciales estableciendo límites claros y aprendiendo a decir no a los compromisos no esenciales.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2000" kern="1200" dirty="0">
              <a:latin typeface="Aptos" panose="020B0004020202020204" pitchFamily="34" charset="0"/>
            </a:rPr>
            <a:t>Esto ayuda a mantener el enfoque en actividades de alta prioridad alineadas con sus objetivos.</a:t>
          </a:r>
          <a:endParaRPr lang="mk-MK" sz="2000" kern="1200" dirty="0">
            <a:latin typeface="Aptos" panose="020B0004020202020204" pitchFamily="34" charset="0"/>
          </a:endParaRPr>
        </a:p>
      </dsp:txBody>
      <dsp:txXfrm>
        <a:off x="1794617" y="3985775"/>
        <a:ext cx="5383852" cy="2417743"/>
      </dsp:txXfrm>
    </dsp:sp>
    <dsp:sp modelId="{913F353B-221A-40B4-A397-0E7306AF7B07}">
      <dsp:nvSpPr>
        <dsp:cNvPr id="0" name=""/>
        <dsp:cNvSpPr/>
      </dsp:nvSpPr>
      <dsp:spPr>
        <a:xfrm rot="10800000">
          <a:off x="-39495" y="2093"/>
          <a:ext cx="1952597" cy="401994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633" tIns="142240" rIns="127633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000" b="1" kern="1200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rPr>
            <a:t>Colaborar con el Calendario Digital</a:t>
          </a:r>
          <a:endParaRPr lang="en-US" sz="2000" b="1" kern="1200" dirty="0">
            <a:solidFill>
              <a:schemeClr val="bg1"/>
            </a:solidFill>
            <a:latin typeface="Aptos" panose="020B0004020202020204" pitchFamily="34" charset="0"/>
          </a:endParaRPr>
        </a:p>
      </dsp:txBody>
      <dsp:txXfrm rot="-10800000">
        <a:off x="-39495" y="2093"/>
        <a:ext cx="1952597" cy="2612965"/>
      </dsp:txXfrm>
    </dsp:sp>
    <dsp:sp modelId="{A48D032F-D944-4708-BDDF-4172EE8BC8DF}">
      <dsp:nvSpPr>
        <dsp:cNvPr id="0" name=""/>
        <dsp:cNvSpPr/>
      </dsp:nvSpPr>
      <dsp:spPr>
        <a:xfrm>
          <a:off x="1834112" y="14581"/>
          <a:ext cx="5383852" cy="26935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10" tIns="228600" rIns="109210" bIns="2286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Colabora con Calendario Digital: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2000" kern="1200" dirty="0">
              <a:latin typeface="Aptos" panose="020B0004020202020204" pitchFamily="34" charset="0"/>
            </a:rPr>
            <a:t>Programe tareas, citas y recordatorios de manera eficiente utilizando calendarios digitales.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2000" kern="1200" dirty="0">
              <a:latin typeface="Aptos" panose="020B0004020202020204" pitchFamily="34" charset="0"/>
            </a:rPr>
            <a:t>Comparta calendarios con colegas para planificar y coordinar proyectos colaborativos.</a:t>
          </a:r>
        </a:p>
      </dsp:txBody>
      <dsp:txXfrm>
        <a:off x="1834112" y="14581"/>
        <a:ext cx="5383852" cy="2693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286A2-BD5B-40A6-9918-E980843A5447}" type="datetimeFigureOut">
              <a:rPr lang="sk-SK" smtClean="0"/>
              <a:t>10. 10. 2024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7C988-4ABC-44CD-BF57-54EC295E72C9}" type="slidenum">
              <a:rPr lang="sk-SK" smtClean="0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8517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>
            <a:extLst>
              <a:ext uri="{FF2B5EF4-FFF2-40B4-BE49-F238E27FC236}">
                <a16:creationId xmlns:a16="http://schemas.microsoft.com/office/drawing/2014/main" id="{8C573BC2-7934-898E-58E7-6322923DDF3E}"/>
              </a:ext>
            </a:extLst>
          </p:cNvPr>
          <p:cNvSpPr txBox="1">
            <a:spLocks/>
          </p:cNvSpPr>
          <p:nvPr userDrawn="1"/>
        </p:nvSpPr>
        <p:spPr>
          <a:xfrm>
            <a:off x="1524000" y="3657895"/>
            <a:ext cx="9144000" cy="480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92BAB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000" dirty="0">
                <a:solidFill>
                  <a:srgbClr val="FFAA5A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2022-2-SK01-KA220-ADU-000096888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5A80F42-4977-537D-9CDE-C29C2D5B4E94}"/>
              </a:ext>
            </a:extLst>
          </p:cNvPr>
          <p:cNvSpPr txBox="1"/>
          <p:nvPr userDrawn="1"/>
        </p:nvSpPr>
        <p:spPr>
          <a:xfrm>
            <a:off x="1297172" y="1979409"/>
            <a:ext cx="959765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Building Digital Resilience </a:t>
            </a:r>
            <a:b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by Making Digital Wellbeing and</a:t>
            </a:r>
            <a: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Security </a:t>
            </a:r>
            <a:b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Accessible to All</a:t>
            </a:r>
            <a:b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sk-SK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DigiWELL</a:t>
            </a:r>
            <a:endParaRPr lang="en-GB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ázok 2" descr="Obrázok, na ktorom je text">
            <a:extLst>
              <a:ext uri="{FF2B5EF4-FFF2-40B4-BE49-F238E27FC236}">
                <a16:creationId xmlns:a16="http://schemas.microsoft.com/office/drawing/2014/main" id="{54C5578C-DDE6-7454-9A35-A21DF6FD6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75" y="1109487"/>
            <a:ext cx="2785830" cy="643868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A4B61CA5-55B9-4CB5-9152-A8113B1B02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59" y="777514"/>
            <a:ext cx="1307223" cy="1307223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93EB76E5-F830-4DD2-448B-85F788FD2FF6}"/>
              </a:ext>
            </a:extLst>
          </p:cNvPr>
          <p:cNvGrpSpPr/>
          <p:nvPr userDrawn="1"/>
        </p:nvGrpSpPr>
        <p:grpSpPr>
          <a:xfrm>
            <a:off x="1111053" y="5744184"/>
            <a:ext cx="10432806" cy="737473"/>
            <a:chOff x="2911015" y="5847007"/>
            <a:chExt cx="10432806" cy="737473"/>
          </a:xfrm>
        </p:grpSpPr>
        <p:pic>
          <p:nvPicPr>
            <p:cNvPr id="6" name="Obrázok 5">
              <a:extLst>
                <a:ext uri="{FF2B5EF4-FFF2-40B4-BE49-F238E27FC236}">
                  <a16:creationId xmlns:a16="http://schemas.microsoft.com/office/drawing/2014/main" id="{0717F8F2-0BCE-9421-DF7E-92091F55BA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7532" y="5847007"/>
              <a:ext cx="1826289" cy="737473"/>
            </a:xfrm>
            <a:prstGeom prst="rect">
              <a:avLst/>
            </a:prstGeom>
          </p:spPr>
        </p:pic>
        <p:pic>
          <p:nvPicPr>
            <p:cNvPr id="7" name="Picture 2" descr="Slovenská poľnohospodárska univerzita v Nitre">
              <a:extLst>
                <a:ext uri="{FF2B5EF4-FFF2-40B4-BE49-F238E27FC236}">
                  <a16:creationId xmlns:a16="http://schemas.microsoft.com/office/drawing/2014/main" id="{B00D6C37-830D-9941-CE8E-7B8A7F58995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015" y="5933486"/>
              <a:ext cx="1128044" cy="534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Logo">
              <a:extLst>
                <a:ext uri="{FF2B5EF4-FFF2-40B4-BE49-F238E27FC236}">
                  <a16:creationId xmlns:a16="http://schemas.microsoft.com/office/drawing/2014/main" id="{CD7F7C8A-16EA-543D-14C6-A4B03911D38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9350" y="5963498"/>
              <a:ext cx="968299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BCF61E06-6F0B-102C-C5D7-4F46BA0036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9235" y="5933486"/>
              <a:ext cx="1156727" cy="564513"/>
            </a:xfrm>
            <a:prstGeom prst="rect">
              <a:avLst/>
            </a:prstGeom>
          </p:spPr>
        </p:pic>
        <p:pic>
          <p:nvPicPr>
            <p:cNvPr id="11" name="Picture 4" descr="AIFED - Formación, cultura y empleo en Granada">
              <a:extLst>
                <a:ext uri="{FF2B5EF4-FFF2-40B4-BE49-F238E27FC236}">
                  <a16:creationId xmlns:a16="http://schemas.microsoft.com/office/drawing/2014/main" id="{D66156B2-E30F-3CE0-6DDE-56F3AB67B9D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9109" y="5921371"/>
              <a:ext cx="1521023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0E56BECE-5124-9DF4-2569-5A497617F4F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1718" y="5954709"/>
              <a:ext cx="149902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Syzygia Foundation">
              <a:extLst>
                <a:ext uri="{FF2B5EF4-FFF2-40B4-BE49-F238E27FC236}">
                  <a16:creationId xmlns:a16="http://schemas.microsoft.com/office/drawing/2014/main" id="{B5BBB899-B640-32EB-E0F3-C9B21A3DB9F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1615" y="6291863"/>
              <a:ext cx="1419225" cy="28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Obrázok 13">
            <a:extLst>
              <a:ext uri="{FF2B5EF4-FFF2-40B4-BE49-F238E27FC236}">
                <a16:creationId xmlns:a16="http://schemas.microsoft.com/office/drawing/2014/main" id="{742551FF-9CE1-7E47-DF33-E0FC04B198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572" y="5507489"/>
            <a:ext cx="887333" cy="116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9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D3FBA-5B99-2AB2-BD67-67A4A164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5A9057-43B6-746F-BEA7-CE263338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00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9A5AF-6B5C-45A1-1FB8-4A10DD95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2934F81-DBED-D029-6E7C-3D5CABBBA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5638265-EBB0-3D3D-9D43-884490BB6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60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8C846-E56F-F8FB-0E8F-A31A7468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B3C3E5-B332-4C8D-1855-3683A3B0B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45C6FA8-FA26-3E40-B51A-408606C86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7C2DF9D-F767-5C94-962C-3CF6C7055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EC0FAD3-A546-E6B0-38BF-42F7D495F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06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72F59-F218-5327-C4EF-72E2A4FC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41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6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ADE84-A388-6F43-AFAD-7528401AF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F78B52-C79A-364E-5463-982013600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CE83CC-671E-EFDC-C9A9-6CCBF69C3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F43C211-1AC3-84DD-C901-99A28F2B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03E3DD7-BA70-7A80-32A5-EB6BAE38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0A07A8C-A254-726C-9379-8A4DE7BA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0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AC654-9A4C-0448-6D60-6854DC5D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A0CA434-3E6A-3418-B3A1-7E85F3850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B75E2C-1313-E597-88F4-96D86DE60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B6673DD-A6C5-ACEB-66D7-91C0DF780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A584A9D-DD98-B05B-9E09-EBCDE5E3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F59585D-B970-3926-0CF9-FFE52424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05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54D64AA-876A-5527-C225-22A2C738E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Insert title of the slide</a:t>
            </a: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9F599E69-1CCE-B314-D677-A50FBDE72B6A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91116" y="1658679"/>
            <a:ext cx="10662684" cy="3944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4264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92BAB5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AA5A"/>
        </a:buClr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0.png"/><Relationship Id="rId18" Type="http://schemas.openxmlformats.org/officeDocument/2006/relationships/image" Target="../media/image9.png"/><Relationship Id="rId3" Type="http://schemas.openxmlformats.org/officeDocument/2006/relationships/hyperlink" Target="https://www.flickr.com/photos/rodeime/15116947119" TargetMode="External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8.png"/><Relationship Id="rId2" Type="http://schemas.openxmlformats.org/officeDocument/2006/relationships/image" Target="../media/image11.jpg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svg"/><Relationship Id="rId15" Type="http://schemas.openxmlformats.org/officeDocument/2006/relationships/image" Target="../media/image6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54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60DA4-0D12-8E98-5E76-2670E8CE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558" y="1484403"/>
            <a:ext cx="5334930" cy="22929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ts val="1000"/>
              </a:spcBef>
              <a:spcAft>
                <a:spcPts val="600"/>
              </a:spcAft>
              <a:buClr>
                <a:srgbClr val="FFAA5A"/>
              </a:buClr>
            </a:pPr>
            <a:r>
              <a:rPr lang="es" sz="4000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Bienestar digital: comprender y cultivar hábitos digitales saludables</a:t>
            </a:r>
            <a:endParaRPr lang="en-US" b="1" dirty="0">
              <a:solidFill>
                <a:srgbClr val="FFAA5A"/>
              </a:solidFill>
              <a:latin typeface="+mn-lt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12" descr="Obrázok, na ktorom je nebo, voda, exteriér, osoba&#10;&#10;Automaticky generovaný popis">
            <a:extLst>
              <a:ext uri="{FF2B5EF4-FFF2-40B4-BE49-F238E27FC236}">
                <a16:creationId xmlns:a16="http://schemas.microsoft.com/office/drawing/2014/main" id="{4895F832-F23A-EB44-A8CF-F6C9E11557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12" name="Grafický objekt 11" descr="Smartfón obrys">
            <a:extLst>
              <a:ext uri="{FF2B5EF4-FFF2-40B4-BE49-F238E27FC236}">
                <a16:creationId xmlns:a16="http://schemas.microsoft.com/office/drawing/2014/main" id="{BAFE05D7-1248-91EA-E195-9AA5B45250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5805">
            <a:off x="1685671" y="1534886"/>
            <a:ext cx="914400" cy="914400"/>
          </a:xfrm>
          <a:prstGeom prst="rect">
            <a:avLst/>
          </a:prstGeom>
        </p:spPr>
      </p:pic>
      <p:pic>
        <p:nvPicPr>
          <p:cNvPr id="14" name="Grafický objekt 13" descr="Internet obrys">
            <a:extLst>
              <a:ext uri="{FF2B5EF4-FFF2-40B4-BE49-F238E27FC236}">
                <a16:creationId xmlns:a16="http://schemas.microsoft.com/office/drawing/2014/main" id="{C6FB75F4-E4BA-75A9-910F-FD8D43EBC6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28057" y="2772394"/>
            <a:ext cx="914400" cy="914400"/>
          </a:xfrm>
          <a:prstGeom prst="rect">
            <a:avLst/>
          </a:prstGeom>
        </p:spPr>
      </p:pic>
      <p:pic>
        <p:nvPicPr>
          <p:cNvPr id="17" name="Grafický objekt 16" descr="Wi-Fi obrys">
            <a:extLst>
              <a:ext uri="{FF2B5EF4-FFF2-40B4-BE49-F238E27FC236}">
                <a16:creationId xmlns:a16="http://schemas.microsoft.com/office/drawing/2014/main" id="{182B619F-6959-7F39-3BA3-193DB24585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85257" y="3979506"/>
            <a:ext cx="914400" cy="914400"/>
          </a:xfrm>
          <a:prstGeom prst="rect">
            <a:avLst/>
          </a:prstGeom>
        </p:spPr>
      </p:pic>
      <p:pic>
        <p:nvPicPr>
          <p:cNvPr id="19" name="Obrázok 18" descr="Obrázok, na ktorom je text">
            <a:extLst>
              <a:ext uri="{FF2B5EF4-FFF2-40B4-BE49-F238E27FC236}">
                <a16:creationId xmlns:a16="http://schemas.microsoft.com/office/drawing/2014/main" id="{A34B1F93-7319-3B02-1A2A-A41863D32FA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591" y="594240"/>
            <a:ext cx="2406814" cy="529376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E61D75E1-8198-2645-4D4B-679D6C8F82C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658" y="5151053"/>
            <a:ext cx="817175" cy="777669"/>
          </a:xfrm>
          <a:prstGeom prst="rect">
            <a:avLst/>
          </a:prstGeom>
        </p:spPr>
      </p:pic>
      <p:pic>
        <p:nvPicPr>
          <p:cNvPr id="23" name="Picture 2" descr="Slovenská poľnohospodárska univerzita v Nitre">
            <a:extLst>
              <a:ext uri="{FF2B5EF4-FFF2-40B4-BE49-F238E27FC236}">
                <a16:creationId xmlns:a16="http://schemas.microsoft.com/office/drawing/2014/main" id="{D9E315C1-56E0-94ED-8E3D-4E31B7235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258" y="5272445"/>
            <a:ext cx="1185350" cy="5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Obrázok 13">
            <a:extLst>
              <a:ext uri="{FF2B5EF4-FFF2-40B4-BE49-F238E27FC236}">
                <a16:creationId xmlns:a16="http://schemas.microsoft.com/office/drawing/2014/main" id="{40BAEEF0-A23E-537C-ECC3-9FDDB55C90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380" y="5242752"/>
            <a:ext cx="773010" cy="1016004"/>
          </a:xfrm>
          <a:prstGeom prst="rect">
            <a:avLst/>
          </a:prstGeom>
        </p:spPr>
      </p:pic>
      <p:pic>
        <p:nvPicPr>
          <p:cNvPr id="27" name="Picture 12" descr="Logo">
            <a:extLst>
              <a:ext uri="{FF2B5EF4-FFF2-40B4-BE49-F238E27FC236}">
                <a16:creationId xmlns:a16="http://schemas.microsoft.com/office/drawing/2014/main" id="{ED11F0BA-9F73-FE6F-5053-F71F37F41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90" y="5213414"/>
            <a:ext cx="1017490" cy="5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C4695506-135C-179F-2F16-07EA3E816B8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82" y="5208372"/>
            <a:ext cx="1215490" cy="564513"/>
          </a:xfrm>
          <a:prstGeom prst="rect">
            <a:avLst/>
          </a:prstGeom>
        </p:spPr>
      </p:pic>
      <p:pic>
        <p:nvPicPr>
          <p:cNvPr id="30" name="Picture 14" descr="AIFED - Formación, cultura y empleo en Granada">
            <a:extLst>
              <a:ext uri="{FF2B5EF4-FFF2-40B4-BE49-F238E27FC236}">
                <a16:creationId xmlns:a16="http://schemas.microsoft.com/office/drawing/2014/main" id="{32A3AF98-383A-09A5-D166-B79E4C62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99" y="5771248"/>
            <a:ext cx="1598293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>
            <a:extLst>
              <a:ext uri="{FF2B5EF4-FFF2-40B4-BE49-F238E27FC236}">
                <a16:creationId xmlns:a16="http://schemas.microsoft.com/office/drawing/2014/main" id="{1482B195-876D-7188-1B81-D2603F93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023" y="5889422"/>
            <a:ext cx="1575172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Syzygia Foundation">
            <a:extLst>
              <a:ext uri="{FF2B5EF4-FFF2-40B4-BE49-F238E27FC236}">
                <a16:creationId xmlns:a16="http://schemas.microsoft.com/office/drawing/2014/main" id="{3B467BFD-9687-53BC-864C-C26209912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679" y="5862581"/>
            <a:ext cx="1491323" cy="28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Nadpis 1">
            <a:extLst>
              <a:ext uri="{FF2B5EF4-FFF2-40B4-BE49-F238E27FC236}">
                <a16:creationId xmlns:a16="http://schemas.microsoft.com/office/drawing/2014/main" id="{D631E33B-7141-87BC-7265-49AEB99568AD}"/>
              </a:ext>
            </a:extLst>
          </p:cNvPr>
          <p:cNvSpPr txBox="1">
            <a:spLocks/>
          </p:cNvSpPr>
          <p:nvPr/>
        </p:nvSpPr>
        <p:spPr>
          <a:xfrm>
            <a:off x="7622071" y="3686794"/>
            <a:ext cx="2480219" cy="1373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latin typeface="+mn-lt"/>
              </a:rPr>
              <a:t>Building Digital Resilience ​</a:t>
            </a:r>
          </a:p>
          <a:p>
            <a:pPr algn="ctr"/>
            <a:r>
              <a:rPr lang="en-US" sz="1400" dirty="0">
                <a:latin typeface="+mn-lt"/>
              </a:rPr>
              <a:t>by Making Digital Wellbeing ​</a:t>
            </a:r>
          </a:p>
          <a:p>
            <a:pPr algn="ctr"/>
            <a:r>
              <a:rPr lang="en-US" sz="1400" dirty="0">
                <a:latin typeface="+mn-lt"/>
              </a:rPr>
              <a:t>and Security Accessible to All​</a:t>
            </a:r>
          </a:p>
          <a:p>
            <a:pPr algn="ctr"/>
            <a:r>
              <a:rPr lang="es" sz="1100" dirty="0">
                <a:latin typeface="+mn-lt"/>
              </a:rPr>
              <a:t>2022-2-SK01-KA220-ADU-000096888</a:t>
            </a:r>
            <a:endParaRPr lang="en-GB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941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3C3996-DAF8-41E1-86AC-71A8ADAE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pPr algn="l"/>
            <a:r>
              <a:rPr lang="es" dirty="0">
                <a:solidFill>
                  <a:srgbClr val="FFAA5A"/>
                </a:solidFill>
                <a:latin typeface="Aptos" panose="020B0004020202020204" pitchFamily="34" charset="0"/>
              </a:rPr>
              <a:t>Estrategias para ayudarte a ser más consciente de ti mismo</a:t>
            </a:r>
            <a:endParaRPr lang="mk-MK" dirty="0">
              <a:solidFill>
                <a:srgbClr val="FFAA5A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E40362-B197-CE49-2596-6A25FB589C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839337"/>
              </p:ext>
            </p:extLst>
          </p:nvPr>
        </p:nvGraphicFramePr>
        <p:xfrm>
          <a:off x="4985884" y="231006"/>
          <a:ext cx="7178470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6709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3C3996-DAF8-41E1-86AC-71A8ADAE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pPr algn="l"/>
            <a:r>
              <a:rPr lang="es" dirty="0">
                <a:solidFill>
                  <a:srgbClr val="FFAA5A"/>
                </a:solidFill>
                <a:latin typeface="Aptos" panose="020B0004020202020204" pitchFamily="34" charset="0"/>
              </a:rPr>
              <a:t>Estrategias para ayudarte a ser más consciente de ti mismo</a:t>
            </a:r>
            <a:endParaRPr lang="mk-MK" dirty="0">
              <a:solidFill>
                <a:srgbClr val="FFAA5A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E40362-B197-CE49-2596-6A25FB589C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1764589"/>
              </p:ext>
            </p:extLst>
          </p:nvPr>
        </p:nvGraphicFramePr>
        <p:xfrm>
          <a:off x="4985884" y="231006"/>
          <a:ext cx="7178470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9212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88" name="Freeform: Shape 3087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Reducing time-to-hire with LinkedIn Talent Solutions | LinkedIn Talent ...">
            <a:extLst>
              <a:ext uri="{FF2B5EF4-FFF2-40B4-BE49-F238E27FC236}">
                <a16:creationId xmlns:a16="http://schemas.microsoft.com/office/drawing/2014/main" id="{D88F7D5B-1E87-4ED0-9D3D-B7879A8D4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1208" y="2601629"/>
            <a:ext cx="4777381" cy="2305882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0" name="Arc 3089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D3459-AC01-45D2-9871-29E0293C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10" y="681037"/>
            <a:ext cx="5257800" cy="1325563"/>
          </a:xfrm>
        </p:spPr>
        <p:txBody>
          <a:bodyPr>
            <a:normAutofit fontScale="90000"/>
          </a:bodyPr>
          <a:lstStyle/>
          <a:p>
            <a:r>
              <a:rPr lang="es" sz="3700" dirty="0">
                <a:latin typeface="Aptos" panose="020B0004020202020204" pitchFamily="34" charset="0"/>
              </a:rPr>
              <a:t>Equilibrio entre tiempo frente a la pantalla y productividad</a:t>
            </a:r>
            <a:endParaRPr lang="mk-MK" sz="3700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805A1-31A0-42C7-93F8-296AADC91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14" y="2006599"/>
            <a:ext cx="5964865" cy="4564321"/>
          </a:xfrm>
        </p:spPr>
        <p:txBody>
          <a:bodyPr>
            <a:normAutofit fontScale="92500" lnSpcReduction="20000"/>
          </a:bodyPr>
          <a:lstStyle/>
          <a:p>
            <a:r>
              <a:rPr lang="es" dirty="0">
                <a:latin typeface="Aptos" panose="020B0004020202020204" pitchFamily="34" charset="0"/>
              </a:rPr>
              <a:t>Uno de los desafíos de gestionar nuestros hábitos digitales es encontrar el equilibrio adecuado entre el tiempo frente a la pantalla y la productividad.</a:t>
            </a:r>
          </a:p>
          <a:p>
            <a:r>
              <a:rPr lang="es" b="1" dirty="0">
                <a:latin typeface="Aptos" panose="020B0004020202020204" pitchFamily="34" charset="0"/>
              </a:rPr>
              <a:t>El tiempo frente a la pantalla </a:t>
            </a:r>
            <a:r>
              <a:rPr lang="es" dirty="0">
                <a:latin typeface="Aptos" panose="020B0004020202020204" pitchFamily="34" charset="0"/>
              </a:rPr>
              <a:t>es la cantidad de tiempo que pasamos usando dispositivos con pantallas, como teléfonos inteligentes, tabletas, computadoras portátiles o televisores.</a:t>
            </a:r>
          </a:p>
          <a:p>
            <a:r>
              <a:rPr lang="es" dirty="0">
                <a:latin typeface="Aptos" panose="020B0004020202020204" pitchFamily="34" charset="0"/>
              </a:rPr>
              <a:t>El tiempo frente a una pantalla puede ser beneficioso o perjudicial, dependiendo de cómo lo usemos y cómo afecte nuestras otras actividades y responsabilidades.</a:t>
            </a:r>
            <a:endParaRPr lang="mk-MK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961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2A2EB-5E0E-4CEC-A4BB-5D0B14CB4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">
                <a:latin typeface="Aptos" panose="020B0004020202020204" pitchFamily="34" charset="0"/>
              </a:rPr>
              <a:t>Tiempo frente a la pantalla beneficioso y perjudicial</a:t>
            </a:r>
            <a:endParaRPr lang="mk-MK" dirty="0">
              <a:latin typeface="Aptos" panose="020B0004020202020204" pitchFamily="34" charset="0"/>
            </a:endParaRP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AE443582-7C47-D48E-0B68-6D7DE481EF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89855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5113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F419-255E-424B-8221-B6AA30B52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492" y="1531642"/>
            <a:ext cx="5891319" cy="4358795"/>
          </a:xfrm>
        </p:spPr>
        <p:txBody>
          <a:bodyPr>
            <a:normAutofit fontScale="92500" lnSpcReduction="10000"/>
          </a:bodyPr>
          <a:lstStyle/>
          <a:p>
            <a:r>
              <a:rPr lang="es" sz="3200" b="1" dirty="0">
                <a:latin typeface="Aptos" panose="020B0004020202020204" pitchFamily="34" charset="0"/>
              </a:rPr>
              <a:t>Establecer un límite diario o semanal de tiempo frente a la pantalla y </a:t>
            </a:r>
            <a:r>
              <a:rPr lang="es" sz="3200" dirty="0">
                <a:latin typeface="Aptos" panose="020B0004020202020204" pitchFamily="34" charset="0"/>
              </a:rPr>
              <a:t>realizar un seguimiento del mismo con aplicaciones o herramientas.</a:t>
            </a:r>
          </a:p>
          <a:p>
            <a:r>
              <a:rPr lang="es" sz="3200" b="1" dirty="0">
                <a:latin typeface="Aptos" panose="020B0004020202020204" pitchFamily="34" charset="0"/>
              </a:rPr>
              <a:t>Programar momentos específicos para usar la tecnología </a:t>
            </a:r>
            <a:r>
              <a:rPr lang="es" sz="3200" dirty="0">
                <a:latin typeface="Aptos" panose="020B0004020202020204" pitchFamily="34" charset="0"/>
              </a:rPr>
              <a:t>y evitarlo en otros momentos, como antes de acostarse, durante las comidas o mientras se trabaja.</a:t>
            </a:r>
          </a:p>
          <a:p>
            <a:pPr marL="0" indent="0">
              <a:buNone/>
            </a:pPr>
            <a:endParaRPr lang="mk-MK" sz="3200" dirty="0">
              <a:latin typeface="Aptos" panose="020B0004020202020204" pitchFamily="34" charset="0"/>
            </a:endParaRPr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creen Time &amp; Tech Use - Prevention Coalition">
            <a:extLst>
              <a:ext uri="{FF2B5EF4-FFF2-40B4-BE49-F238E27FC236}">
                <a16:creationId xmlns:a16="http://schemas.microsoft.com/office/drawing/2014/main" id="{D1CF9206-FF60-40C8-B44C-8C672A9DD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5" name="Freeform: Shape 1044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67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F419-255E-424B-8221-B6AA30B52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655" y="1075239"/>
            <a:ext cx="6383848" cy="4858526"/>
          </a:xfrm>
        </p:spPr>
        <p:txBody>
          <a:bodyPr>
            <a:normAutofit fontScale="92500" lnSpcReduction="10000"/>
          </a:bodyPr>
          <a:lstStyle/>
          <a:p>
            <a:r>
              <a:rPr lang="es" b="1" dirty="0">
                <a:latin typeface="Aptos" panose="020B0004020202020204" pitchFamily="34" charset="0"/>
              </a:rPr>
              <a:t>Priorizar nuestras tareas más importantes y urgentes y </a:t>
            </a:r>
            <a:r>
              <a:rPr lang="es" dirty="0">
                <a:latin typeface="Aptos" panose="020B0004020202020204" pitchFamily="34" charset="0"/>
              </a:rPr>
              <a:t>completarlas antes de utilizar la tecnología para el ocio o el entretenimiento.</a:t>
            </a:r>
          </a:p>
          <a:p>
            <a:endParaRPr lang="en-US" dirty="0">
              <a:latin typeface="Aptos" panose="020B0004020202020204" pitchFamily="34" charset="0"/>
            </a:endParaRPr>
          </a:p>
          <a:p>
            <a:r>
              <a:rPr lang="es" dirty="0">
                <a:latin typeface="Aptos" panose="020B0004020202020204" pitchFamily="34" charset="0"/>
              </a:rPr>
              <a:t>Tomar </a:t>
            </a:r>
            <a:r>
              <a:rPr lang="es" b="1" dirty="0">
                <a:latin typeface="Aptos" panose="020B0004020202020204" pitchFamily="34" charset="0"/>
              </a:rPr>
              <a:t>descansos regulares de la tecnología </a:t>
            </a:r>
            <a:r>
              <a:rPr lang="es" dirty="0">
                <a:latin typeface="Aptos" panose="020B0004020202020204" pitchFamily="34" charset="0"/>
              </a:rPr>
              <a:t>y usarlos para hacer otra cosa:</a:t>
            </a:r>
          </a:p>
          <a:p>
            <a:pPr lvl="1">
              <a:buClr>
                <a:srgbClr val="FFAA5A"/>
              </a:buClr>
            </a:pPr>
            <a:r>
              <a:rPr lang="es" sz="2800" dirty="0">
                <a:latin typeface="Aptos" panose="020B0004020202020204" pitchFamily="34" charset="0"/>
              </a:rPr>
              <a:t>Estirar</a:t>
            </a:r>
          </a:p>
          <a:p>
            <a:pPr lvl="1">
              <a:buClr>
                <a:srgbClr val="FFAA5A"/>
              </a:buClr>
            </a:pPr>
            <a:r>
              <a:rPr lang="es" sz="2800" dirty="0">
                <a:latin typeface="Aptos" panose="020B0004020202020204" pitchFamily="34" charset="0"/>
              </a:rPr>
              <a:t>Caminar</a:t>
            </a:r>
          </a:p>
          <a:p>
            <a:pPr lvl="1">
              <a:buClr>
                <a:srgbClr val="FFAA5A"/>
              </a:buClr>
            </a:pPr>
            <a:r>
              <a:rPr lang="es" sz="2800" dirty="0">
                <a:latin typeface="Aptos" panose="020B0004020202020204" pitchFamily="34" charset="0"/>
              </a:rPr>
              <a:t>Leer</a:t>
            </a:r>
          </a:p>
          <a:p>
            <a:pPr lvl="1">
              <a:buClr>
                <a:srgbClr val="FFAA5A"/>
              </a:buClr>
            </a:pPr>
            <a:r>
              <a:rPr lang="es" sz="2800" dirty="0">
                <a:latin typeface="Aptos" panose="020B0004020202020204" pitchFamily="34" charset="0"/>
              </a:rPr>
              <a:t>Meditar</a:t>
            </a:r>
            <a:endParaRPr lang="mk-MK" sz="2800" dirty="0">
              <a:latin typeface="Aptos" panose="020B0004020202020204" pitchFamily="34" charset="0"/>
            </a:endParaRPr>
          </a:p>
        </p:txBody>
      </p:sp>
      <p:sp>
        <p:nvSpPr>
          <p:cNvPr id="2059" name="Oval 2058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050" name="Picture 2" descr="Disconnect and Rejuvenate: Taking a Break from Technology">
            <a:extLst>
              <a:ext uri="{FF2B5EF4-FFF2-40B4-BE49-F238E27FC236}">
                <a16:creationId xmlns:a16="http://schemas.microsoft.com/office/drawing/2014/main" id="{381B31B9-C1A6-4964-9867-8AC5CD611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5"/>
          <a:stretch/>
        </p:blipFill>
        <p:spPr bwMode="auto">
          <a:xfrm>
            <a:off x="7529241" y="1075239"/>
            <a:ext cx="4351338" cy="43513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65" name="Straight Connector 2064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7" name="Freeform: Shape 2066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69" name="Freeform: Shape 2068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6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3C3996-DAF8-41E1-86AC-71A8ADAE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29" y="841248"/>
            <a:ext cx="3942700" cy="5340097"/>
          </a:xfrm>
        </p:spPr>
        <p:txBody>
          <a:bodyPr anchor="ctr">
            <a:normAutofit/>
          </a:bodyPr>
          <a:lstStyle/>
          <a:p>
            <a:pPr algn="l"/>
            <a:r>
              <a:rPr lang="es" dirty="0">
                <a:solidFill>
                  <a:srgbClr val="FFAA5A"/>
                </a:solidFill>
                <a:latin typeface="Aptos" panose="020B0004020202020204" pitchFamily="34" charset="0"/>
              </a:rPr>
              <a:t>Estrategias de gestión del tiempo digital</a:t>
            </a:r>
            <a:endParaRPr lang="mk-MK" dirty="0">
              <a:solidFill>
                <a:srgbClr val="FFAA5A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E40362-B197-CE49-2596-6A25FB589C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170109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5171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3C3996-DAF8-41E1-86AC-71A8ADAE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29" y="841248"/>
            <a:ext cx="3942700" cy="5340097"/>
          </a:xfrm>
        </p:spPr>
        <p:txBody>
          <a:bodyPr anchor="ctr">
            <a:normAutofit/>
          </a:bodyPr>
          <a:lstStyle/>
          <a:p>
            <a:pPr algn="l"/>
            <a:r>
              <a:rPr lang="es" dirty="0">
                <a:solidFill>
                  <a:srgbClr val="FFAA5A"/>
                </a:solidFill>
                <a:latin typeface="Aptos" panose="020B0004020202020204" pitchFamily="34" charset="0"/>
              </a:rPr>
              <a:t>Estrategias de gestión del tiempo digital</a:t>
            </a:r>
            <a:endParaRPr lang="mk-MK" dirty="0">
              <a:solidFill>
                <a:srgbClr val="FFAA5A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E40362-B197-CE49-2596-6A25FB589C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545589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5786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3C3996-DAF8-41E1-86AC-71A8ADAE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935" y="841248"/>
            <a:ext cx="3865694" cy="5340097"/>
          </a:xfrm>
        </p:spPr>
        <p:txBody>
          <a:bodyPr anchor="ctr">
            <a:normAutofit/>
          </a:bodyPr>
          <a:lstStyle/>
          <a:p>
            <a:pPr algn="l"/>
            <a:r>
              <a:rPr lang="es" dirty="0">
                <a:solidFill>
                  <a:srgbClr val="FFAA5A"/>
                </a:solidFill>
                <a:latin typeface="Aptos" panose="020B0004020202020204" pitchFamily="34" charset="0"/>
              </a:rPr>
              <a:t>Estrategias de gestión del tiempo digital</a:t>
            </a:r>
            <a:endParaRPr lang="mk-MK" dirty="0">
              <a:solidFill>
                <a:srgbClr val="FFAA5A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E40362-B197-CE49-2596-6A25FB589C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763523"/>
              </p:ext>
            </p:extLst>
          </p:nvPr>
        </p:nvGraphicFramePr>
        <p:xfrm>
          <a:off x="4985884" y="231006"/>
          <a:ext cx="7178470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4874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3C3996-DAF8-41E1-86AC-71A8ADAE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935" y="841248"/>
            <a:ext cx="3865694" cy="5340097"/>
          </a:xfrm>
        </p:spPr>
        <p:txBody>
          <a:bodyPr anchor="ctr">
            <a:normAutofit/>
          </a:bodyPr>
          <a:lstStyle/>
          <a:p>
            <a:pPr algn="l"/>
            <a:r>
              <a:rPr lang="es" dirty="0">
                <a:solidFill>
                  <a:srgbClr val="FFAA5A"/>
                </a:solidFill>
                <a:latin typeface="Aptos" panose="020B0004020202020204" pitchFamily="34" charset="0"/>
              </a:rPr>
              <a:t>Estrategias de gestión del tiempo digital</a:t>
            </a:r>
            <a:endParaRPr lang="mk-MK" dirty="0">
              <a:solidFill>
                <a:srgbClr val="FFAA5A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E40362-B197-CE49-2596-6A25FB589C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582625"/>
              </p:ext>
            </p:extLst>
          </p:nvPr>
        </p:nvGraphicFramePr>
        <p:xfrm>
          <a:off x="4985884" y="231006"/>
          <a:ext cx="7178470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9327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D188B7C-DFC2-69A5-8DD0-1AF427896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s" dirty="0">
                <a:latin typeface="Aptos" panose="020B0004020202020204" pitchFamily="34" charset="0"/>
              </a:rPr>
              <a:t>Introducción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Obrázok, na ktorom je animák, grafika, kreslený obrázok, ilustrácia&#10;&#10;Automaticky generovaný popis">
            <a:extLst>
              <a:ext uri="{FF2B5EF4-FFF2-40B4-BE49-F238E27FC236}">
                <a16:creationId xmlns:a16="http://schemas.microsoft.com/office/drawing/2014/main" id="{A4C355C0-BCE3-4A16-A999-B08FF4A1D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0" y="731797"/>
            <a:ext cx="4557432" cy="284839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ED4BA88-B4CC-0A87-BD87-A60899B0C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3532" y="2155994"/>
            <a:ext cx="6660268" cy="4325766"/>
          </a:xfrm>
        </p:spPr>
        <p:txBody>
          <a:bodyPr>
            <a:normAutofit/>
          </a:bodyPr>
          <a:lstStyle/>
          <a:p>
            <a:pPr algn="just"/>
            <a:r>
              <a:rPr lang="es" sz="2400" dirty="0">
                <a:latin typeface="Aptos" panose="020B0004020202020204" pitchFamily="34" charset="0"/>
              </a:rPr>
              <a:t>La tecnología es parte integral de nuestras vidas; tiene impactos positivos y negativos en nuestro bienestar si la usamos en exceso o sin pensar.</a:t>
            </a:r>
          </a:p>
          <a:p>
            <a:pPr algn="just"/>
            <a:r>
              <a:rPr lang="es" sz="2400" dirty="0">
                <a:latin typeface="Aptos" panose="020B0004020202020204" pitchFamily="34" charset="0"/>
              </a:rPr>
              <a:t>En este módulo, exploraremos el </a:t>
            </a:r>
            <a:r>
              <a:rPr lang="es" sz="2400" b="1" dirty="0">
                <a:latin typeface="Aptos" panose="020B0004020202020204" pitchFamily="34" charset="0"/>
              </a:rPr>
              <a:t>concepto de hábitos digitales </a:t>
            </a:r>
            <a:r>
              <a:rPr lang="es" sz="2400" dirty="0">
                <a:latin typeface="Aptos" panose="020B0004020202020204" pitchFamily="34" charset="0"/>
              </a:rPr>
              <a:t>y cómo afectan a nuestra salud mental y física, nuestra productividad y nuestras relaciones.</a:t>
            </a:r>
          </a:p>
          <a:p>
            <a:pPr algn="just"/>
            <a:r>
              <a:rPr lang="es" sz="2400" dirty="0">
                <a:latin typeface="Aptos" panose="020B0004020202020204" pitchFamily="34" charset="0"/>
              </a:rPr>
              <a:t>Exploraremos algunas </a:t>
            </a:r>
            <a:r>
              <a:rPr lang="es" sz="2400" b="1" dirty="0">
                <a:latin typeface="Aptos" panose="020B0004020202020204" pitchFamily="34" charset="0"/>
              </a:rPr>
              <a:t>estrategias prácticas para gestionar nuestros hábitos digitales y </a:t>
            </a:r>
            <a:r>
              <a:rPr lang="es" sz="2400" dirty="0">
                <a:latin typeface="Aptos" panose="020B0004020202020204" pitchFamily="34" charset="0"/>
              </a:rPr>
              <a:t>cultivar una </a:t>
            </a:r>
            <a:r>
              <a:rPr lang="es" sz="2400" b="1" dirty="0">
                <a:latin typeface="Aptos" panose="020B0004020202020204" pitchFamily="34" charset="0"/>
              </a:rPr>
              <a:t>relación más consciente y equilibrada con la tecnología.</a:t>
            </a:r>
          </a:p>
          <a:p>
            <a:pPr algn="just"/>
            <a:endParaRPr lang="en-GB" sz="2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226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07" name="Arc 4106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89C094-BD69-4160-A5E7-40EC28E8F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516" y="431592"/>
            <a:ext cx="5458838" cy="1325563"/>
          </a:xfrm>
        </p:spPr>
        <p:txBody>
          <a:bodyPr>
            <a:normAutofit/>
          </a:bodyPr>
          <a:lstStyle/>
          <a:p>
            <a:r>
              <a:rPr lang="es" dirty="0">
                <a:latin typeface="Aptos" panose="020B0004020202020204" pitchFamily="34" charset="0"/>
              </a:rPr>
              <a:t>Establecer límites</a:t>
            </a:r>
            <a:endParaRPr lang="mk-MK" dirty="0">
              <a:latin typeface="Aptos" panose="020B0004020202020204" pitchFamily="34" charset="0"/>
            </a:endParaRPr>
          </a:p>
        </p:txBody>
      </p:sp>
      <p:sp>
        <p:nvSpPr>
          <p:cNvPr id="4109" name="Freeform: Shape 410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100" name="Picture 4" descr="Average Screen Time: Statistics 2021">
            <a:extLst>
              <a:ext uri="{FF2B5EF4-FFF2-40B4-BE49-F238E27FC236}">
                <a16:creationId xmlns:a16="http://schemas.microsoft.com/office/drawing/2014/main" id="{813E7944-291E-4297-92C4-FE6BCC517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1757155"/>
            <a:ext cx="4777381" cy="317394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solidFill>
            <a:srgbClr val="FFFFFF"/>
          </a:solidFill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A68B3-699B-40A7-A63B-79546671A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516" y="1888749"/>
            <a:ext cx="5870302" cy="4441965"/>
          </a:xfrm>
        </p:spPr>
        <p:txBody>
          <a:bodyPr>
            <a:normAutofit/>
          </a:bodyPr>
          <a:lstStyle/>
          <a:p>
            <a:pPr algn="just"/>
            <a:r>
              <a:rPr lang="es" sz="2400" dirty="0">
                <a:latin typeface="Aptos" panose="020B0004020202020204" pitchFamily="34" charset="0"/>
              </a:rPr>
              <a:t>Otro desafío de gestionar nuestros hábitos digitales es establecer límites.</a:t>
            </a:r>
          </a:p>
          <a:p>
            <a:pPr algn="just"/>
            <a:r>
              <a:rPr lang="es" sz="2400" b="1" dirty="0">
                <a:latin typeface="Aptos" panose="020B0004020202020204" pitchFamily="34" charset="0"/>
              </a:rPr>
              <a:t>Los límites son los límites y reglas que establecemos para nosotros mismos y para los demás, para proteger nuestro bienestar, privacidad y autonomía.</a:t>
            </a:r>
          </a:p>
          <a:p>
            <a:r>
              <a:rPr lang="es" sz="2400" dirty="0">
                <a:latin typeface="Aptos" panose="020B0004020202020204" pitchFamily="34" charset="0"/>
              </a:rPr>
              <a:t>Los límites nos ayudan a definir qué es aceptable e inaceptable, qué es cómodo e incómodo, qué es respetuoso e irrespetuoso en nuestras interacciones con la tecnología y las personas.</a:t>
            </a:r>
            <a:endParaRPr lang="mk-MK" sz="2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863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C37A97-CEC8-4785-B5EC-999247967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 fontScale="90000"/>
          </a:bodyPr>
          <a:lstStyle/>
          <a:p>
            <a:r>
              <a:rPr lang="es" dirty="0">
                <a:latin typeface="Aptos" panose="020B0004020202020204" pitchFamily="34" charset="0"/>
              </a:rPr>
              <a:t>Establecer límites tiene sus beneficios</a:t>
            </a:r>
            <a:endParaRPr lang="mk-MK" dirty="0">
              <a:latin typeface="Aptos" panose="020B00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609F9C-893D-2142-0B8E-6F11D54C62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756596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8202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B6AE0E-7E63-4A49-A889-EF6920E39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4866" y="1153571"/>
            <a:ext cx="4067987" cy="4461163"/>
          </a:xfrm>
        </p:spPr>
        <p:txBody>
          <a:bodyPr>
            <a:normAutofit/>
          </a:bodyPr>
          <a:lstStyle/>
          <a:p>
            <a:r>
              <a:rPr lang="es" sz="4000" dirty="0">
                <a:solidFill>
                  <a:srgbClr val="FFFFFF"/>
                </a:solidFill>
                <a:latin typeface="Aptos" panose="020B0004020202020204" pitchFamily="34" charset="0"/>
              </a:rPr>
              <a:t>Comunicación de fronteras digitales</a:t>
            </a:r>
            <a:endParaRPr lang="mk-MK" sz="4000" dirty="0">
              <a:solidFill>
                <a:srgbClr val="FFFFFF"/>
              </a:solidFill>
              <a:latin typeface="Aptos" panose="020B000402020202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F330F-942F-4D8D-B4B2-7716A6692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410" y="782730"/>
            <a:ext cx="6906491" cy="5585619"/>
          </a:xfrm>
        </p:spPr>
        <p:txBody>
          <a:bodyPr anchor="ctr">
            <a:normAutofit/>
          </a:bodyPr>
          <a:lstStyle/>
          <a:p>
            <a:r>
              <a:rPr lang="es" sz="3200" dirty="0">
                <a:latin typeface="Aptos" panose="020B0004020202020204" pitchFamily="34" charset="0"/>
              </a:rPr>
              <a:t>Decirnos a nosotros mismos cuándo y cómo utilizaremos la tecnología y atenernos a ello.</a:t>
            </a:r>
          </a:p>
          <a:p>
            <a:r>
              <a:rPr lang="es" sz="3200" dirty="0">
                <a:latin typeface="Aptos" panose="020B0004020202020204" pitchFamily="34" charset="0"/>
              </a:rPr>
              <a:t>Decirles a los demás cuándo y cómo preferimos comunicarnos con ellos y respetar también sus preferencias.</a:t>
            </a:r>
          </a:p>
          <a:p>
            <a:r>
              <a:rPr lang="es" sz="3200" dirty="0">
                <a:latin typeface="Aptos" panose="020B0004020202020204" pitchFamily="34" charset="0"/>
              </a:rPr>
              <a:t>Decirle a los demás cuando necesitamos desconectarnos o desenchufarnos y pedirles que respeten nuestra decisión.</a:t>
            </a:r>
          </a:p>
          <a:p>
            <a:endParaRPr lang="mk-MK" sz="32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149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042D26-96DA-48D6-9519-3B0C7C6D2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8" y="214372"/>
            <a:ext cx="6903314" cy="1325563"/>
          </a:xfrm>
        </p:spPr>
        <p:txBody>
          <a:bodyPr>
            <a:normAutofit/>
          </a:bodyPr>
          <a:lstStyle/>
          <a:p>
            <a:pPr algn="l"/>
            <a:r>
              <a:rPr lang="es" sz="4400" dirty="0">
                <a:latin typeface="Aptos" panose="020B0004020202020204" pitchFamily="34" charset="0"/>
              </a:rPr>
              <a:t>El poder de desconectarse</a:t>
            </a:r>
            <a:endParaRPr lang="mk-MK" sz="4400" dirty="0">
              <a:latin typeface="Aptos" panose="020B0004020202020204" pitchFamily="34" charset="0"/>
            </a:endParaRPr>
          </a:p>
        </p:txBody>
      </p:sp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3DA54-F41F-40D5-9603-D235B0D21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449" y="1518700"/>
            <a:ext cx="5815556" cy="4807671"/>
          </a:xfrm>
        </p:spPr>
        <p:txBody>
          <a:bodyPr>
            <a:normAutofit/>
          </a:bodyPr>
          <a:lstStyle/>
          <a:p>
            <a:r>
              <a:rPr lang="es" dirty="0">
                <a:latin typeface="Aptos" panose="020B0004020202020204" pitchFamily="34" charset="0"/>
              </a:rPr>
              <a:t>Una de las formas más efectivas de gestionar nuestros hábitos digitales es desconectarnos.</a:t>
            </a:r>
          </a:p>
          <a:p>
            <a:r>
              <a:rPr lang="es" b="1" dirty="0">
                <a:latin typeface="Aptos" panose="020B0004020202020204" pitchFamily="34" charset="0"/>
              </a:rPr>
              <a:t>Desconectarse es el acto de desconectarse de la tecnología, ya sea temporal o permanentemente, por el bien de nuestro bienestar</a:t>
            </a:r>
            <a:r>
              <a:rPr lang="es" dirty="0">
                <a:latin typeface="Aptos" panose="020B0004020202020204" pitchFamily="34" charset="0"/>
              </a:rPr>
              <a:t>.</a:t>
            </a:r>
          </a:p>
          <a:p>
            <a:r>
              <a:rPr lang="es" dirty="0">
                <a:latin typeface="Aptos" panose="020B0004020202020204" pitchFamily="34" charset="0"/>
              </a:rPr>
              <a:t>Desconectarse puede tener muchos beneficios para nuestra salud mental y física</a:t>
            </a:r>
          </a:p>
          <a:p>
            <a:endParaRPr lang="mk-MK" dirty="0">
              <a:latin typeface="Aptos" panose="020B0004020202020204" pitchFamily="34" charset="0"/>
            </a:endParaRPr>
          </a:p>
        </p:txBody>
      </p:sp>
      <p:sp>
        <p:nvSpPr>
          <p:cNvPr id="5131" name="Oval 5130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Embracing Digital Detox: Unplugging for Mental Refreshment">
            <a:extLst>
              <a:ext uri="{FF2B5EF4-FFF2-40B4-BE49-F238E27FC236}">
                <a16:creationId xmlns:a16="http://schemas.microsoft.com/office/drawing/2014/main" id="{63284FF9-3815-4299-A041-C03F1E1F7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7" t="12236" r="20547" b="12236"/>
          <a:stretch/>
        </p:blipFill>
        <p:spPr bwMode="auto">
          <a:xfrm>
            <a:off x="7887184" y="1743516"/>
            <a:ext cx="3781051" cy="2726990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Freeform: Shape 5132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5135" name="Straight Connector 5134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7" name="Freeform: Shape 5136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39" name="Freeform: Shape 5138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41" name="Freeform: Shape 5140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68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0BA81-B771-4920-81D0-B908A8100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6" y="184372"/>
            <a:ext cx="10662684" cy="793823"/>
          </a:xfrm>
        </p:spPr>
        <p:txBody>
          <a:bodyPr>
            <a:normAutofit/>
          </a:bodyPr>
          <a:lstStyle/>
          <a:p>
            <a:r>
              <a:rPr lang="es" dirty="0">
                <a:latin typeface="Aptos" panose="020B0004020202020204" pitchFamily="34" charset="0"/>
              </a:rPr>
              <a:t>Beneficios de desconectarse</a:t>
            </a:r>
            <a:endParaRPr lang="mk-MK" dirty="0">
              <a:latin typeface="Aptos" panose="020B00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EE70FC8-225C-6D94-952D-B0E896E442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263813"/>
              </p:ext>
            </p:extLst>
          </p:nvPr>
        </p:nvGraphicFramePr>
        <p:xfrm>
          <a:off x="838200" y="1307805"/>
          <a:ext cx="10515600" cy="4869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2765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042D26-96DA-48D6-9519-3B0C7C6D2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8" y="214372"/>
            <a:ext cx="6521103" cy="1325563"/>
          </a:xfrm>
        </p:spPr>
        <p:txBody>
          <a:bodyPr>
            <a:normAutofit/>
          </a:bodyPr>
          <a:lstStyle/>
          <a:p>
            <a:pPr algn="l"/>
            <a:r>
              <a:rPr lang="es" sz="4400" dirty="0">
                <a:latin typeface="Aptos" panose="020B0004020202020204" pitchFamily="34" charset="0"/>
              </a:rPr>
              <a:t>Plan de desconexión</a:t>
            </a:r>
            <a:endParaRPr lang="mk-MK" sz="4400" dirty="0">
              <a:latin typeface="Aptos" panose="020B0004020202020204" pitchFamily="34" charset="0"/>
            </a:endParaRPr>
          </a:p>
        </p:txBody>
      </p:sp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3DA54-F41F-40D5-9603-D235B0D21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449" y="1518700"/>
            <a:ext cx="5815556" cy="4807671"/>
          </a:xfrm>
        </p:spPr>
        <p:txBody>
          <a:bodyPr>
            <a:normAutofit lnSpcReduction="10000"/>
          </a:bodyPr>
          <a:lstStyle/>
          <a:p>
            <a:r>
              <a:rPr lang="es" dirty="0">
                <a:latin typeface="Aptos" panose="020B0004020202020204" pitchFamily="34" charset="0"/>
              </a:rPr>
              <a:t>Planificar y elegir un momento y duración adecuados para desconectarse e informar a los demás sobre ello.</a:t>
            </a:r>
          </a:p>
          <a:p>
            <a:r>
              <a:rPr lang="es" dirty="0">
                <a:latin typeface="Aptos" panose="020B0004020202020204" pitchFamily="34" charset="0"/>
              </a:rPr>
              <a:t>Preparar alternativas y actividades para llenar el tiempo y espacio que habitualmente ocupa la tecnología, como pasatiempos, deportes o socialización.</a:t>
            </a:r>
          </a:p>
          <a:p>
            <a:r>
              <a:rPr lang="es" dirty="0">
                <a:latin typeface="Aptos" panose="020B0004020202020204" pitchFamily="34" charset="0"/>
              </a:rPr>
              <a:t>Reflexionando sobre la experiencia y notando los cambios y beneficios que desconectarse trae a nuestra vida.</a:t>
            </a:r>
          </a:p>
          <a:p>
            <a:endParaRPr lang="mk-MK" dirty="0">
              <a:latin typeface="Aptos" panose="020B0004020202020204" pitchFamily="34" charset="0"/>
            </a:endParaRPr>
          </a:p>
        </p:txBody>
      </p:sp>
      <p:sp>
        <p:nvSpPr>
          <p:cNvPr id="5131" name="Oval 5130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Freeform: Shape 5132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5135" name="Straight Connector 5134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7" name="Freeform: Shape 5136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39" name="Freeform: Shape 5138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41" name="Freeform: Shape 5140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2" descr="Digital Detox: Unplugging to Save Our Sanity (and Our Thumbs!) | by  Puwaneswari Naidu | Medium">
            <a:extLst>
              <a:ext uri="{FF2B5EF4-FFF2-40B4-BE49-F238E27FC236}">
                <a16:creationId xmlns:a16="http://schemas.microsoft.com/office/drawing/2014/main" id="{595D5260-C76E-D2D2-1AB9-2325A9CD91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5" r="9135"/>
          <a:stretch/>
        </p:blipFill>
        <p:spPr bwMode="auto">
          <a:xfrm>
            <a:off x="7714406" y="1934450"/>
            <a:ext cx="3981526" cy="2740227"/>
          </a:xfrm>
          <a:prstGeom prst="round2DiagRect">
            <a:avLst>
              <a:gd name="adj1" fmla="val 28472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224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042D26-96DA-48D6-9519-3B0C7C6D2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8" y="214372"/>
            <a:ext cx="6521103" cy="1325563"/>
          </a:xfrm>
        </p:spPr>
        <p:txBody>
          <a:bodyPr>
            <a:normAutofit/>
          </a:bodyPr>
          <a:lstStyle/>
          <a:p>
            <a:pPr algn="l"/>
            <a:r>
              <a:rPr lang="es" sz="4400" dirty="0">
                <a:latin typeface="Aptos" panose="020B0004020202020204" pitchFamily="34" charset="0"/>
              </a:rPr>
              <a:t>Adoptar la atención plena en la era digital</a:t>
            </a:r>
            <a:endParaRPr lang="mk-MK" sz="4400" dirty="0">
              <a:latin typeface="Aptos" panose="020B0004020202020204" pitchFamily="34" charset="0"/>
            </a:endParaRPr>
          </a:p>
        </p:txBody>
      </p:sp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3DA54-F41F-40D5-9603-D235B0D21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449" y="1850065"/>
            <a:ext cx="5815556" cy="4476306"/>
          </a:xfrm>
        </p:spPr>
        <p:txBody>
          <a:bodyPr>
            <a:normAutofit lnSpcReduction="10000"/>
          </a:bodyPr>
          <a:lstStyle/>
          <a:p>
            <a:r>
              <a:rPr lang="es" dirty="0">
                <a:latin typeface="Aptos" panose="020B0004020202020204" pitchFamily="34" charset="0"/>
              </a:rPr>
              <a:t>El objetivo de gestionar nuestros hábitos digitales es adoptar la atención plena.</a:t>
            </a:r>
          </a:p>
          <a:p>
            <a:r>
              <a:rPr lang="es" dirty="0">
                <a:latin typeface="Aptos" panose="020B0004020202020204" pitchFamily="34" charset="0"/>
              </a:rPr>
              <a:t>La atención plena es la práctica de prestar atención al momento presente, con curiosidad, apertura y aceptación.</a:t>
            </a:r>
          </a:p>
          <a:p>
            <a:r>
              <a:rPr lang="es" dirty="0">
                <a:latin typeface="Aptos" panose="020B0004020202020204" pitchFamily="34" charset="0"/>
              </a:rPr>
              <a:t>La atención plena nos ayuda a ser más conscientes e intencionales con nuestro uso de la tecnología y a disfrutarla sin ser controlados por ella.</a:t>
            </a:r>
          </a:p>
          <a:p>
            <a:endParaRPr lang="mk-MK" dirty="0">
              <a:latin typeface="Aptos" panose="020B0004020202020204" pitchFamily="34" charset="0"/>
            </a:endParaRPr>
          </a:p>
        </p:txBody>
      </p:sp>
      <p:sp>
        <p:nvSpPr>
          <p:cNvPr id="5131" name="Oval 5130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Freeform: Shape 5132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5135" name="Straight Connector 5134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7" name="Freeform: Shape 5136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39" name="Freeform: Shape 5138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41" name="Freeform: Shape 5140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2" descr="5 Ways to Survive the Global Day of Unplugging">
            <a:extLst>
              <a:ext uri="{FF2B5EF4-FFF2-40B4-BE49-F238E27FC236}">
                <a16:creationId xmlns:a16="http://schemas.microsoft.com/office/drawing/2014/main" id="{200BBA4C-AFAE-CF4B-AF33-9D9A7E594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20" y="2143471"/>
            <a:ext cx="3917298" cy="22034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008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9A016D-B73A-BA0A-7EBA-77AE439AFC98}"/>
              </a:ext>
            </a:extLst>
          </p:cNvPr>
          <p:cNvSpPr txBox="1"/>
          <p:nvPr/>
        </p:nvSpPr>
        <p:spPr>
          <a:xfrm>
            <a:off x="404037" y="1153572"/>
            <a:ext cx="3483197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" sz="4400" b="1" kern="1200">
                <a:solidFill>
                  <a:srgbClr val="FFFFFF"/>
                </a:solidFill>
                <a:latin typeface="Aptos" panose="020B0004020202020204" pitchFamily="34" charset="0"/>
                <a:ea typeface="+mj-ea"/>
                <a:cs typeface="+mj-cs"/>
              </a:rPr>
              <a:t>Técnicas para la atención plena</a:t>
            </a:r>
            <a:endParaRPr lang="en-US" sz="4400" kern="1200">
              <a:solidFill>
                <a:srgbClr val="FFFFFF"/>
              </a:solidFill>
              <a:latin typeface="Aptos" panose="020B0004020202020204" pitchFamily="34" charset="0"/>
              <a:ea typeface="+mj-ea"/>
              <a:cs typeface="+mj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1C06B3C-B3B5-4C08-9CF2-80F60BDA3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just"/>
            <a:r>
              <a:rPr lang="es" sz="2400" dirty="0">
                <a:latin typeface="Aptos" panose="020B0004020202020204" pitchFamily="34" charset="0"/>
                <a:ea typeface="+mn-ea"/>
              </a:rPr>
              <a:t>Respirar profunda y conscientemente, antes, durante y después de utilizar la tecnología, para calmar nuestra mente y cuerpo.</a:t>
            </a:r>
          </a:p>
          <a:p>
            <a:pPr algn="just"/>
            <a:r>
              <a:rPr lang="es" sz="2400" dirty="0">
                <a:latin typeface="Aptos" panose="020B0004020202020204" pitchFamily="34" charset="0"/>
                <a:ea typeface="+mn-ea"/>
              </a:rPr>
              <a:t>Hacer un balance de nosotros mismos y de nuestras emociones, antes, durante y después de usar la tecnología, para comprender nuestras necesidades y motivaciones.</a:t>
            </a:r>
          </a:p>
          <a:p>
            <a:pPr algn="just"/>
            <a:r>
              <a:rPr lang="es" sz="2400" dirty="0">
                <a:latin typeface="Aptos" panose="020B0004020202020204" pitchFamily="34" charset="0"/>
                <a:ea typeface="+mn-ea"/>
              </a:rPr>
              <a:t>Hacernos preguntas, antes, durante y después de utilizar la tecnología, para evaluar su propósito y valor, como:</a:t>
            </a:r>
            <a:endParaRPr lang="en-US" sz="2400" dirty="0">
              <a:latin typeface="Aptos" panose="020B0004020202020204" pitchFamily="34" charset="0"/>
              <a:ea typeface="+mn-ea"/>
            </a:endParaRPr>
          </a:p>
          <a:p>
            <a:pPr marL="457200" lvl="1">
              <a:buClr>
                <a:srgbClr val="FFAA5A"/>
              </a:buClr>
            </a:pPr>
            <a:r>
              <a:rPr lang="es" dirty="0">
                <a:latin typeface="Aptos" panose="020B0004020202020204" pitchFamily="34" charset="0"/>
                <a:ea typeface="+mn-ea"/>
              </a:rPr>
              <a:t>¿Por qué estoy usando este dispositivo o aplicación?</a:t>
            </a:r>
          </a:p>
          <a:p>
            <a:pPr marL="457200" lvl="1">
              <a:buClr>
                <a:srgbClr val="FFAA5A"/>
              </a:buClr>
            </a:pPr>
            <a:r>
              <a:rPr lang="es" dirty="0">
                <a:latin typeface="Aptos" panose="020B0004020202020204" pitchFamily="34" charset="0"/>
                <a:ea typeface="+mn-ea"/>
              </a:rPr>
              <a:t>¿Qué espero lograr o ganar con ello?</a:t>
            </a:r>
          </a:p>
          <a:p>
            <a:pPr marL="457200" lvl="1">
              <a:buClr>
                <a:srgbClr val="FFAA5A"/>
              </a:buClr>
            </a:pPr>
            <a:r>
              <a:rPr lang="es" dirty="0">
                <a:latin typeface="Aptos" panose="020B0004020202020204" pitchFamily="34" charset="0"/>
                <a:ea typeface="+mn-ea"/>
              </a:rPr>
              <a:t>¿Cómo está afectando mi bienestar y productividad?</a:t>
            </a:r>
          </a:p>
          <a:p>
            <a:pPr marL="457200" lvl="1">
              <a:buClr>
                <a:srgbClr val="FFAA5A"/>
              </a:buClr>
            </a:pPr>
            <a:r>
              <a:rPr lang="es" dirty="0">
                <a:latin typeface="Aptos" panose="020B0004020202020204" pitchFamily="34" charset="0"/>
                <a:ea typeface="+mn-ea"/>
              </a:rPr>
              <a:t>¿Cuando y como dejaré de usarlo?</a:t>
            </a:r>
          </a:p>
        </p:txBody>
      </p:sp>
    </p:spTree>
    <p:extLst>
      <p:ext uri="{BB962C8B-B14F-4D97-AF65-F5344CB8AC3E}">
        <p14:creationId xmlns:p14="http://schemas.microsoft.com/office/powerpoint/2010/main" val="561938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85770-7E06-4665-B2FF-3E92C0DB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0469" y="120576"/>
            <a:ext cx="3471531" cy="815088"/>
          </a:xfrm>
        </p:spPr>
        <p:txBody>
          <a:bodyPr/>
          <a:lstStyle/>
          <a:p>
            <a:pPr algn="l"/>
            <a:r>
              <a:rPr lang="es" dirty="0">
                <a:latin typeface="Aptos" panose="020B0004020202020204" pitchFamily="34" charset="0"/>
              </a:rPr>
              <a:t>Reflexión</a:t>
            </a:r>
            <a:endParaRPr lang="mk-MK" dirty="0">
              <a:latin typeface="Aptos" panose="020B0004020202020204" pitchFamily="34" charset="0"/>
            </a:endParaRPr>
          </a:p>
        </p:txBody>
      </p:sp>
      <p:graphicFrame>
        <p:nvGraphicFramePr>
          <p:cNvPr id="9222" name="Content Placeholder 2">
            <a:extLst>
              <a:ext uri="{FF2B5EF4-FFF2-40B4-BE49-F238E27FC236}">
                <a16:creationId xmlns:a16="http://schemas.microsoft.com/office/drawing/2014/main" id="{756EBCD1-9C68-DD3C-5FBC-4E0059F0FF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07197"/>
              </p:ext>
            </p:extLst>
          </p:nvPr>
        </p:nvGraphicFramePr>
        <p:xfrm>
          <a:off x="451883" y="1063255"/>
          <a:ext cx="10949320" cy="5582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20" name="Picture 4" descr="Getting Unplugged - 'Digital Detox'">
            <a:extLst>
              <a:ext uri="{FF2B5EF4-FFF2-40B4-BE49-F238E27FC236}">
                <a16:creationId xmlns:a16="http://schemas.microsoft.com/office/drawing/2014/main" id="{E284B0EB-73A7-4181-8C3C-9101E135DF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9" r="12480" b="8333"/>
          <a:stretch/>
        </p:blipFill>
        <p:spPr bwMode="auto">
          <a:xfrm>
            <a:off x="10617329" y="4922874"/>
            <a:ext cx="1439164" cy="193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382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AFF6D-F8A2-42CB-BA36-51007CBC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 fontScale="90000"/>
          </a:bodyPr>
          <a:lstStyle/>
          <a:p>
            <a:r>
              <a:rPr lang="es">
                <a:solidFill>
                  <a:srgbClr val="FFFFFF"/>
                </a:solidFill>
                <a:latin typeface="Aptos" panose="020B0004020202020204" pitchFamily="34" charset="0"/>
              </a:rPr>
              <a:t>Comience y aprenda las mejores prácticas </a:t>
            </a:r>
            <a:br>
              <a:rPr lang="sk-SK">
                <a:solidFill>
                  <a:srgbClr val="FFFFFF"/>
                </a:solidFill>
                <a:latin typeface="Aptos" panose="020B0004020202020204" pitchFamily="34" charset="0"/>
              </a:rPr>
            </a:br>
            <a:r>
              <a:rPr lang="es">
                <a:solidFill>
                  <a:srgbClr val="FFFFFF"/>
                </a:solidFill>
                <a:latin typeface="Aptos" panose="020B0004020202020204" pitchFamily="34" charset="0"/>
              </a:rPr>
              <a:t>en el próximo módulo</a:t>
            </a:r>
            <a:endParaRPr lang="mk-MK">
              <a:solidFill>
                <a:srgbClr val="FFFFFF"/>
              </a:solidFill>
              <a:latin typeface="Aptos" panose="020B000402020202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EC8D95E-50C5-4709-9FA2-E78DD9FD3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3117" y="1808981"/>
            <a:ext cx="6018835" cy="4619938"/>
          </a:xfrm>
        </p:spPr>
        <p:txBody>
          <a:bodyPr>
            <a:normAutofit fontScale="92500"/>
          </a:bodyPr>
          <a:lstStyle/>
          <a:p>
            <a:r>
              <a:rPr lang="es" dirty="0">
                <a:latin typeface="Aptos" panose="020B0004020202020204" pitchFamily="34" charset="0"/>
              </a:rPr>
              <a:t>Esperamos que este módulo te haya ayudado a comprender y cultivar hábitos digitales saludables </a:t>
            </a:r>
            <a:br>
              <a:rPr lang="sk-SK" dirty="0">
                <a:latin typeface="Aptos" panose="020B0004020202020204" pitchFamily="34" charset="0"/>
              </a:rPr>
            </a:br>
            <a:r>
              <a:rPr lang="es" dirty="0">
                <a:latin typeface="Aptos" panose="020B0004020202020204" pitchFamily="34" charset="0"/>
              </a:rPr>
              <a:t>y a disfrutar de la tecnología de una manera más consciente y equilibrada.</a:t>
            </a:r>
          </a:p>
          <a:p>
            <a:r>
              <a:rPr lang="es" dirty="0">
                <a:latin typeface="Aptos" panose="020B0004020202020204" pitchFamily="34" charset="0"/>
              </a:rPr>
              <a:t>En el próximo módulo, exploraremos algunas de las mejores prácticas para utilizar la tecnología en diferentes dominios y contextos, como la educación, el trabajo, la salud y el entretenimiento.</a:t>
            </a:r>
            <a:endParaRPr lang="mk-MK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144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w to be mindful of technology use | Cambridge English">
            <a:extLst>
              <a:ext uri="{FF2B5EF4-FFF2-40B4-BE49-F238E27FC236}">
                <a16:creationId xmlns:a16="http://schemas.microsoft.com/office/drawing/2014/main" id="{72F41003-6214-4EDF-8A57-E3AA11BF5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504" y="4333594"/>
            <a:ext cx="3875496" cy="253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D2A0DB-BBB8-4A67-8532-A4E3DCEC0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6" y="366546"/>
            <a:ext cx="10662684" cy="733094"/>
          </a:xfrm>
        </p:spPr>
        <p:txBody>
          <a:bodyPr>
            <a:noAutofit/>
          </a:bodyPr>
          <a:lstStyle/>
          <a:p>
            <a:br>
              <a:rPr lang="sk-SK" dirty="0">
                <a:latin typeface="Aptos" panose="020B0004020202020204" pitchFamily="34" charset="0"/>
              </a:rPr>
            </a:br>
            <a:r>
              <a:rPr lang="es" dirty="0">
                <a:latin typeface="Aptos" panose="020B0004020202020204" pitchFamily="34" charset="0"/>
              </a:rPr>
              <a:t>La base del bienestar digital</a:t>
            </a:r>
            <a:br>
              <a:rPr lang="en-US" dirty="0">
                <a:latin typeface="Aptos" panose="020B0004020202020204" pitchFamily="34" charset="0"/>
              </a:rPr>
            </a:br>
            <a:endParaRPr lang="mk-MK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B48E4-052E-41E0-AE9C-C53CCC56B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870" y="1414130"/>
            <a:ext cx="10175358" cy="387025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" b="1" dirty="0">
                <a:solidFill>
                  <a:srgbClr val="FFAA5A"/>
                </a:solidFill>
                <a:latin typeface="Aptos" panose="020B0004020202020204" pitchFamily="34" charset="0"/>
              </a:rPr>
              <a:t>¿Qué es el bienestar digital?</a:t>
            </a:r>
          </a:p>
          <a:p>
            <a:pPr marL="0" indent="0" algn="just">
              <a:buNone/>
            </a:pPr>
            <a:r>
              <a:rPr lang="es" b="1" dirty="0">
                <a:latin typeface="Aptos" panose="020B0004020202020204" pitchFamily="34" charset="0"/>
              </a:rPr>
              <a:t>El bienestar digital (también conocido como bienestar digital o salud digital) es la búsqueda de una relación intencional y saludable con la tecnología, tanto en el lugar de trabajo como en la vida personal.</a:t>
            </a:r>
          </a:p>
          <a:p>
            <a:pPr marL="0" indent="0" algn="just">
              <a:buNone/>
            </a:pPr>
            <a:endParaRPr lang="sk-SK" dirty="0">
              <a:latin typeface="Aptos" panose="020B0004020202020204" pitchFamily="34" charset="0"/>
            </a:endParaRPr>
          </a:p>
          <a:p>
            <a:pPr marL="0" indent="0" algn="just">
              <a:buNone/>
            </a:pPr>
            <a:r>
              <a:rPr lang="es" dirty="0">
                <a:latin typeface="Aptos" panose="020B0004020202020204" pitchFamily="34" charset="0"/>
              </a:rPr>
              <a:t>Dado que muchos trabajos y actividades cotidianas dependen de Internet y de dispositivos digitales, el objetivo del bienestar digital es promover hábitos de uso saludables y ayudar al usuario a mantener un estilo de vida saludable en su vida diaria.</a:t>
            </a:r>
          </a:p>
        </p:txBody>
      </p:sp>
    </p:spTree>
    <p:extLst>
      <p:ext uri="{BB962C8B-B14F-4D97-AF65-F5344CB8AC3E}">
        <p14:creationId xmlns:p14="http://schemas.microsoft.com/office/powerpoint/2010/main" val="2218782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12298" y="654050"/>
            <a:ext cx="11567404" cy="5558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803"/>
              </a:lnSpc>
              <a:spcBef>
                <a:spcPct val="0"/>
              </a:spcBef>
            </a:pPr>
            <a:r>
              <a:rPr lang="es" sz="2650" b="1" dirty="0">
                <a:solidFill>
                  <a:srgbClr val="92BAB5"/>
                </a:solidFill>
                <a:latin typeface="Aptos"/>
                <a:ea typeface="Inter"/>
                <a:cs typeface="Inter"/>
                <a:sym typeface="Inter"/>
              </a:rPr>
              <a:t>Licencia libre </a:t>
            </a:r>
          </a:p>
          <a:p>
            <a:pPr algn="just">
              <a:lnSpc>
                <a:spcPts val="1803"/>
              </a:lnSpc>
              <a:spcBef>
                <a:spcPct val="0"/>
              </a:spcBef>
            </a:pPr>
            <a:r>
              <a:rPr lang="es" sz="2133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algn="just">
              <a:lnSpc>
                <a:spcPts val="1803"/>
              </a:lnSpc>
              <a:spcBef>
                <a:spcPct val="0"/>
              </a:spcBef>
            </a:pPr>
            <a:r>
              <a:rPr lang="es" sz="2133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El producto desarrollado aquí como parte del proyecto "</a:t>
            </a:r>
            <a:r>
              <a:rPr lang="en-US" sz="2133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Building Digital Resilience by Making Digital Wellbeing and Security Accessible to All </a:t>
            </a:r>
            <a:r>
              <a:rPr lang="es" sz="2133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2022-2-SK01-KA220-ADU-000096888" se desarrolló con el apoyo de la Comisión Europea y refleja exclusivamente la opinión del autor. La Comisión Europea no es responsable del contenido de los documentos.</a:t>
            </a:r>
          </a:p>
          <a:p>
            <a:pPr algn="just">
              <a:lnSpc>
                <a:spcPts val="1803"/>
              </a:lnSpc>
              <a:spcBef>
                <a:spcPct val="0"/>
              </a:spcBef>
            </a:pPr>
            <a:r>
              <a:rPr lang="es" sz="2100" dirty="0">
                <a:latin typeface="Aptos"/>
                <a:ea typeface="Inter"/>
                <a:cs typeface="Inter"/>
                <a:sym typeface="Inter"/>
              </a:rPr>
              <a:t>Licencia Creative Commons CC BY- NC SA.</a:t>
            </a:r>
            <a:endParaRPr lang="en-US" sz="2100" dirty="0">
              <a:latin typeface="Aptos"/>
              <a:ea typeface="Inter"/>
              <a:cs typeface="Inter"/>
            </a:endParaRPr>
          </a:p>
          <a:p>
            <a:pPr algn="just">
              <a:lnSpc>
                <a:spcPts val="1803"/>
              </a:lnSpc>
              <a:spcBef>
                <a:spcPct val="0"/>
              </a:spcBef>
            </a:pPr>
            <a:endParaRPr lang="en-US" sz="2133" dirty="0"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>
              <a:lnSpc>
                <a:spcPts val="1803"/>
              </a:lnSpc>
              <a:spcBef>
                <a:spcPct val="0"/>
              </a:spcBef>
            </a:pPr>
            <a:r>
              <a:rPr lang="es" sz="2133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algn="just">
              <a:lnSpc>
                <a:spcPts val="1803"/>
              </a:lnSpc>
              <a:spcBef>
                <a:spcPct val="0"/>
              </a:spcBef>
            </a:pPr>
            <a:endParaRPr lang="en-US" sz="2133" dirty="0"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>
              <a:lnSpc>
                <a:spcPts val="1803"/>
              </a:lnSpc>
              <a:spcBef>
                <a:spcPct val="0"/>
              </a:spcBef>
            </a:pPr>
            <a:endParaRPr lang="en-US" sz="2133" dirty="0"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>
              <a:lnSpc>
                <a:spcPts val="1803"/>
              </a:lnSpc>
              <a:spcBef>
                <a:spcPct val="0"/>
              </a:spcBef>
            </a:pPr>
            <a:r>
              <a:rPr lang="es" sz="2133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Esta licencia permite distribuir, remezclar, mejorar y desarrollar la obra, pero sólo de forma no comercial. Al utilizar la obra, así como extractos de ella, se debe : </a:t>
            </a:r>
          </a:p>
          <a:p>
            <a:pPr marL="647732" lvl="1" indent="-342917" algn="just">
              <a:lnSpc>
                <a:spcPts val="1803"/>
              </a:lnSpc>
              <a:spcBef>
                <a:spcPct val="0"/>
              </a:spcBef>
              <a:buFont typeface="+mj-lt"/>
              <a:buAutoNum type="arabicPeriod"/>
            </a:pPr>
            <a:r>
              <a:rPr lang="es" sz="2133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Se debe mencionar la fuente y el enlace a la licencia, y mencionar los posibles cambios. Los derechos de autor pertenecen a los autores de los documentos.</a:t>
            </a:r>
          </a:p>
          <a:p>
            <a:pPr marL="647732" lvl="1" indent="-342917" algn="just">
              <a:lnSpc>
                <a:spcPts val="1803"/>
              </a:lnSpc>
              <a:spcBef>
                <a:spcPct val="0"/>
              </a:spcBef>
              <a:buFont typeface="+mj-lt"/>
              <a:buAutoNum type="arabicPeriod"/>
            </a:pPr>
            <a:r>
              <a:rPr lang="es" sz="2133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La obra no podrá ser utilizada con fines comerciales.</a:t>
            </a:r>
          </a:p>
          <a:p>
            <a:pPr marL="647732" lvl="1" indent="-342917" algn="just">
              <a:lnSpc>
                <a:spcPts val="1803"/>
              </a:lnSpc>
              <a:spcBef>
                <a:spcPct val="0"/>
              </a:spcBef>
              <a:buFont typeface="+mj-lt"/>
              <a:buAutoNum type="arabicPeriod"/>
            </a:pPr>
            <a:r>
              <a:rPr lang="es" sz="2133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Si recompone, convierte o amplía la obra, sus contribuciones deben publicarse bajo la misma licencia que el original.</a:t>
            </a:r>
          </a:p>
          <a:p>
            <a:pPr algn="just">
              <a:lnSpc>
                <a:spcPts val="1803"/>
              </a:lnSpc>
              <a:spcBef>
                <a:spcPct val="0"/>
              </a:spcBef>
            </a:pPr>
            <a:r>
              <a:rPr lang="es" sz="2133" b="1" dirty="0">
                <a:solidFill>
                  <a:srgbClr val="FFAA5A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Descargo de responsabilidad:</a:t>
            </a:r>
          </a:p>
          <a:p>
            <a:pPr algn="just">
              <a:lnSpc>
                <a:spcPts val="1803"/>
              </a:lnSpc>
              <a:spcBef>
                <a:spcPct val="0"/>
              </a:spcBef>
            </a:pPr>
            <a:r>
              <a:rPr lang="es" sz="2133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Financiado por la Unión Europea. Las opiniones y puntos de vista expresados en este documento son, sin embargo, los de los autores y no reflejan necesariamente los de la Unión Europea o la Agencia Ejecutiva Europea en el Ámbito Educativo y Cultural (EACEA). Ni la Unión Europea ni la EACEA se hacen responsables de las mismas.</a:t>
            </a:r>
          </a:p>
          <a:p>
            <a:pPr algn="just">
              <a:lnSpc>
                <a:spcPts val="1803"/>
              </a:lnSpc>
              <a:spcBef>
                <a:spcPct val="0"/>
              </a:spcBef>
            </a:pPr>
            <a:r>
              <a:rPr lang="es" sz="2133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</p:txBody>
      </p:sp>
      <p:sp>
        <p:nvSpPr>
          <p:cNvPr id="4" name="Freeform 4"/>
          <p:cNvSpPr/>
          <p:nvPr/>
        </p:nvSpPr>
        <p:spPr>
          <a:xfrm>
            <a:off x="406400" y="2362200"/>
            <a:ext cx="1562748" cy="539148"/>
          </a:xfrm>
          <a:custGeom>
            <a:avLst/>
            <a:gdLst/>
            <a:ahLst/>
            <a:cxnLst/>
            <a:rect l="l" t="t" r="r" b="b"/>
            <a:pathLst>
              <a:path w="2344122" h="808722">
                <a:moveTo>
                  <a:pt x="0" y="0"/>
                </a:moveTo>
                <a:lnTo>
                  <a:pt x="2344122" y="0"/>
                </a:lnTo>
                <a:lnTo>
                  <a:pt x="2344122" y="808722"/>
                </a:lnTo>
                <a:lnTo>
                  <a:pt x="0" y="8087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584176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37" name="Arc 1036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D2A0DB-BBB8-4A67-8532-A4E3DCEC0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s" dirty="0">
                <a:latin typeface="Aptos" panose="020B0004020202020204" pitchFamily="34" charset="0"/>
              </a:rPr>
              <a:t>Hábitos digitales</a:t>
            </a:r>
            <a:endParaRPr lang="mk-MK" dirty="0">
              <a:latin typeface="Aptos" panose="020B0004020202020204" pitchFamily="34" charset="0"/>
            </a:endParaRPr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30" name="Picture 6" descr="Tackling the Technology Question for Children and Teens - KidsPeace">
            <a:extLst>
              <a:ext uri="{FF2B5EF4-FFF2-40B4-BE49-F238E27FC236}">
                <a16:creationId xmlns:a16="http://schemas.microsoft.com/office/drawing/2014/main" id="{89EFA8B6-B412-42FB-9629-0BB06C20D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2000490"/>
            <a:ext cx="4777381" cy="268727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B48E4-052E-41E0-AE9C-C53CCC56B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1" y="1984443"/>
            <a:ext cx="5909111" cy="4192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" b="1" dirty="0">
                <a:solidFill>
                  <a:srgbClr val="FFAA5A"/>
                </a:solidFill>
                <a:latin typeface="Aptos" panose="020B0004020202020204" pitchFamily="34" charset="0"/>
              </a:rPr>
              <a:t>¿Qué son los hábitos digitales?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r>
              <a:rPr lang="es" dirty="0">
                <a:latin typeface="Aptos" panose="020B0004020202020204" pitchFamily="34" charset="0"/>
              </a:rPr>
              <a:t>Son los patrones de comportamiento y actitudes que desarrollamos hacia la tecnología, como </a:t>
            </a:r>
            <a:r>
              <a:rPr lang="es" b="1" dirty="0">
                <a:latin typeface="Aptos" panose="020B0004020202020204" pitchFamily="34" charset="0"/>
              </a:rPr>
              <a:t>la frecuencia con la que la usamos, para qué la usamos y cómo nos sentimos al respecto.</a:t>
            </a:r>
          </a:p>
        </p:txBody>
      </p:sp>
    </p:spTree>
    <p:extLst>
      <p:ext uri="{BB962C8B-B14F-4D97-AF65-F5344CB8AC3E}">
        <p14:creationId xmlns:p14="http://schemas.microsoft.com/office/powerpoint/2010/main" val="29450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D2A0DB-BBB8-4A67-8532-A4E3DCEC0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168" y="339623"/>
            <a:ext cx="5458838" cy="1325563"/>
          </a:xfrm>
        </p:spPr>
        <p:txBody>
          <a:bodyPr>
            <a:normAutofit/>
          </a:bodyPr>
          <a:lstStyle/>
          <a:p>
            <a:r>
              <a:rPr lang="es" sz="4400" dirty="0">
                <a:latin typeface="Aptos" panose="020B0004020202020204" pitchFamily="34" charset="0"/>
              </a:rPr>
              <a:t>Alineación de hábitos digitales</a:t>
            </a:r>
            <a:endParaRPr lang="mk-MK" sz="4400" dirty="0">
              <a:latin typeface="Aptos" panose="020B00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Obrázok, na ktorom je ilustrácia, kresba, animovaná rozprávka, maľovanie&#10;&#10;Automaticky generovaný popis">
            <a:extLst>
              <a:ext uri="{FF2B5EF4-FFF2-40B4-BE49-F238E27FC236}">
                <a16:creationId xmlns:a16="http://schemas.microsoft.com/office/drawing/2014/main" id="{B9DD3C6D-5C9C-4855-8BDA-A9A662D2F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552610"/>
            <a:ext cx="4777381" cy="358303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B48E4-052E-41E0-AE9C-C53CCC56B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3027" y="1925112"/>
            <a:ext cx="5715791" cy="45932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" sz="2400" dirty="0">
                <a:latin typeface="Aptos" panose="020B0004020202020204" pitchFamily="34" charset="0"/>
              </a:rPr>
              <a:t>Dependiendo de cómo se alineen con nuestros valores, objetivos y necesidades, los hábitos digitales pueden ser saludables o no saludables:</a:t>
            </a:r>
          </a:p>
          <a:p>
            <a:pPr lvl="1">
              <a:buClr>
                <a:srgbClr val="FFAA5A"/>
              </a:buClr>
            </a:pPr>
            <a:r>
              <a:rPr lang="es" b="1" dirty="0">
                <a:latin typeface="Aptos" panose="020B0004020202020204" pitchFamily="34" charset="0"/>
              </a:rPr>
              <a:t>Los hábitos digitales saludables </a:t>
            </a:r>
            <a:r>
              <a:rPr lang="es" dirty="0">
                <a:latin typeface="Aptos" panose="020B0004020202020204" pitchFamily="34" charset="0"/>
              </a:rPr>
              <a:t>mejoran nuestro bienestar, como utilizar la tecnología para el aprendizaje, la creatividad, la comunicación o el entretenimiento, de forma moderada e intencionada.</a:t>
            </a:r>
          </a:p>
          <a:p>
            <a:pPr lvl="1">
              <a:buClr>
                <a:srgbClr val="FFAA5A"/>
              </a:buClr>
            </a:pPr>
            <a:r>
              <a:rPr lang="es" b="1" dirty="0">
                <a:latin typeface="Aptos" panose="020B0004020202020204" pitchFamily="34" charset="0"/>
              </a:rPr>
              <a:t>Los hábitos digitales poco saludables </a:t>
            </a:r>
            <a:r>
              <a:rPr lang="es" dirty="0">
                <a:latin typeface="Aptos" panose="020B0004020202020204" pitchFamily="34" charset="0"/>
              </a:rPr>
              <a:t>perjudican nuestro bienestar, como el uso de la tecnología para escapismo, distracción, adicción o aislamiento, de forma excesiva o compulsiva.</a:t>
            </a:r>
          </a:p>
          <a:p>
            <a:endParaRPr lang="mk-MK" sz="2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84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78F82-3055-437C-9E0D-3621F880B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549" y="479493"/>
            <a:ext cx="7316251" cy="1325563"/>
          </a:xfrm>
        </p:spPr>
        <p:txBody>
          <a:bodyPr>
            <a:normAutofit/>
          </a:bodyPr>
          <a:lstStyle/>
          <a:p>
            <a:r>
              <a:rPr lang="es" dirty="0">
                <a:latin typeface="Aptos" panose="020B0004020202020204" pitchFamily="34" charset="0"/>
              </a:rPr>
              <a:t>Conciencia de sí mismo</a:t>
            </a:r>
            <a:endParaRPr lang="mk-MK" dirty="0">
              <a:latin typeface="Aptos" panose="020B00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 descr="Self awareness, aware of different aspect of self, behaviors and ...">
            <a:extLst>
              <a:ext uri="{FF2B5EF4-FFF2-40B4-BE49-F238E27FC236}">
                <a16:creationId xmlns:a16="http://schemas.microsoft.com/office/drawing/2014/main" id="{0C2432DA-94C1-41EB-A32E-D2B723BD3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1749677"/>
            <a:ext cx="4777381" cy="318890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8DF3C-B57E-46C2-A047-2553EB3B2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" dirty="0">
                <a:latin typeface="Aptos" panose="020B0004020202020204" pitchFamily="34" charset="0"/>
              </a:rPr>
              <a:t>Para crear hábitos digitales saludables, debemos comenzar con el autoconocimiento.</a:t>
            </a:r>
          </a:p>
          <a:p>
            <a:endParaRPr lang="en-US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s" b="1" dirty="0">
                <a:latin typeface="Aptos" panose="020B0004020202020204" pitchFamily="34" charset="0"/>
              </a:rPr>
              <a:t>La autoconciencia es la capacidad de reconocer y comprender nuestros propios pensamientos, sentimientos y acciones, y cómo nos afectan a nosotros mismos y a los demás.</a:t>
            </a:r>
          </a:p>
          <a:p>
            <a:endParaRPr lang="mk-MK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321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4DCC6-1CF6-4E82-9A2F-E3F245CCA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s" sz="4400" dirty="0">
                <a:latin typeface="Aptos" panose="020B0004020202020204" pitchFamily="34" charset="0"/>
              </a:rPr>
              <a:t>Apoyo a la autoconciencia</a:t>
            </a:r>
            <a:endParaRPr lang="mk-MK" sz="4400" dirty="0">
              <a:latin typeface="Aptos" panose="020B00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 descr="Self Awareness in Life - Make Me Better">
            <a:extLst>
              <a:ext uri="{FF2B5EF4-FFF2-40B4-BE49-F238E27FC236}">
                <a16:creationId xmlns:a16="http://schemas.microsoft.com/office/drawing/2014/main" id="{65665671-0247-4F39-8400-150E7D4D4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2000490"/>
            <a:ext cx="4777381" cy="268727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536E5-4DA5-478B-B2E7-A0245EDD9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2"/>
            <a:ext cx="5458838" cy="41925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" sz="2600" dirty="0">
                <a:latin typeface="Aptos" panose="020B0004020202020204" pitchFamily="34" charset="0"/>
              </a:rPr>
              <a:t>Necesitamos identificar nuestros hábitos digitales y evaluar si nos sirven o no, los desencadenantes, las recompensas y las consecuencias </a:t>
            </a:r>
            <a:br>
              <a:rPr lang="sk-SK" sz="2600" dirty="0">
                <a:latin typeface="Aptos" panose="020B0004020202020204" pitchFamily="34" charset="0"/>
              </a:rPr>
            </a:br>
            <a:r>
              <a:rPr lang="es" sz="2600" dirty="0">
                <a:latin typeface="Aptos" panose="020B0004020202020204" pitchFamily="34" charset="0"/>
              </a:rPr>
              <a:t>de nuestros hábitos digitales y cómo influyen en nuestro comportamiento.</a:t>
            </a:r>
          </a:p>
          <a:p>
            <a:pPr marL="0" indent="0">
              <a:buNone/>
            </a:pPr>
            <a:r>
              <a:rPr lang="es" sz="2600" dirty="0">
                <a:latin typeface="Aptos" panose="020B0004020202020204" pitchFamily="34" charset="0"/>
              </a:rPr>
              <a:t>Al ser conscientes de nosotros mismos, podemos tomar decisiones más conscientes e informadas sobre nuestro uso de la tecnología y alinearlo </a:t>
            </a:r>
            <a:br>
              <a:rPr lang="sk-SK" sz="2600" dirty="0">
                <a:latin typeface="Aptos" panose="020B0004020202020204" pitchFamily="34" charset="0"/>
              </a:rPr>
            </a:br>
            <a:r>
              <a:rPr lang="es" sz="2600" dirty="0">
                <a:latin typeface="Aptos" panose="020B0004020202020204" pitchFamily="34" charset="0"/>
              </a:rPr>
              <a:t>con nuestros objetivos personales y profesionales.</a:t>
            </a:r>
          </a:p>
          <a:p>
            <a:endParaRPr lang="mk-MK" sz="26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251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3C3996-DAF8-41E1-86AC-71A8ADAE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pPr algn="l"/>
            <a:r>
              <a:rPr lang="es" dirty="0">
                <a:solidFill>
                  <a:srgbClr val="FFAA5A"/>
                </a:solidFill>
                <a:latin typeface="Aptos" panose="020B0004020202020204" pitchFamily="34" charset="0"/>
              </a:rPr>
              <a:t>Estrategias para ayudarte a ser más consciente de ti mismo</a:t>
            </a:r>
            <a:endParaRPr lang="mk-MK" dirty="0">
              <a:solidFill>
                <a:srgbClr val="FFAA5A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E40362-B197-CE49-2596-6A25FB589C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400996"/>
              </p:ext>
            </p:extLst>
          </p:nvPr>
        </p:nvGraphicFramePr>
        <p:xfrm>
          <a:off x="4985886" y="231006"/>
          <a:ext cx="6549406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3970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3C3996-DAF8-41E1-86AC-71A8ADAE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pPr algn="l"/>
            <a:r>
              <a:rPr lang="es" dirty="0">
                <a:solidFill>
                  <a:srgbClr val="FFAA5A"/>
                </a:solidFill>
                <a:latin typeface="Aptos" panose="020B0004020202020204" pitchFamily="34" charset="0"/>
              </a:rPr>
              <a:t>Estrategias para ayudarte a ser más consciente de ti mismo</a:t>
            </a:r>
            <a:endParaRPr lang="mk-MK" dirty="0">
              <a:solidFill>
                <a:srgbClr val="FFAA5A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E40362-B197-CE49-2596-6A25FB589C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755609"/>
              </p:ext>
            </p:extLst>
          </p:nvPr>
        </p:nvGraphicFramePr>
        <p:xfrm>
          <a:off x="4985885" y="231006"/>
          <a:ext cx="6773724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526294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c132ca-d2ce-4f1f-9992-28ad6e1060fc" xsi:nil="true"/>
    <lcf76f155ced4ddcb4097134ff3c332f xmlns="48bc9dea-9bf6-49de-a95a-f1fa7fcbbbf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C39A8C05164174D8B0CC0E9EA7C08B6" ma:contentTypeVersion="15" ma:contentTypeDescription="Crear nuevo documento." ma:contentTypeScope="" ma:versionID="f705f402e8dddb31b35b2f3b47b04399">
  <xsd:schema xmlns:xsd="http://www.w3.org/2001/XMLSchema" xmlns:xs="http://www.w3.org/2001/XMLSchema" xmlns:p="http://schemas.microsoft.com/office/2006/metadata/properties" xmlns:ns2="48bc9dea-9bf6-49de-a95a-f1fa7fcbbbfa" xmlns:ns3="86c132ca-d2ce-4f1f-9992-28ad6e1060fc" targetNamespace="http://schemas.microsoft.com/office/2006/metadata/properties" ma:root="true" ma:fieldsID="98c73005377d771f87dd7fe60882c455" ns2:_="" ns3:_="">
    <xsd:import namespace="48bc9dea-9bf6-49de-a95a-f1fa7fcbbbfa"/>
    <xsd:import namespace="86c132ca-d2ce-4f1f-9992-28ad6e1060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c9dea-9bf6-49de-a95a-f1fa7fcbbb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6badb5f0-a2b0-4fa5-985f-380381272c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132ca-d2ce-4f1f-9992-28ad6e1060f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bfbb99d-d6f2-44e8-a286-c464fbd028c5}" ma:internalName="TaxCatchAll" ma:showField="CatchAllData" ma:web="86c132ca-d2ce-4f1f-9992-28ad6e1060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24A583-FA27-4117-994D-E11C2F177C7A}">
  <ds:schemaRefs>
    <ds:schemaRef ds:uri="http://schemas.microsoft.com/office/2006/metadata/properties"/>
    <ds:schemaRef ds:uri="http://schemas.microsoft.com/office/infopath/2007/PartnerControls"/>
    <ds:schemaRef ds:uri="86c132ca-d2ce-4f1f-9992-28ad6e1060fc"/>
    <ds:schemaRef ds:uri="48bc9dea-9bf6-49de-a95a-f1fa7fcbbbfa"/>
    <ds:schemaRef ds:uri="31b0f1b5-1a63-45f8-853b-22b3566b22e9"/>
    <ds:schemaRef ds:uri="c4569630-81ac-4fe0-a81e-3f9a2f8dc51d"/>
  </ds:schemaRefs>
</ds:datastoreItem>
</file>

<file path=customXml/itemProps2.xml><?xml version="1.0" encoding="utf-8"?>
<ds:datastoreItem xmlns:ds="http://schemas.openxmlformats.org/officeDocument/2006/customXml" ds:itemID="{CB532849-AC09-426B-A844-109E548B25E9}"/>
</file>

<file path=customXml/itemProps3.xml><?xml version="1.0" encoding="utf-8"?>
<ds:datastoreItem xmlns:ds="http://schemas.openxmlformats.org/officeDocument/2006/customXml" ds:itemID="{B76BC387-C75C-48DB-9675-4C35EF4558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3629</TotalTime>
  <Words>2548</Words>
  <Application>Microsoft Office PowerPoint</Application>
  <PresentationFormat>Panorámica</PresentationFormat>
  <Paragraphs>207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6" baseType="lpstr">
      <vt:lpstr>Aptos</vt:lpstr>
      <vt:lpstr>Arial</vt:lpstr>
      <vt:lpstr>Calibri</vt:lpstr>
      <vt:lpstr>Cambria</vt:lpstr>
      <vt:lpstr>Wingdings</vt:lpstr>
      <vt:lpstr>Motív Office</vt:lpstr>
      <vt:lpstr>Bienestar digital: comprender y cultivar hábitos digitales saludables</vt:lpstr>
      <vt:lpstr>Introducción</vt:lpstr>
      <vt:lpstr> La base del bienestar digital </vt:lpstr>
      <vt:lpstr>Hábitos digitales</vt:lpstr>
      <vt:lpstr>Alineación de hábitos digitales</vt:lpstr>
      <vt:lpstr>Conciencia de sí mismo</vt:lpstr>
      <vt:lpstr>Apoyo a la autoconciencia</vt:lpstr>
      <vt:lpstr>Estrategias para ayudarte a ser más consciente de ti mismo</vt:lpstr>
      <vt:lpstr>Estrategias para ayudarte a ser más consciente de ti mismo</vt:lpstr>
      <vt:lpstr>Estrategias para ayudarte a ser más consciente de ti mismo</vt:lpstr>
      <vt:lpstr>Estrategias para ayudarte a ser más consciente de ti mismo</vt:lpstr>
      <vt:lpstr>Equilibrio entre tiempo frente a la pantalla y productividad</vt:lpstr>
      <vt:lpstr>Tiempo frente a la pantalla beneficioso y perjudicial</vt:lpstr>
      <vt:lpstr>Presentación de PowerPoint</vt:lpstr>
      <vt:lpstr>Presentación de PowerPoint</vt:lpstr>
      <vt:lpstr>Estrategias de gestión del tiempo digital</vt:lpstr>
      <vt:lpstr>Estrategias de gestión del tiempo digital</vt:lpstr>
      <vt:lpstr>Estrategias de gestión del tiempo digital</vt:lpstr>
      <vt:lpstr>Estrategias de gestión del tiempo digital</vt:lpstr>
      <vt:lpstr>Establecer límites</vt:lpstr>
      <vt:lpstr>Establecer límites tiene sus beneficios</vt:lpstr>
      <vt:lpstr>Comunicación de fronteras digitales</vt:lpstr>
      <vt:lpstr>El poder de desconectarse</vt:lpstr>
      <vt:lpstr>Beneficios de desconectarse</vt:lpstr>
      <vt:lpstr>Plan de desconexión</vt:lpstr>
      <vt:lpstr>Adoptar la atención plena en la era digital</vt:lpstr>
      <vt:lpstr>Presentación de PowerPoint</vt:lpstr>
      <vt:lpstr>Reflexión</vt:lpstr>
      <vt:lpstr>Comience y aprenda las mejores prácticas  en el próximo módulo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Marcela Hallová</dc:creator>
  <cp:lastModifiedBy>aifed</cp:lastModifiedBy>
  <cp:revision>44</cp:revision>
  <dcterms:created xsi:type="dcterms:W3CDTF">2023-02-23T17:03:29Z</dcterms:created>
  <dcterms:modified xsi:type="dcterms:W3CDTF">2024-10-10T09:15:24Z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0x010100FC39A8C05164174D8B0CC0E9EA7C08B6</vt:lpwstr>
  </property>
  <property fmtid="{D5CDD505-2E9C-101B-9397-08002B2CF9AE}" pid="3" name="MediaServiceImageTags">
    <vt:lpwstr/>
  </property>
</Properties>
</file>