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sldIdLst>
    <p:sldId id="295" r:id="rId5"/>
    <p:sldId id="306" r:id="rId6"/>
    <p:sldId id="264" r:id="rId7"/>
    <p:sldId id="267" r:id="rId8"/>
    <p:sldId id="273" r:id="rId9"/>
    <p:sldId id="270" r:id="rId10"/>
    <p:sldId id="271" r:id="rId11"/>
    <p:sldId id="268" r:id="rId12"/>
    <p:sldId id="269"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307" r:id="rId31"/>
    <p:sldId id="308" r:id="rId32"/>
    <p:sldId id="293" r:id="rId33"/>
    <p:sldId id="294" r:id="rId34"/>
    <p:sldId id="266" r:id="rId35"/>
    <p:sldId id="265" r:id="rId36"/>
  </p:sldIdLst>
  <p:sldSz cx="12192000" cy="6858000"/>
  <p:notesSz cx="6858000" cy="9144000"/>
  <p:defaultTextStyle>
    <a:defPPr>
      <a:defRPr lang="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AB5"/>
    <a:srgbClr val="FFAA5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F361B8-776B-4320-AC30-11AA4E54793B}" v="4" dt="2024-09-25T12:45:23.681"/>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2514" y="11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24.sv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image" Target="../media/image18.svg"/><Relationship Id="rId16" Type="http://schemas.openxmlformats.org/officeDocument/2006/relationships/image" Target="../media/image32.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 Id="rId14" Type="http://schemas.openxmlformats.org/officeDocument/2006/relationships/image" Target="../media/image30.svg"/></Relationships>
</file>

<file path=ppt/diagrams/_rels/data2.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ata3.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ata4.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ata5.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24.sv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image" Target="../media/image18.svg"/><Relationship Id="rId16" Type="http://schemas.openxmlformats.org/officeDocument/2006/relationships/image" Target="../media/image32.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 Id="rId14" Type="http://schemas.openxmlformats.org/officeDocument/2006/relationships/image" Target="../media/image30.svg"/></Relationships>
</file>

<file path=ppt/diagrams/_rels/drawing2.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rawing4.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rawing5.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43BDDD-C51D-489A-9D83-484E1B00731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B708D23-F7BA-4009-8042-F59C4DB86A34}">
      <dgm:prSet custT="1"/>
      <dgm:spPr/>
      <dgm:t>
        <a:bodyPr/>
        <a:lstStyle/>
        <a:p>
          <a:pPr>
            <a:lnSpc>
              <a:spcPct val="100000"/>
            </a:lnSpc>
          </a:pPr>
          <a:r>
            <a:rPr lang="es" sz="2800" b="1" dirty="0">
              <a:latin typeface="Aptos" panose="020B0004020202020204" pitchFamily="34" charset="0"/>
            </a:rPr>
            <a:t>CONTENIDO</a:t>
          </a:r>
          <a:endParaRPr lang="en-US" sz="2800" dirty="0">
            <a:latin typeface="Aptos" panose="020B0004020202020204" pitchFamily="34" charset="0"/>
          </a:endParaRPr>
        </a:p>
      </dgm:t>
    </dgm:pt>
    <dgm:pt modelId="{294AC199-2143-4C5C-9F47-99B86156D936}" type="parTrans" cxnId="{014C43CB-3CC6-43CD-B58E-5B4857063AE5}">
      <dgm:prSet/>
      <dgm:spPr/>
      <dgm:t>
        <a:bodyPr/>
        <a:lstStyle/>
        <a:p>
          <a:endParaRPr lang="en-US" sz="2000">
            <a:latin typeface="Aptos" panose="020B0004020202020204" pitchFamily="34" charset="0"/>
          </a:endParaRPr>
        </a:p>
      </dgm:t>
    </dgm:pt>
    <dgm:pt modelId="{2B847863-9BDA-465B-98F6-E4A85A2330AD}" type="sibTrans" cxnId="{014C43CB-3CC6-43CD-B58E-5B4857063AE5}">
      <dgm:prSet/>
      <dgm:spPr/>
      <dgm:t>
        <a:bodyPr/>
        <a:lstStyle/>
        <a:p>
          <a:endParaRPr lang="en-US" sz="2000">
            <a:latin typeface="Aptos" panose="020B0004020202020204" pitchFamily="34" charset="0"/>
          </a:endParaRPr>
        </a:p>
      </dgm:t>
    </dgm:pt>
    <dgm:pt modelId="{FB63ECC2-F2C3-44FF-A373-AFC169BF9AD1}">
      <dgm:prSet custT="1"/>
      <dgm:spPr/>
      <dgm:t>
        <a:bodyPr/>
        <a:lstStyle/>
        <a:p>
          <a:pPr>
            <a:lnSpc>
              <a:spcPct val="100000"/>
            </a:lnSpc>
          </a:pPr>
          <a:r>
            <a:rPr lang="es" sz="2000" dirty="0">
              <a:latin typeface="Aptos" panose="020B0004020202020204" pitchFamily="34" charset="0"/>
            </a:rPr>
            <a:t>Marco sobre bienestar digital de </a:t>
          </a:r>
          <a:r>
            <a:rPr lang="es" sz="2000" noProof="1">
              <a:latin typeface="Aptos" panose="020B0004020202020204" pitchFamily="34" charset="0"/>
            </a:rPr>
            <a:t>NUS-CTIC y el DQ Institute.</a:t>
          </a:r>
          <a:endParaRPr lang="en-US" sz="2000" dirty="0">
            <a:latin typeface="Aptos" panose="020B0004020202020204" pitchFamily="34" charset="0"/>
          </a:endParaRPr>
        </a:p>
      </dgm:t>
    </dgm:pt>
    <dgm:pt modelId="{0E843898-55EF-4317-A849-6D38A4A6A4F2}" type="parTrans" cxnId="{3102CDD2-1FB6-4CD7-8AAB-7DFE7543CFE2}">
      <dgm:prSet/>
      <dgm:spPr/>
      <dgm:t>
        <a:bodyPr/>
        <a:lstStyle/>
        <a:p>
          <a:endParaRPr lang="en-US" sz="2000">
            <a:latin typeface="Aptos" panose="020B0004020202020204" pitchFamily="34" charset="0"/>
          </a:endParaRPr>
        </a:p>
      </dgm:t>
    </dgm:pt>
    <dgm:pt modelId="{EE950033-B44C-41B2-8F1A-FA46F6CDD9C9}" type="sibTrans" cxnId="{3102CDD2-1FB6-4CD7-8AAB-7DFE7543CFE2}">
      <dgm:prSet/>
      <dgm:spPr/>
      <dgm:t>
        <a:bodyPr/>
        <a:lstStyle/>
        <a:p>
          <a:endParaRPr lang="en-US" sz="2000">
            <a:latin typeface="Aptos" panose="020B0004020202020204" pitchFamily="34" charset="0"/>
          </a:endParaRPr>
        </a:p>
      </dgm:t>
    </dgm:pt>
    <dgm:pt modelId="{579F5918-B840-4DAD-A874-55B063A14ED8}">
      <dgm:prSet custT="1"/>
      <dgm:spPr/>
      <dgm:t>
        <a:bodyPr/>
        <a:lstStyle/>
        <a:p>
          <a:pPr>
            <a:lnSpc>
              <a:spcPct val="100000"/>
            </a:lnSpc>
          </a:pPr>
          <a:r>
            <a:rPr lang="es" sz="2000" dirty="0">
              <a:latin typeface="Aptos" panose="020B0004020202020204" pitchFamily="34" charset="0"/>
              <a:ea typeface="Cambria"/>
              <a:cs typeface="Calibri"/>
            </a:rPr>
            <a:t>Sync (Una iniciativa de bienestar digital)</a:t>
          </a:r>
          <a:endParaRPr lang="en-US" sz="2000" dirty="0">
            <a:latin typeface="Aptos" panose="020B0004020202020204" pitchFamily="34" charset="0"/>
          </a:endParaRPr>
        </a:p>
      </dgm:t>
    </dgm:pt>
    <dgm:pt modelId="{6734107E-7D19-4A42-931F-3A5FF1C620B7}" type="parTrans" cxnId="{2CA61305-8D6F-405B-B02D-CED25D02CF64}">
      <dgm:prSet/>
      <dgm:spPr/>
      <dgm:t>
        <a:bodyPr/>
        <a:lstStyle/>
        <a:p>
          <a:endParaRPr lang="en-US" sz="2000">
            <a:latin typeface="Aptos" panose="020B0004020202020204" pitchFamily="34" charset="0"/>
          </a:endParaRPr>
        </a:p>
      </dgm:t>
    </dgm:pt>
    <dgm:pt modelId="{29216139-11BC-4060-BE36-9F1CC7F809DD}" type="sibTrans" cxnId="{2CA61305-8D6F-405B-B02D-CED25D02CF64}">
      <dgm:prSet/>
      <dgm:spPr/>
      <dgm:t>
        <a:bodyPr/>
        <a:lstStyle/>
        <a:p>
          <a:endParaRPr lang="en-US" sz="2000">
            <a:latin typeface="Aptos" panose="020B0004020202020204" pitchFamily="34" charset="0"/>
          </a:endParaRPr>
        </a:p>
      </dgm:t>
    </dgm:pt>
    <dgm:pt modelId="{078842D6-6B74-42A5-B67C-0A37A4CD31A9}">
      <dgm:prSet custT="1"/>
      <dgm:spPr/>
      <dgm:t>
        <a:bodyPr/>
        <a:lstStyle/>
        <a:p>
          <a:pPr>
            <a:lnSpc>
              <a:spcPct val="100000"/>
            </a:lnSpc>
          </a:pPr>
          <a:r>
            <a:rPr lang="es" sz="1800" dirty="0">
              <a:latin typeface="Aptos" panose="020B0004020202020204" pitchFamily="34" charset="0"/>
              <a:ea typeface="Cambria"/>
              <a:cs typeface="Calibri"/>
            </a:rPr>
            <a:t>Bienestar digital (Una guía sobre los beneficios de tener mejores relaciones con la tecnología para tu equipo y tu negocio).</a:t>
          </a:r>
          <a:endParaRPr lang="en-US" sz="1800" dirty="0">
            <a:latin typeface="Aptos" panose="020B0004020202020204" pitchFamily="34" charset="0"/>
          </a:endParaRPr>
        </a:p>
      </dgm:t>
    </dgm:pt>
    <dgm:pt modelId="{B47EDC7C-9CE6-4AA9-982F-78B6A8C403B1}" type="parTrans" cxnId="{7827F8DB-3E16-4708-80CA-FCCE918B4AC2}">
      <dgm:prSet/>
      <dgm:spPr/>
      <dgm:t>
        <a:bodyPr/>
        <a:lstStyle/>
        <a:p>
          <a:endParaRPr lang="en-US" sz="2000">
            <a:latin typeface="Aptos" panose="020B0004020202020204" pitchFamily="34" charset="0"/>
          </a:endParaRPr>
        </a:p>
      </dgm:t>
    </dgm:pt>
    <dgm:pt modelId="{129BE90E-C04F-4DEC-8864-8FB101226F7D}" type="sibTrans" cxnId="{7827F8DB-3E16-4708-80CA-FCCE918B4AC2}">
      <dgm:prSet/>
      <dgm:spPr/>
      <dgm:t>
        <a:bodyPr/>
        <a:lstStyle/>
        <a:p>
          <a:endParaRPr lang="en-US" sz="2000">
            <a:latin typeface="Aptos" panose="020B0004020202020204" pitchFamily="34" charset="0"/>
          </a:endParaRPr>
        </a:p>
      </dgm:t>
    </dgm:pt>
    <dgm:pt modelId="{ADB94454-2E8E-4ED0-8076-D0014D06EE10}">
      <dgm:prSet custT="1"/>
      <dgm:spPr/>
      <dgm:t>
        <a:bodyPr/>
        <a:lstStyle/>
        <a:p>
          <a:pPr>
            <a:lnSpc>
              <a:spcPct val="100000"/>
            </a:lnSpc>
          </a:pPr>
          <a:r>
            <a:rPr lang="es" sz="2000" dirty="0">
              <a:latin typeface="Aptos" panose="020B0004020202020204" pitchFamily="34" charset="0"/>
              <a:ea typeface="Cambria"/>
            </a:rPr>
            <a:t>Educadores de bienestar digital</a:t>
          </a:r>
          <a:endParaRPr lang="en-US" sz="2000" dirty="0">
            <a:latin typeface="Aptos" panose="020B0004020202020204" pitchFamily="34" charset="0"/>
          </a:endParaRPr>
        </a:p>
      </dgm:t>
    </dgm:pt>
    <dgm:pt modelId="{A1F73035-1984-4496-BF33-81A8AF3D1DFE}" type="parTrans" cxnId="{83D2A868-7914-4223-AC8D-E069710DD3ED}">
      <dgm:prSet/>
      <dgm:spPr/>
      <dgm:t>
        <a:bodyPr/>
        <a:lstStyle/>
        <a:p>
          <a:endParaRPr lang="en-US" sz="2000">
            <a:latin typeface="Aptos" panose="020B0004020202020204" pitchFamily="34" charset="0"/>
          </a:endParaRPr>
        </a:p>
      </dgm:t>
    </dgm:pt>
    <dgm:pt modelId="{028CC942-95C9-49D6-90B9-E424882F2F6E}" type="sibTrans" cxnId="{83D2A868-7914-4223-AC8D-E069710DD3ED}">
      <dgm:prSet/>
      <dgm:spPr/>
      <dgm:t>
        <a:bodyPr/>
        <a:lstStyle/>
        <a:p>
          <a:endParaRPr lang="en-US" sz="2000">
            <a:latin typeface="Aptos" panose="020B0004020202020204" pitchFamily="34" charset="0"/>
          </a:endParaRPr>
        </a:p>
      </dgm:t>
    </dgm:pt>
    <dgm:pt modelId="{F2F763FE-1489-4DDB-AD36-0B076070A36D}">
      <dgm:prSet custT="1"/>
      <dgm:spPr/>
      <dgm:t>
        <a:bodyPr/>
        <a:lstStyle/>
        <a:p>
          <a:pPr>
            <a:lnSpc>
              <a:spcPct val="100000"/>
            </a:lnSpc>
          </a:pPr>
          <a:r>
            <a:rPr lang="es" sz="2000" dirty="0">
              <a:latin typeface="Aptos" panose="020B0004020202020204" pitchFamily="34" charset="0"/>
              <a:ea typeface="Cambria"/>
              <a:cs typeface="Calibri"/>
            </a:rPr>
            <a:t>Bienestar digital en el lugar de trabajo (McKinsey &amp; Company)</a:t>
          </a:r>
          <a:endParaRPr lang="en-US" sz="2000" dirty="0">
            <a:latin typeface="Aptos" panose="020B0004020202020204" pitchFamily="34" charset="0"/>
          </a:endParaRPr>
        </a:p>
      </dgm:t>
    </dgm:pt>
    <dgm:pt modelId="{CD09CE58-687D-41FD-8F04-59FB72C8D090}" type="parTrans" cxnId="{1F157AB7-34A4-4CFF-859C-9F74276BFF8E}">
      <dgm:prSet/>
      <dgm:spPr/>
      <dgm:t>
        <a:bodyPr/>
        <a:lstStyle/>
        <a:p>
          <a:endParaRPr lang="en-US" sz="2000">
            <a:latin typeface="Aptos" panose="020B0004020202020204" pitchFamily="34" charset="0"/>
          </a:endParaRPr>
        </a:p>
      </dgm:t>
    </dgm:pt>
    <dgm:pt modelId="{D4AE7404-385F-4530-B09B-6476F9EAE96D}" type="sibTrans" cxnId="{1F157AB7-34A4-4CFF-859C-9F74276BFF8E}">
      <dgm:prSet/>
      <dgm:spPr/>
      <dgm:t>
        <a:bodyPr/>
        <a:lstStyle/>
        <a:p>
          <a:endParaRPr lang="en-US" sz="2000">
            <a:latin typeface="Aptos" panose="020B0004020202020204" pitchFamily="34" charset="0"/>
          </a:endParaRPr>
        </a:p>
      </dgm:t>
    </dgm:pt>
    <dgm:pt modelId="{5B4DDB6C-554A-45B8-B9EC-93CC81B03864}">
      <dgm:prSet custT="1"/>
      <dgm:spPr/>
      <dgm:t>
        <a:bodyPr/>
        <a:lstStyle/>
        <a:p>
          <a:pPr>
            <a:lnSpc>
              <a:spcPct val="100000"/>
            </a:lnSpc>
          </a:pPr>
          <a:r>
            <a:rPr lang="es" sz="2000" dirty="0">
              <a:latin typeface="Aptos" panose="020B0004020202020204" pitchFamily="34" charset="0"/>
              <a:ea typeface="Cambria"/>
            </a:rPr>
            <a:t>Experimentos de bienestar digital de Google</a:t>
          </a:r>
          <a:endParaRPr lang="en-GB" sz="2000" dirty="0">
            <a:latin typeface="Aptos" panose="020B0004020202020204" pitchFamily="34" charset="0"/>
          </a:endParaRPr>
        </a:p>
      </dgm:t>
    </dgm:pt>
    <dgm:pt modelId="{40C3E348-D167-4BAF-87E5-306B1412EF64}" type="parTrans" cxnId="{C47C1E3D-88DC-45FA-8EE5-3FEB087F7B00}">
      <dgm:prSet/>
      <dgm:spPr/>
      <dgm:t>
        <a:bodyPr/>
        <a:lstStyle/>
        <a:p>
          <a:endParaRPr lang="en-GB"/>
        </a:p>
      </dgm:t>
    </dgm:pt>
    <dgm:pt modelId="{5A3D9379-50DB-4307-B6D9-8D74BB49C646}" type="sibTrans" cxnId="{C47C1E3D-88DC-45FA-8EE5-3FEB087F7B00}">
      <dgm:prSet/>
      <dgm:spPr/>
      <dgm:t>
        <a:bodyPr/>
        <a:lstStyle/>
        <a:p>
          <a:endParaRPr lang="en-GB"/>
        </a:p>
      </dgm:t>
    </dgm:pt>
    <dgm:pt modelId="{DD0C1473-F2B4-44CA-B29E-C0DA16F10787}">
      <dgm:prSet custT="1"/>
      <dgm:spPr/>
      <dgm:t>
        <a:bodyPr/>
        <a:lstStyle/>
        <a:p>
          <a:pPr>
            <a:lnSpc>
              <a:spcPct val="100000"/>
            </a:lnSpc>
          </a:pPr>
          <a:r>
            <a:rPr lang="es" sz="1800" dirty="0">
              <a:latin typeface="Aptos" panose="020B0004020202020204" pitchFamily="34" charset="0"/>
              <a:ea typeface="Cambria"/>
              <a:cs typeface="Calibri"/>
            </a:rPr>
            <a:t>El bienestar digital como elemento crucial para sobresalir en el lugar de trabajo de forma saludable y sostenible .</a:t>
          </a:r>
          <a:endParaRPr lang="en-GB" sz="1800" dirty="0">
            <a:latin typeface="Aptos" panose="020B0004020202020204" pitchFamily="34" charset="0"/>
          </a:endParaRPr>
        </a:p>
      </dgm:t>
    </dgm:pt>
    <dgm:pt modelId="{9737C03F-6188-46E2-8797-558A1FA1B145}" type="parTrans" cxnId="{630ADFE4-DBB5-460F-A1DE-9B9F5AE6BD10}">
      <dgm:prSet/>
      <dgm:spPr/>
      <dgm:t>
        <a:bodyPr/>
        <a:lstStyle/>
        <a:p>
          <a:endParaRPr lang="en-GB"/>
        </a:p>
      </dgm:t>
    </dgm:pt>
    <dgm:pt modelId="{C065D467-93A2-41BA-ADAA-6AF6FA8ECC3F}" type="sibTrans" cxnId="{630ADFE4-DBB5-460F-A1DE-9B9F5AE6BD10}">
      <dgm:prSet/>
      <dgm:spPr/>
      <dgm:t>
        <a:bodyPr/>
        <a:lstStyle/>
        <a:p>
          <a:endParaRPr lang="en-GB"/>
        </a:p>
      </dgm:t>
    </dgm:pt>
    <dgm:pt modelId="{73820434-D055-417D-B51D-D2636A8D4E23}" type="pres">
      <dgm:prSet presAssocID="{B243BDDD-C51D-489A-9D83-484E1B007317}" presName="root" presStyleCnt="0">
        <dgm:presLayoutVars>
          <dgm:dir/>
          <dgm:resizeHandles val="exact"/>
        </dgm:presLayoutVars>
      </dgm:prSet>
      <dgm:spPr/>
    </dgm:pt>
    <dgm:pt modelId="{A373FBBB-DD3B-4495-9A4B-015D5CF239F2}" type="pres">
      <dgm:prSet presAssocID="{2B708D23-F7BA-4009-8042-F59C4DB86A34}" presName="compNode" presStyleCnt="0"/>
      <dgm:spPr/>
    </dgm:pt>
    <dgm:pt modelId="{7FA56B82-3F71-455E-8DB9-E3DEC847B3A2}" type="pres">
      <dgm:prSet presAssocID="{2B708D23-F7BA-4009-8042-F59C4DB86A34}" presName="bgRect" presStyleLbl="bgShp" presStyleIdx="0" presStyleCnt="8"/>
      <dgm:spPr/>
    </dgm:pt>
    <dgm:pt modelId="{666EAA06-0DF7-4E53-A2D0-35B2EC9DD721}" type="pres">
      <dgm:prSet presAssocID="{2B708D23-F7BA-4009-8042-F59C4DB86A34}"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úbor HTML"/>
        </a:ext>
      </dgm:extLst>
    </dgm:pt>
    <dgm:pt modelId="{7124FCA2-2159-477E-A8A7-40DEE58D550C}" type="pres">
      <dgm:prSet presAssocID="{2B708D23-F7BA-4009-8042-F59C4DB86A34}" presName="spaceRect" presStyleCnt="0"/>
      <dgm:spPr/>
    </dgm:pt>
    <dgm:pt modelId="{88281E21-E1EF-4392-93DB-8F368ACD50A4}" type="pres">
      <dgm:prSet presAssocID="{2B708D23-F7BA-4009-8042-F59C4DB86A34}" presName="parTx" presStyleLbl="revTx" presStyleIdx="0" presStyleCnt="8">
        <dgm:presLayoutVars>
          <dgm:chMax val="0"/>
          <dgm:chPref val="0"/>
        </dgm:presLayoutVars>
      </dgm:prSet>
      <dgm:spPr/>
    </dgm:pt>
    <dgm:pt modelId="{5FB9042D-2731-4292-8B91-F141CA02865F}" type="pres">
      <dgm:prSet presAssocID="{2B847863-9BDA-465B-98F6-E4A85A2330AD}" presName="sibTrans" presStyleCnt="0"/>
      <dgm:spPr/>
    </dgm:pt>
    <dgm:pt modelId="{7700099C-5E66-4663-B9FB-EBF32FA5F795}" type="pres">
      <dgm:prSet presAssocID="{FB63ECC2-F2C3-44FF-A373-AFC169BF9AD1}" presName="compNode" presStyleCnt="0"/>
      <dgm:spPr/>
    </dgm:pt>
    <dgm:pt modelId="{26B7E481-560E-49DF-BDA8-476CD04DE364}" type="pres">
      <dgm:prSet presAssocID="{FB63ECC2-F2C3-44FF-A373-AFC169BF9AD1}" presName="bgRect" presStyleLbl="bgShp" presStyleIdx="1" presStyleCnt="8" custScaleY="138018"/>
      <dgm:spPr/>
    </dgm:pt>
    <dgm:pt modelId="{373BAA04-DC7C-4DFE-B3FB-E97A9B60D659}" type="pres">
      <dgm:prSet presAssocID="{FB63ECC2-F2C3-44FF-A373-AFC169BF9AD1}"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ajk"/>
        </a:ext>
      </dgm:extLst>
    </dgm:pt>
    <dgm:pt modelId="{C61F3CF7-2711-42E7-8CA0-27A8AFC267E4}" type="pres">
      <dgm:prSet presAssocID="{FB63ECC2-F2C3-44FF-A373-AFC169BF9AD1}" presName="spaceRect" presStyleCnt="0"/>
      <dgm:spPr/>
    </dgm:pt>
    <dgm:pt modelId="{C6D674F7-DF36-4390-BC72-23FA733023E3}" type="pres">
      <dgm:prSet presAssocID="{FB63ECC2-F2C3-44FF-A373-AFC169BF9AD1}" presName="parTx" presStyleLbl="revTx" presStyleIdx="1" presStyleCnt="8">
        <dgm:presLayoutVars>
          <dgm:chMax val="0"/>
          <dgm:chPref val="0"/>
        </dgm:presLayoutVars>
      </dgm:prSet>
      <dgm:spPr/>
    </dgm:pt>
    <dgm:pt modelId="{4A7017CB-62BB-4E38-94FB-7DB901758ED0}" type="pres">
      <dgm:prSet presAssocID="{EE950033-B44C-41B2-8F1A-FA46F6CDD9C9}" presName="sibTrans" presStyleCnt="0"/>
      <dgm:spPr/>
    </dgm:pt>
    <dgm:pt modelId="{8E23DE1E-668E-422B-9F8D-06C2F44B83C7}" type="pres">
      <dgm:prSet presAssocID="{579F5918-B840-4DAD-A874-55B063A14ED8}" presName="compNode" presStyleCnt="0"/>
      <dgm:spPr/>
    </dgm:pt>
    <dgm:pt modelId="{40D17FAC-5618-4B93-BD2E-24D9B68EB3EA}" type="pres">
      <dgm:prSet presAssocID="{579F5918-B840-4DAD-A874-55B063A14ED8}" presName="bgRect" presStyleLbl="bgShp" presStyleIdx="2" presStyleCnt="8"/>
      <dgm:spPr/>
    </dgm:pt>
    <dgm:pt modelId="{39091F4B-C6A5-4C57-9E73-3809DA822B8F}" type="pres">
      <dgm:prSet presAssocID="{579F5918-B840-4DAD-A874-55B063A14ED8}"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Zabezpečený notebook"/>
        </a:ext>
      </dgm:extLst>
    </dgm:pt>
    <dgm:pt modelId="{07B6A3DF-D900-4273-B6A4-9EF3B528F470}" type="pres">
      <dgm:prSet presAssocID="{579F5918-B840-4DAD-A874-55B063A14ED8}" presName="spaceRect" presStyleCnt="0"/>
      <dgm:spPr/>
    </dgm:pt>
    <dgm:pt modelId="{10718661-2CEB-4539-912A-A7A6536C3116}" type="pres">
      <dgm:prSet presAssocID="{579F5918-B840-4DAD-A874-55B063A14ED8}" presName="parTx" presStyleLbl="revTx" presStyleIdx="2" presStyleCnt="8">
        <dgm:presLayoutVars>
          <dgm:chMax val="0"/>
          <dgm:chPref val="0"/>
        </dgm:presLayoutVars>
      </dgm:prSet>
      <dgm:spPr/>
    </dgm:pt>
    <dgm:pt modelId="{F2484D4E-946C-4C4C-9FE4-2314455C864E}" type="pres">
      <dgm:prSet presAssocID="{29216139-11BC-4060-BE36-9F1CC7F809DD}" presName="sibTrans" presStyleCnt="0"/>
      <dgm:spPr/>
    </dgm:pt>
    <dgm:pt modelId="{1F7425F9-9EFE-4511-84A6-9C1207F5557B}" type="pres">
      <dgm:prSet presAssocID="{078842D6-6B74-42A5-B67C-0A37A4CD31A9}" presName="compNode" presStyleCnt="0"/>
      <dgm:spPr/>
    </dgm:pt>
    <dgm:pt modelId="{175FEB23-D1B6-4D77-93BE-B778E7FAD066}" type="pres">
      <dgm:prSet presAssocID="{078842D6-6B74-42A5-B67C-0A37A4CD31A9}" presName="bgRect" presStyleLbl="bgShp" presStyleIdx="3" presStyleCnt="8"/>
      <dgm:spPr/>
    </dgm:pt>
    <dgm:pt modelId="{A2A981CF-D820-47B0-A02E-59F284793CFF}" type="pres">
      <dgm:prSet presAssocID="{078842D6-6B74-42A5-B67C-0A37A4CD31A9}"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Vzdelávanie"/>
        </a:ext>
      </dgm:extLst>
    </dgm:pt>
    <dgm:pt modelId="{1156ECBC-C615-407A-AB09-10806E85413A}" type="pres">
      <dgm:prSet presAssocID="{078842D6-6B74-42A5-B67C-0A37A4CD31A9}" presName="spaceRect" presStyleCnt="0"/>
      <dgm:spPr/>
    </dgm:pt>
    <dgm:pt modelId="{5CF14C61-53DD-492E-9FD5-987E46145691}" type="pres">
      <dgm:prSet presAssocID="{078842D6-6B74-42A5-B67C-0A37A4CD31A9}" presName="parTx" presStyleLbl="revTx" presStyleIdx="3" presStyleCnt="8" custScaleY="131256">
        <dgm:presLayoutVars>
          <dgm:chMax val="0"/>
          <dgm:chPref val="0"/>
        </dgm:presLayoutVars>
      </dgm:prSet>
      <dgm:spPr/>
    </dgm:pt>
    <dgm:pt modelId="{C53126B2-C5A8-4A78-A9B2-24C1B59EFED2}" type="pres">
      <dgm:prSet presAssocID="{129BE90E-C04F-4DEC-8864-8FB101226F7D}" presName="sibTrans" presStyleCnt="0"/>
      <dgm:spPr/>
    </dgm:pt>
    <dgm:pt modelId="{88F16B86-DC52-486C-B2B1-D9E6BFECAD88}" type="pres">
      <dgm:prSet presAssocID="{ADB94454-2E8E-4ED0-8076-D0014D06EE10}" presName="compNode" presStyleCnt="0"/>
      <dgm:spPr/>
    </dgm:pt>
    <dgm:pt modelId="{AC6405E7-549C-4075-9A06-7AC6582F1359}" type="pres">
      <dgm:prSet presAssocID="{ADB94454-2E8E-4ED0-8076-D0014D06EE10}" presName="bgRect" presStyleLbl="bgShp" presStyleIdx="4" presStyleCnt="8"/>
      <dgm:spPr/>
    </dgm:pt>
    <dgm:pt modelId="{FDA208B1-9F76-481E-AF11-387E0B50A825}" type="pres">
      <dgm:prSet presAssocID="{ADB94454-2E8E-4ED0-8076-D0014D06EE10}"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rofej"/>
        </a:ext>
      </dgm:extLst>
    </dgm:pt>
    <dgm:pt modelId="{066DD64E-E5EB-4FB7-91C2-760323AD4AF6}" type="pres">
      <dgm:prSet presAssocID="{ADB94454-2E8E-4ED0-8076-D0014D06EE10}" presName="spaceRect" presStyleCnt="0"/>
      <dgm:spPr/>
    </dgm:pt>
    <dgm:pt modelId="{4A43760C-CB76-43A6-B7A6-65295F0D517D}" type="pres">
      <dgm:prSet presAssocID="{ADB94454-2E8E-4ED0-8076-D0014D06EE10}" presName="parTx" presStyleLbl="revTx" presStyleIdx="4" presStyleCnt="8">
        <dgm:presLayoutVars>
          <dgm:chMax val="0"/>
          <dgm:chPref val="0"/>
        </dgm:presLayoutVars>
      </dgm:prSet>
      <dgm:spPr/>
    </dgm:pt>
    <dgm:pt modelId="{75EE90E0-31A3-4900-867C-3B4BA3756FCA}" type="pres">
      <dgm:prSet presAssocID="{028CC942-95C9-49D6-90B9-E424882F2F6E}" presName="sibTrans" presStyleCnt="0"/>
      <dgm:spPr/>
    </dgm:pt>
    <dgm:pt modelId="{485E8CCF-1ABF-4321-8FAC-8AB382438E93}" type="pres">
      <dgm:prSet presAssocID="{F2F763FE-1489-4DDB-AD36-0B076070A36D}" presName="compNode" presStyleCnt="0"/>
      <dgm:spPr/>
    </dgm:pt>
    <dgm:pt modelId="{B6F4B756-2471-4388-9440-3EAF4C6A783B}" type="pres">
      <dgm:prSet presAssocID="{F2F763FE-1489-4DDB-AD36-0B076070A36D}" presName="bgRect" presStyleLbl="bgShp" presStyleIdx="5" presStyleCnt="8"/>
      <dgm:spPr/>
    </dgm:pt>
    <dgm:pt modelId="{5CC8C997-00F3-478C-85F3-0497CBDEF538}" type="pres">
      <dgm:prSet presAssocID="{F2F763FE-1489-4DDB-AD36-0B076070A36D}"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istória"/>
        </a:ext>
      </dgm:extLst>
    </dgm:pt>
    <dgm:pt modelId="{3D8763A7-8621-4FB8-B509-5D6AC5DDED6F}" type="pres">
      <dgm:prSet presAssocID="{F2F763FE-1489-4DDB-AD36-0B076070A36D}" presName="spaceRect" presStyleCnt="0"/>
      <dgm:spPr/>
    </dgm:pt>
    <dgm:pt modelId="{D98B70F2-EE8F-4BCD-B437-83601E2EE8C6}" type="pres">
      <dgm:prSet presAssocID="{F2F763FE-1489-4DDB-AD36-0B076070A36D}" presName="parTx" presStyleLbl="revTx" presStyleIdx="5" presStyleCnt="8">
        <dgm:presLayoutVars>
          <dgm:chMax val="0"/>
          <dgm:chPref val="0"/>
        </dgm:presLayoutVars>
      </dgm:prSet>
      <dgm:spPr/>
    </dgm:pt>
    <dgm:pt modelId="{D972451A-34F0-47C8-BDCE-25520A4333AD}" type="pres">
      <dgm:prSet presAssocID="{D4AE7404-385F-4530-B09B-6476F9EAE96D}" presName="sibTrans" presStyleCnt="0"/>
      <dgm:spPr/>
    </dgm:pt>
    <dgm:pt modelId="{33D9653A-A531-4A24-8D82-FE9301D5BD8C}" type="pres">
      <dgm:prSet presAssocID="{5B4DDB6C-554A-45B8-B9EC-93CC81B03864}" presName="compNode" presStyleCnt="0"/>
      <dgm:spPr/>
    </dgm:pt>
    <dgm:pt modelId="{E3F76120-10C4-4E84-AEA5-14BA6DD94AD4}" type="pres">
      <dgm:prSet presAssocID="{5B4DDB6C-554A-45B8-B9EC-93CC81B03864}" presName="bgRect" presStyleLbl="bgShp" presStyleIdx="6" presStyleCnt="8"/>
      <dgm:spPr/>
    </dgm:pt>
    <dgm:pt modelId="{238A9350-ECDC-464A-8ADB-F6E191078D96}" type="pres">
      <dgm:prSet presAssocID="{5B4DDB6C-554A-45B8-B9EC-93CC81B03864}" presName="iconRect" presStyleLbl="node1" presStyleIdx="6" presStyleCnt="8"/>
      <dgm:spPr>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Prehľadávanie inventára obrys"/>
        </a:ext>
      </dgm:extLst>
    </dgm:pt>
    <dgm:pt modelId="{20B1FA1B-E174-4508-B346-AF10367418B8}" type="pres">
      <dgm:prSet presAssocID="{5B4DDB6C-554A-45B8-B9EC-93CC81B03864}" presName="spaceRect" presStyleCnt="0"/>
      <dgm:spPr/>
    </dgm:pt>
    <dgm:pt modelId="{7C92BA42-A483-4FA7-B60C-AD704FB15546}" type="pres">
      <dgm:prSet presAssocID="{5B4DDB6C-554A-45B8-B9EC-93CC81B03864}" presName="parTx" presStyleLbl="revTx" presStyleIdx="6" presStyleCnt="8">
        <dgm:presLayoutVars>
          <dgm:chMax val="0"/>
          <dgm:chPref val="0"/>
        </dgm:presLayoutVars>
      </dgm:prSet>
      <dgm:spPr/>
    </dgm:pt>
    <dgm:pt modelId="{1C95F12E-A80C-487A-95AB-CC74782201E3}" type="pres">
      <dgm:prSet presAssocID="{5A3D9379-50DB-4307-B6D9-8D74BB49C646}" presName="sibTrans" presStyleCnt="0"/>
      <dgm:spPr/>
    </dgm:pt>
    <dgm:pt modelId="{B55EE8E4-CEB7-4812-BCF1-1F023EE629C4}" type="pres">
      <dgm:prSet presAssocID="{DD0C1473-F2B4-44CA-B29E-C0DA16F10787}" presName="compNode" presStyleCnt="0"/>
      <dgm:spPr/>
    </dgm:pt>
    <dgm:pt modelId="{8F22E364-DCE3-4979-B882-15EE44399F15}" type="pres">
      <dgm:prSet presAssocID="{DD0C1473-F2B4-44CA-B29E-C0DA16F10787}" presName="bgRect" presStyleLbl="bgShp" presStyleIdx="7" presStyleCnt="8"/>
      <dgm:spPr/>
    </dgm:pt>
    <dgm:pt modelId="{5D823263-F2D2-431C-A621-B4A230B59A5E}" type="pres">
      <dgm:prSet presAssocID="{DD0C1473-F2B4-44CA-B29E-C0DA16F10787}" presName="iconRect" presStyleLbl="node1" presStyleIdx="7" presStyleCnt="8"/>
      <dgm:spPr>
        <a:blipFill>
          <a:blip xmlns:r="http://schemas.openxmlformats.org/officeDocument/2006/relationships" r:embed="rId15">
            <a:extLst>
              <a:ext uri="{96DAC541-7B7A-43D3-8B79-37D633B846F1}">
                <asvg:svgBlip xmlns:asvg="http://schemas.microsoft.com/office/drawing/2016/SVG/main" r:embed="rId16"/>
              </a:ext>
            </a:extLst>
          </a:blip>
          <a:srcRect/>
          <a:stretch>
            <a:fillRect/>
          </a:stretch>
        </a:blipFill>
      </dgm:spPr>
      <dgm:extLst>
        <a:ext uri="{E40237B7-FDA0-4F09-8148-C483321AD2D9}">
          <dgm14:cNvPr xmlns:dgm14="http://schemas.microsoft.com/office/drawing/2010/diagram" id="0" name="" descr="Starostlivosť obrys"/>
        </a:ext>
      </dgm:extLst>
    </dgm:pt>
    <dgm:pt modelId="{EAFF2FEE-716A-41FB-8A56-BB35C543D8E9}" type="pres">
      <dgm:prSet presAssocID="{DD0C1473-F2B4-44CA-B29E-C0DA16F10787}" presName="spaceRect" presStyleCnt="0"/>
      <dgm:spPr/>
    </dgm:pt>
    <dgm:pt modelId="{87AB5D69-292F-4884-974F-59F360C9D29C}" type="pres">
      <dgm:prSet presAssocID="{DD0C1473-F2B4-44CA-B29E-C0DA16F10787}" presName="parTx" presStyleLbl="revTx" presStyleIdx="7" presStyleCnt="8">
        <dgm:presLayoutVars>
          <dgm:chMax val="0"/>
          <dgm:chPref val="0"/>
        </dgm:presLayoutVars>
      </dgm:prSet>
      <dgm:spPr/>
    </dgm:pt>
  </dgm:ptLst>
  <dgm:cxnLst>
    <dgm:cxn modelId="{2CA61305-8D6F-405B-B02D-CED25D02CF64}" srcId="{B243BDDD-C51D-489A-9D83-484E1B007317}" destId="{579F5918-B840-4DAD-A874-55B063A14ED8}" srcOrd="2" destOrd="0" parTransId="{6734107E-7D19-4A42-931F-3A5FF1C620B7}" sibTransId="{29216139-11BC-4060-BE36-9F1CC7F809DD}"/>
    <dgm:cxn modelId="{E0383613-BA6B-4DB4-B45C-2283377B0FFE}" type="presOf" srcId="{579F5918-B840-4DAD-A874-55B063A14ED8}" destId="{10718661-2CEB-4539-912A-A7A6536C3116}" srcOrd="0" destOrd="0" presId="urn:microsoft.com/office/officeart/2018/2/layout/IconVerticalSolidList"/>
    <dgm:cxn modelId="{680ACE31-B5D1-4A89-B907-BCA86109A15C}" type="presOf" srcId="{FB63ECC2-F2C3-44FF-A373-AFC169BF9AD1}" destId="{C6D674F7-DF36-4390-BC72-23FA733023E3}" srcOrd="0" destOrd="0" presId="urn:microsoft.com/office/officeart/2018/2/layout/IconVerticalSolidList"/>
    <dgm:cxn modelId="{C47C1E3D-88DC-45FA-8EE5-3FEB087F7B00}" srcId="{B243BDDD-C51D-489A-9D83-484E1B007317}" destId="{5B4DDB6C-554A-45B8-B9EC-93CC81B03864}" srcOrd="6" destOrd="0" parTransId="{40C3E348-D167-4BAF-87E5-306B1412EF64}" sibTransId="{5A3D9379-50DB-4307-B6D9-8D74BB49C646}"/>
    <dgm:cxn modelId="{1C2F4D3F-6713-412F-A727-484729E8FC47}" type="presOf" srcId="{078842D6-6B74-42A5-B67C-0A37A4CD31A9}" destId="{5CF14C61-53DD-492E-9FD5-987E46145691}" srcOrd="0" destOrd="0" presId="urn:microsoft.com/office/officeart/2018/2/layout/IconVerticalSolidList"/>
    <dgm:cxn modelId="{A68E5C5C-EE00-4660-AA26-B18958D31C12}" type="presOf" srcId="{DD0C1473-F2B4-44CA-B29E-C0DA16F10787}" destId="{87AB5D69-292F-4884-974F-59F360C9D29C}" srcOrd="0" destOrd="0" presId="urn:microsoft.com/office/officeart/2018/2/layout/IconVerticalSolidList"/>
    <dgm:cxn modelId="{83D2A868-7914-4223-AC8D-E069710DD3ED}" srcId="{B243BDDD-C51D-489A-9D83-484E1B007317}" destId="{ADB94454-2E8E-4ED0-8076-D0014D06EE10}" srcOrd="4" destOrd="0" parTransId="{A1F73035-1984-4496-BF33-81A8AF3D1DFE}" sibTransId="{028CC942-95C9-49D6-90B9-E424882F2F6E}"/>
    <dgm:cxn modelId="{51584179-66EC-4694-9794-A852064B9CF7}" type="presOf" srcId="{2B708D23-F7BA-4009-8042-F59C4DB86A34}" destId="{88281E21-E1EF-4392-93DB-8F368ACD50A4}" srcOrd="0" destOrd="0" presId="urn:microsoft.com/office/officeart/2018/2/layout/IconVerticalSolidList"/>
    <dgm:cxn modelId="{1F157AB7-34A4-4CFF-859C-9F74276BFF8E}" srcId="{B243BDDD-C51D-489A-9D83-484E1B007317}" destId="{F2F763FE-1489-4DDB-AD36-0B076070A36D}" srcOrd="5" destOrd="0" parTransId="{CD09CE58-687D-41FD-8F04-59FB72C8D090}" sibTransId="{D4AE7404-385F-4530-B09B-6476F9EAE96D}"/>
    <dgm:cxn modelId="{945EC6BB-CF78-4E44-8D6C-91ED4395D7CD}" type="presOf" srcId="{5B4DDB6C-554A-45B8-B9EC-93CC81B03864}" destId="{7C92BA42-A483-4FA7-B60C-AD704FB15546}" srcOrd="0" destOrd="0" presId="urn:microsoft.com/office/officeart/2018/2/layout/IconVerticalSolidList"/>
    <dgm:cxn modelId="{1D53CEC6-398D-4D12-8C40-9E6F4F91B165}" type="presOf" srcId="{F2F763FE-1489-4DDB-AD36-0B076070A36D}" destId="{D98B70F2-EE8F-4BCD-B437-83601E2EE8C6}" srcOrd="0" destOrd="0" presId="urn:microsoft.com/office/officeart/2018/2/layout/IconVerticalSolidList"/>
    <dgm:cxn modelId="{014C43CB-3CC6-43CD-B58E-5B4857063AE5}" srcId="{B243BDDD-C51D-489A-9D83-484E1B007317}" destId="{2B708D23-F7BA-4009-8042-F59C4DB86A34}" srcOrd="0" destOrd="0" parTransId="{294AC199-2143-4C5C-9F47-99B86156D936}" sibTransId="{2B847863-9BDA-465B-98F6-E4A85A2330AD}"/>
    <dgm:cxn modelId="{175236CF-50E5-4DBE-B4AE-834CFC9614B1}" type="presOf" srcId="{B243BDDD-C51D-489A-9D83-484E1B007317}" destId="{73820434-D055-417D-B51D-D2636A8D4E23}" srcOrd="0" destOrd="0" presId="urn:microsoft.com/office/officeart/2018/2/layout/IconVerticalSolidList"/>
    <dgm:cxn modelId="{3102CDD2-1FB6-4CD7-8AAB-7DFE7543CFE2}" srcId="{B243BDDD-C51D-489A-9D83-484E1B007317}" destId="{FB63ECC2-F2C3-44FF-A373-AFC169BF9AD1}" srcOrd="1" destOrd="0" parTransId="{0E843898-55EF-4317-A849-6D38A4A6A4F2}" sibTransId="{EE950033-B44C-41B2-8F1A-FA46F6CDD9C9}"/>
    <dgm:cxn modelId="{7827F8DB-3E16-4708-80CA-FCCE918B4AC2}" srcId="{B243BDDD-C51D-489A-9D83-484E1B007317}" destId="{078842D6-6B74-42A5-B67C-0A37A4CD31A9}" srcOrd="3" destOrd="0" parTransId="{B47EDC7C-9CE6-4AA9-982F-78B6A8C403B1}" sibTransId="{129BE90E-C04F-4DEC-8864-8FB101226F7D}"/>
    <dgm:cxn modelId="{630ADFE4-DBB5-460F-A1DE-9B9F5AE6BD10}" srcId="{B243BDDD-C51D-489A-9D83-484E1B007317}" destId="{DD0C1473-F2B4-44CA-B29E-C0DA16F10787}" srcOrd="7" destOrd="0" parTransId="{9737C03F-6188-46E2-8797-558A1FA1B145}" sibTransId="{C065D467-93A2-41BA-ADAA-6AF6FA8ECC3F}"/>
    <dgm:cxn modelId="{129B88EB-D139-4566-9B26-C8C4BF93407C}" type="presOf" srcId="{ADB94454-2E8E-4ED0-8076-D0014D06EE10}" destId="{4A43760C-CB76-43A6-B7A6-65295F0D517D}" srcOrd="0" destOrd="0" presId="urn:microsoft.com/office/officeart/2018/2/layout/IconVerticalSolidList"/>
    <dgm:cxn modelId="{4B79D27B-2F4C-4B48-893B-0844E2907C68}" type="presParOf" srcId="{73820434-D055-417D-B51D-D2636A8D4E23}" destId="{A373FBBB-DD3B-4495-9A4B-015D5CF239F2}" srcOrd="0" destOrd="0" presId="urn:microsoft.com/office/officeart/2018/2/layout/IconVerticalSolidList"/>
    <dgm:cxn modelId="{B606381F-36FB-4C4B-BB67-08F227443572}" type="presParOf" srcId="{A373FBBB-DD3B-4495-9A4B-015D5CF239F2}" destId="{7FA56B82-3F71-455E-8DB9-E3DEC847B3A2}" srcOrd="0" destOrd="0" presId="urn:microsoft.com/office/officeart/2018/2/layout/IconVerticalSolidList"/>
    <dgm:cxn modelId="{3F73BD4C-C431-463C-9D94-1CEA9F38C78E}" type="presParOf" srcId="{A373FBBB-DD3B-4495-9A4B-015D5CF239F2}" destId="{666EAA06-0DF7-4E53-A2D0-35B2EC9DD721}" srcOrd="1" destOrd="0" presId="urn:microsoft.com/office/officeart/2018/2/layout/IconVerticalSolidList"/>
    <dgm:cxn modelId="{6803465E-5AB2-4F07-8BB8-34AE5E5A27D5}" type="presParOf" srcId="{A373FBBB-DD3B-4495-9A4B-015D5CF239F2}" destId="{7124FCA2-2159-477E-A8A7-40DEE58D550C}" srcOrd="2" destOrd="0" presId="urn:microsoft.com/office/officeart/2018/2/layout/IconVerticalSolidList"/>
    <dgm:cxn modelId="{8DF4FDC7-5884-4C8C-9B1B-EB9D92B187C0}" type="presParOf" srcId="{A373FBBB-DD3B-4495-9A4B-015D5CF239F2}" destId="{88281E21-E1EF-4392-93DB-8F368ACD50A4}" srcOrd="3" destOrd="0" presId="urn:microsoft.com/office/officeart/2018/2/layout/IconVerticalSolidList"/>
    <dgm:cxn modelId="{93506C51-DBD1-4017-A40E-EF49305EB4FB}" type="presParOf" srcId="{73820434-D055-417D-B51D-D2636A8D4E23}" destId="{5FB9042D-2731-4292-8B91-F141CA02865F}" srcOrd="1" destOrd="0" presId="urn:microsoft.com/office/officeart/2018/2/layout/IconVerticalSolidList"/>
    <dgm:cxn modelId="{A2044FCE-E0DB-402A-BEF3-C747BA9057CF}" type="presParOf" srcId="{73820434-D055-417D-B51D-D2636A8D4E23}" destId="{7700099C-5E66-4663-B9FB-EBF32FA5F795}" srcOrd="2" destOrd="0" presId="urn:microsoft.com/office/officeart/2018/2/layout/IconVerticalSolidList"/>
    <dgm:cxn modelId="{E42AE867-D97F-40D9-85BC-5843629D2850}" type="presParOf" srcId="{7700099C-5E66-4663-B9FB-EBF32FA5F795}" destId="{26B7E481-560E-49DF-BDA8-476CD04DE364}" srcOrd="0" destOrd="0" presId="urn:microsoft.com/office/officeart/2018/2/layout/IconVerticalSolidList"/>
    <dgm:cxn modelId="{14646EA2-9C1A-44B6-82CD-9D6558162A9E}" type="presParOf" srcId="{7700099C-5E66-4663-B9FB-EBF32FA5F795}" destId="{373BAA04-DC7C-4DFE-B3FB-E97A9B60D659}" srcOrd="1" destOrd="0" presId="urn:microsoft.com/office/officeart/2018/2/layout/IconVerticalSolidList"/>
    <dgm:cxn modelId="{AB30F935-64E8-4BCA-B7F9-06CE45AA903C}" type="presParOf" srcId="{7700099C-5E66-4663-B9FB-EBF32FA5F795}" destId="{C61F3CF7-2711-42E7-8CA0-27A8AFC267E4}" srcOrd="2" destOrd="0" presId="urn:microsoft.com/office/officeart/2018/2/layout/IconVerticalSolidList"/>
    <dgm:cxn modelId="{FBBB6ED6-4F42-4923-9F7D-0E1735517C21}" type="presParOf" srcId="{7700099C-5E66-4663-B9FB-EBF32FA5F795}" destId="{C6D674F7-DF36-4390-BC72-23FA733023E3}" srcOrd="3" destOrd="0" presId="urn:microsoft.com/office/officeart/2018/2/layout/IconVerticalSolidList"/>
    <dgm:cxn modelId="{19A88779-E539-47BA-861E-BA43A2A40BD0}" type="presParOf" srcId="{73820434-D055-417D-B51D-D2636A8D4E23}" destId="{4A7017CB-62BB-4E38-94FB-7DB901758ED0}" srcOrd="3" destOrd="0" presId="urn:microsoft.com/office/officeart/2018/2/layout/IconVerticalSolidList"/>
    <dgm:cxn modelId="{A1B0FCCE-F390-4474-B721-50BC970509C4}" type="presParOf" srcId="{73820434-D055-417D-B51D-D2636A8D4E23}" destId="{8E23DE1E-668E-422B-9F8D-06C2F44B83C7}" srcOrd="4" destOrd="0" presId="urn:microsoft.com/office/officeart/2018/2/layout/IconVerticalSolidList"/>
    <dgm:cxn modelId="{498E9031-691A-4501-89CD-6CF4688C1664}" type="presParOf" srcId="{8E23DE1E-668E-422B-9F8D-06C2F44B83C7}" destId="{40D17FAC-5618-4B93-BD2E-24D9B68EB3EA}" srcOrd="0" destOrd="0" presId="urn:microsoft.com/office/officeart/2018/2/layout/IconVerticalSolidList"/>
    <dgm:cxn modelId="{A7700B45-D20F-47B7-BF7C-9872BD151BFE}" type="presParOf" srcId="{8E23DE1E-668E-422B-9F8D-06C2F44B83C7}" destId="{39091F4B-C6A5-4C57-9E73-3809DA822B8F}" srcOrd="1" destOrd="0" presId="urn:microsoft.com/office/officeart/2018/2/layout/IconVerticalSolidList"/>
    <dgm:cxn modelId="{227173FD-5CCB-4634-8CF3-F57D83432E52}" type="presParOf" srcId="{8E23DE1E-668E-422B-9F8D-06C2F44B83C7}" destId="{07B6A3DF-D900-4273-B6A4-9EF3B528F470}" srcOrd="2" destOrd="0" presId="urn:microsoft.com/office/officeart/2018/2/layout/IconVerticalSolidList"/>
    <dgm:cxn modelId="{A71EC53A-C7F2-4C2A-9263-964AFC1C739B}" type="presParOf" srcId="{8E23DE1E-668E-422B-9F8D-06C2F44B83C7}" destId="{10718661-2CEB-4539-912A-A7A6536C3116}" srcOrd="3" destOrd="0" presId="urn:microsoft.com/office/officeart/2018/2/layout/IconVerticalSolidList"/>
    <dgm:cxn modelId="{17B66FC5-F674-4795-8353-FC59F8F83483}" type="presParOf" srcId="{73820434-D055-417D-B51D-D2636A8D4E23}" destId="{F2484D4E-946C-4C4C-9FE4-2314455C864E}" srcOrd="5" destOrd="0" presId="urn:microsoft.com/office/officeart/2018/2/layout/IconVerticalSolidList"/>
    <dgm:cxn modelId="{F8657F43-61E9-47D8-BA14-C1C1A6013762}" type="presParOf" srcId="{73820434-D055-417D-B51D-D2636A8D4E23}" destId="{1F7425F9-9EFE-4511-84A6-9C1207F5557B}" srcOrd="6" destOrd="0" presId="urn:microsoft.com/office/officeart/2018/2/layout/IconVerticalSolidList"/>
    <dgm:cxn modelId="{3E7CF8CC-CDF4-4A23-AA69-1ACE34EC1FF8}" type="presParOf" srcId="{1F7425F9-9EFE-4511-84A6-9C1207F5557B}" destId="{175FEB23-D1B6-4D77-93BE-B778E7FAD066}" srcOrd="0" destOrd="0" presId="urn:microsoft.com/office/officeart/2018/2/layout/IconVerticalSolidList"/>
    <dgm:cxn modelId="{F12428E8-86E8-447A-9497-50657DC49E0B}" type="presParOf" srcId="{1F7425F9-9EFE-4511-84A6-9C1207F5557B}" destId="{A2A981CF-D820-47B0-A02E-59F284793CFF}" srcOrd="1" destOrd="0" presId="urn:microsoft.com/office/officeart/2018/2/layout/IconVerticalSolidList"/>
    <dgm:cxn modelId="{7B905123-48AA-4675-8C13-B87C0435405A}" type="presParOf" srcId="{1F7425F9-9EFE-4511-84A6-9C1207F5557B}" destId="{1156ECBC-C615-407A-AB09-10806E85413A}" srcOrd="2" destOrd="0" presId="urn:microsoft.com/office/officeart/2018/2/layout/IconVerticalSolidList"/>
    <dgm:cxn modelId="{321EC366-9C7F-4526-A8D8-88B37D1B2CAD}" type="presParOf" srcId="{1F7425F9-9EFE-4511-84A6-9C1207F5557B}" destId="{5CF14C61-53DD-492E-9FD5-987E46145691}" srcOrd="3" destOrd="0" presId="urn:microsoft.com/office/officeart/2018/2/layout/IconVerticalSolidList"/>
    <dgm:cxn modelId="{B333B9EE-FD3F-479E-965D-43B6C3339886}" type="presParOf" srcId="{73820434-D055-417D-B51D-D2636A8D4E23}" destId="{C53126B2-C5A8-4A78-A9B2-24C1B59EFED2}" srcOrd="7" destOrd="0" presId="urn:microsoft.com/office/officeart/2018/2/layout/IconVerticalSolidList"/>
    <dgm:cxn modelId="{611B0883-F79A-4421-AD47-3467015AED71}" type="presParOf" srcId="{73820434-D055-417D-B51D-D2636A8D4E23}" destId="{88F16B86-DC52-486C-B2B1-D9E6BFECAD88}" srcOrd="8" destOrd="0" presId="urn:microsoft.com/office/officeart/2018/2/layout/IconVerticalSolidList"/>
    <dgm:cxn modelId="{87368C85-4278-48E3-A1A8-8ABAC99DC67C}" type="presParOf" srcId="{88F16B86-DC52-486C-B2B1-D9E6BFECAD88}" destId="{AC6405E7-549C-4075-9A06-7AC6582F1359}" srcOrd="0" destOrd="0" presId="urn:microsoft.com/office/officeart/2018/2/layout/IconVerticalSolidList"/>
    <dgm:cxn modelId="{3DD24827-E587-47F2-8A90-7DB497AAA3F5}" type="presParOf" srcId="{88F16B86-DC52-486C-B2B1-D9E6BFECAD88}" destId="{FDA208B1-9F76-481E-AF11-387E0B50A825}" srcOrd="1" destOrd="0" presId="urn:microsoft.com/office/officeart/2018/2/layout/IconVerticalSolidList"/>
    <dgm:cxn modelId="{9F247355-26CF-427A-AD46-B48D28444BE9}" type="presParOf" srcId="{88F16B86-DC52-486C-B2B1-D9E6BFECAD88}" destId="{066DD64E-E5EB-4FB7-91C2-760323AD4AF6}" srcOrd="2" destOrd="0" presId="urn:microsoft.com/office/officeart/2018/2/layout/IconVerticalSolidList"/>
    <dgm:cxn modelId="{27074140-8339-4C90-9290-CB86BF55C603}" type="presParOf" srcId="{88F16B86-DC52-486C-B2B1-D9E6BFECAD88}" destId="{4A43760C-CB76-43A6-B7A6-65295F0D517D}" srcOrd="3" destOrd="0" presId="urn:microsoft.com/office/officeart/2018/2/layout/IconVerticalSolidList"/>
    <dgm:cxn modelId="{66BA0B10-3142-4511-9973-346F48784376}" type="presParOf" srcId="{73820434-D055-417D-B51D-D2636A8D4E23}" destId="{75EE90E0-31A3-4900-867C-3B4BA3756FCA}" srcOrd="9" destOrd="0" presId="urn:microsoft.com/office/officeart/2018/2/layout/IconVerticalSolidList"/>
    <dgm:cxn modelId="{1F1C1488-F752-4D6F-B4DB-0DEB1710C993}" type="presParOf" srcId="{73820434-D055-417D-B51D-D2636A8D4E23}" destId="{485E8CCF-1ABF-4321-8FAC-8AB382438E93}" srcOrd="10" destOrd="0" presId="urn:microsoft.com/office/officeart/2018/2/layout/IconVerticalSolidList"/>
    <dgm:cxn modelId="{751AA5C4-8AD0-4EA5-A663-0C80C14D31C7}" type="presParOf" srcId="{485E8CCF-1ABF-4321-8FAC-8AB382438E93}" destId="{B6F4B756-2471-4388-9440-3EAF4C6A783B}" srcOrd="0" destOrd="0" presId="urn:microsoft.com/office/officeart/2018/2/layout/IconVerticalSolidList"/>
    <dgm:cxn modelId="{244E58D9-D691-4F7E-9B66-E0CBFD2D0BB6}" type="presParOf" srcId="{485E8CCF-1ABF-4321-8FAC-8AB382438E93}" destId="{5CC8C997-00F3-478C-85F3-0497CBDEF538}" srcOrd="1" destOrd="0" presId="urn:microsoft.com/office/officeart/2018/2/layout/IconVerticalSolidList"/>
    <dgm:cxn modelId="{00218AD6-9A68-47B4-8D84-990DD4C8ADF2}" type="presParOf" srcId="{485E8CCF-1ABF-4321-8FAC-8AB382438E93}" destId="{3D8763A7-8621-4FB8-B509-5D6AC5DDED6F}" srcOrd="2" destOrd="0" presId="urn:microsoft.com/office/officeart/2018/2/layout/IconVerticalSolidList"/>
    <dgm:cxn modelId="{E982CE78-7640-4660-BDAC-B22C26743100}" type="presParOf" srcId="{485E8CCF-1ABF-4321-8FAC-8AB382438E93}" destId="{D98B70F2-EE8F-4BCD-B437-83601E2EE8C6}" srcOrd="3" destOrd="0" presId="urn:microsoft.com/office/officeart/2018/2/layout/IconVerticalSolidList"/>
    <dgm:cxn modelId="{21ED4C30-3F85-4F1A-BB93-F2DE5F89A409}" type="presParOf" srcId="{73820434-D055-417D-B51D-D2636A8D4E23}" destId="{D972451A-34F0-47C8-BDCE-25520A4333AD}" srcOrd="11" destOrd="0" presId="urn:microsoft.com/office/officeart/2018/2/layout/IconVerticalSolidList"/>
    <dgm:cxn modelId="{6E45D9ED-AF70-48ED-9E84-2FABA774BA4E}" type="presParOf" srcId="{73820434-D055-417D-B51D-D2636A8D4E23}" destId="{33D9653A-A531-4A24-8D82-FE9301D5BD8C}" srcOrd="12" destOrd="0" presId="urn:microsoft.com/office/officeart/2018/2/layout/IconVerticalSolidList"/>
    <dgm:cxn modelId="{AA945797-CA01-413F-9827-B196896DABD2}" type="presParOf" srcId="{33D9653A-A531-4A24-8D82-FE9301D5BD8C}" destId="{E3F76120-10C4-4E84-AEA5-14BA6DD94AD4}" srcOrd="0" destOrd="0" presId="urn:microsoft.com/office/officeart/2018/2/layout/IconVerticalSolidList"/>
    <dgm:cxn modelId="{BFED80EB-76C0-428A-A565-13F8888CD11C}" type="presParOf" srcId="{33D9653A-A531-4A24-8D82-FE9301D5BD8C}" destId="{238A9350-ECDC-464A-8ADB-F6E191078D96}" srcOrd="1" destOrd="0" presId="urn:microsoft.com/office/officeart/2018/2/layout/IconVerticalSolidList"/>
    <dgm:cxn modelId="{67286310-1609-4B3D-A15F-B25A989943E7}" type="presParOf" srcId="{33D9653A-A531-4A24-8D82-FE9301D5BD8C}" destId="{20B1FA1B-E174-4508-B346-AF10367418B8}" srcOrd="2" destOrd="0" presId="urn:microsoft.com/office/officeart/2018/2/layout/IconVerticalSolidList"/>
    <dgm:cxn modelId="{58C9E657-B823-4978-947B-D52E6760F62B}" type="presParOf" srcId="{33D9653A-A531-4A24-8D82-FE9301D5BD8C}" destId="{7C92BA42-A483-4FA7-B60C-AD704FB15546}" srcOrd="3" destOrd="0" presId="urn:microsoft.com/office/officeart/2018/2/layout/IconVerticalSolidList"/>
    <dgm:cxn modelId="{E28FF93B-1325-4AF0-83C5-1DB155C421FC}" type="presParOf" srcId="{73820434-D055-417D-B51D-D2636A8D4E23}" destId="{1C95F12E-A80C-487A-95AB-CC74782201E3}" srcOrd="13" destOrd="0" presId="urn:microsoft.com/office/officeart/2018/2/layout/IconVerticalSolidList"/>
    <dgm:cxn modelId="{8D6DCB42-AE3A-4CF0-8F95-07DCD18DA225}" type="presParOf" srcId="{73820434-D055-417D-B51D-D2636A8D4E23}" destId="{B55EE8E4-CEB7-4812-BCF1-1F023EE629C4}" srcOrd="14" destOrd="0" presId="urn:microsoft.com/office/officeart/2018/2/layout/IconVerticalSolidList"/>
    <dgm:cxn modelId="{41E7C809-DBFE-4679-8388-37521783A8F4}" type="presParOf" srcId="{B55EE8E4-CEB7-4812-BCF1-1F023EE629C4}" destId="{8F22E364-DCE3-4979-B882-15EE44399F15}" srcOrd="0" destOrd="0" presId="urn:microsoft.com/office/officeart/2018/2/layout/IconVerticalSolidList"/>
    <dgm:cxn modelId="{738DA3A4-D0F6-4F6A-802B-A005C4546DCD}" type="presParOf" srcId="{B55EE8E4-CEB7-4812-BCF1-1F023EE629C4}" destId="{5D823263-F2D2-431C-A621-B4A230B59A5E}" srcOrd="1" destOrd="0" presId="urn:microsoft.com/office/officeart/2018/2/layout/IconVerticalSolidList"/>
    <dgm:cxn modelId="{4EE8D1C8-7ABF-420C-A85A-3696210DFC15}" type="presParOf" srcId="{B55EE8E4-CEB7-4812-BCF1-1F023EE629C4}" destId="{EAFF2FEE-716A-41FB-8A56-BB35C543D8E9}" srcOrd="2" destOrd="0" presId="urn:microsoft.com/office/officeart/2018/2/layout/IconVerticalSolidList"/>
    <dgm:cxn modelId="{FB0B62CF-F036-464A-B81E-9CBE26E7B65D}" type="presParOf" srcId="{B55EE8E4-CEB7-4812-BCF1-1F023EE629C4}" destId="{87AB5D69-292F-4884-974F-59F360C9D29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4C9491-1A2C-4CA8-A69A-FF879CC5630B}"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2503AAF-F3FE-4C2E-BE67-6B60A4BE53FE}">
      <dgm:prSet custT="1"/>
      <dgm:spPr/>
      <dgm:t>
        <a:bodyPr/>
        <a:lstStyle/>
        <a:p>
          <a:pPr algn="just">
            <a:lnSpc>
              <a:spcPct val="100000"/>
            </a:lnSpc>
          </a:pPr>
          <a:r>
            <a:rPr lang="es" sz="1800" b="1" dirty="0">
              <a:latin typeface="Aptos" panose="020B0004020202020204" pitchFamily="34" charset="0"/>
            </a:rPr>
            <a:t>“The Shallows: What the Internet Is Doing to Our Brains”, de Nicholas Carr: </a:t>
          </a:r>
          <a:r>
            <a:rPr lang="es" sz="1800" dirty="0">
              <a:latin typeface="Aptos" panose="020B0004020202020204" pitchFamily="34" charset="0"/>
            </a:rPr>
            <a:t>este libro que invita a la reflexión explora cómo afecta Internet a nuestra cognición, capacidad de atención y patrones generales de pensamiento. Fomenta la reflexión sobre nuestros hábitos digitales y su impacto en nuestra mente.</a:t>
          </a:r>
        </a:p>
      </dgm:t>
    </dgm:pt>
    <dgm:pt modelId="{B9850350-A8D9-429D-9BF7-C0F93CF04CBD}" type="parTrans" cxnId="{6FC0B28A-AE22-4A44-9094-6BDBA40012BB}">
      <dgm:prSet/>
      <dgm:spPr/>
      <dgm:t>
        <a:bodyPr/>
        <a:lstStyle/>
        <a:p>
          <a:endParaRPr lang="en-US"/>
        </a:p>
      </dgm:t>
    </dgm:pt>
    <dgm:pt modelId="{0FFA07AC-C7E9-4AD7-9937-98CFEA0E5EF4}" type="sibTrans" cxnId="{6FC0B28A-AE22-4A44-9094-6BDBA40012BB}">
      <dgm:prSet/>
      <dgm:spPr/>
      <dgm:t>
        <a:bodyPr/>
        <a:lstStyle/>
        <a:p>
          <a:endParaRPr lang="en-US"/>
        </a:p>
      </dgm:t>
    </dgm:pt>
    <dgm:pt modelId="{7B542A1D-B3B0-4B07-AAC8-ED3207AAE4B3}">
      <dgm:prSet custT="1"/>
      <dgm:spPr/>
      <dgm:t>
        <a:bodyPr/>
        <a:lstStyle/>
        <a:p>
          <a:pPr algn="just">
            <a:lnSpc>
              <a:spcPct val="100000"/>
            </a:lnSpc>
          </a:pPr>
          <a:r>
            <a:rPr lang="es" sz="1800" b="1" dirty="0">
              <a:latin typeface="Aptos" panose="020B0004020202020204" pitchFamily="34" charset="0"/>
            </a:rPr>
            <a:t>“Digital Minimalism: Choosing a Focused Life in a Noisy World”, de Cal Newport: </a:t>
          </a:r>
          <a:r>
            <a:rPr lang="es" sz="1800" dirty="0">
              <a:latin typeface="Aptos" panose="020B0004020202020204" pitchFamily="34" charset="0"/>
            </a:rPr>
            <a:t>Newport aboga por un uso intencional de la tecnología, haciendo hincapié en la calidad por sobre la cantidad. Ofrece estrategias prácticas para reducir el desorden digital y encontrar el equilibrio.</a:t>
          </a:r>
        </a:p>
      </dgm:t>
    </dgm:pt>
    <dgm:pt modelId="{B07994AD-6125-41FA-9194-D98781192E76}" type="parTrans" cxnId="{BB560D08-9FA1-49CE-811C-FC9C3A626413}">
      <dgm:prSet/>
      <dgm:spPr/>
      <dgm:t>
        <a:bodyPr/>
        <a:lstStyle/>
        <a:p>
          <a:endParaRPr lang="en-US"/>
        </a:p>
      </dgm:t>
    </dgm:pt>
    <dgm:pt modelId="{08C6A18D-4E50-484F-89C0-80F769B58F9A}" type="sibTrans" cxnId="{BB560D08-9FA1-49CE-811C-FC9C3A626413}">
      <dgm:prSet/>
      <dgm:spPr/>
      <dgm:t>
        <a:bodyPr/>
        <a:lstStyle/>
        <a:p>
          <a:endParaRPr lang="en-US"/>
        </a:p>
      </dgm:t>
    </dgm:pt>
    <dgm:pt modelId="{ACAFA5D7-48C6-4445-896D-FB4D01AD94A7}">
      <dgm:prSet custT="1"/>
      <dgm:spPr/>
      <dgm:t>
        <a:bodyPr/>
        <a:lstStyle/>
        <a:p>
          <a:pPr algn="just">
            <a:lnSpc>
              <a:spcPct val="100000"/>
            </a:lnSpc>
          </a:pPr>
          <a:r>
            <a:rPr lang="es" sz="1800" b="1" dirty="0">
              <a:latin typeface="Aptos" panose="020B0004020202020204" pitchFamily="34" charset="0"/>
            </a:rPr>
            <a:t>“Reclaiming Conversation: The Power of a Talk in a Digital Age”, de Sherry Turkle: </a:t>
          </a:r>
          <a:r>
            <a:rPr lang="es" sz="1800" dirty="0">
              <a:latin typeface="Aptos" panose="020B0004020202020204" pitchFamily="34" charset="0"/>
            </a:rPr>
            <a:t>Turkle profundiza en la importancia de la comunicación cara a cara y los efectos de la conectividad digital constante. Sus ideas nos inspiran a priorizar las conversaciones significativas.</a:t>
          </a:r>
        </a:p>
      </dgm:t>
    </dgm:pt>
    <dgm:pt modelId="{6F6B11B2-001D-447C-A83A-0367B6E5B9D5}" type="parTrans" cxnId="{7F06C9E0-C024-426E-9EB9-03745D220115}">
      <dgm:prSet/>
      <dgm:spPr/>
      <dgm:t>
        <a:bodyPr/>
        <a:lstStyle/>
        <a:p>
          <a:endParaRPr lang="en-US"/>
        </a:p>
      </dgm:t>
    </dgm:pt>
    <dgm:pt modelId="{BEE55A16-584F-4C28-8E0A-3B3F03F478ED}" type="sibTrans" cxnId="{7F06C9E0-C024-426E-9EB9-03745D220115}">
      <dgm:prSet/>
      <dgm:spPr/>
      <dgm:t>
        <a:bodyPr/>
        <a:lstStyle/>
        <a:p>
          <a:endParaRPr lang="en-US"/>
        </a:p>
      </dgm:t>
    </dgm:pt>
    <dgm:pt modelId="{B6D13674-8817-4A6B-8167-391322A0FA11}">
      <dgm:prSet custT="1"/>
      <dgm:spPr/>
      <dgm:t>
        <a:bodyPr/>
        <a:lstStyle/>
        <a:p>
          <a:pPr algn="just">
            <a:lnSpc>
              <a:spcPct val="100000"/>
            </a:lnSpc>
          </a:pPr>
          <a:r>
            <a:rPr lang="es" sz="1800" b="1" dirty="0">
              <a:latin typeface="Aptos" panose="020B0004020202020204" pitchFamily="34" charset="0"/>
            </a:rPr>
            <a:t>“The Social Dilemma” (Documental): </a:t>
          </a:r>
          <a:r>
            <a:rPr lang="es" sz="1800" dirty="0">
              <a:latin typeface="Aptos" panose="020B0004020202020204" pitchFamily="34" charset="0"/>
            </a:rPr>
            <a:t>Disponible en plataformas como Netflix, este revelador documental presenta a expertos en tecnología que debaten el impacto de las redes sociales en la sociedad. Arroja luz sobre la economía de la atención y alienta a los espectadores a ser más conscientes en línea.</a:t>
          </a:r>
        </a:p>
      </dgm:t>
    </dgm:pt>
    <dgm:pt modelId="{DD3BB2EC-40C7-468D-BCBE-8160AA096D3A}" type="parTrans" cxnId="{2F9A984C-FC51-4B5D-A916-707752DA0545}">
      <dgm:prSet/>
      <dgm:spPr/>
      <dgm:t>
        <a:bodyPr/>
        <a:lstStyle/>
        <a:p>
          <a:endParaRPr lang="en-US"/>
        </a:p>
      </dgm:t>
    </dgm:pt>
    <dgm:pt modelId="{4186C9E1-DDB5-4FD2-BB08-CF8BD0674658}" type="sibTrans" cxnId="{2F9A984C-FC51-4B5D-A916-707752DA0545}">
      <dgm:prSet/>
      <dgm:spPr/>
      <dgm:t>
        <a:bodyPr/>
        <a:lstStyle/>
        <a:p>
          <a:endParaRPr lang="en-US"/>
        </a:p>
      </dgm:t>
    </dgm:pt>
    <dgm:pt modelId="{F2998DC3-7898-42DF-BAA4-17A277AFEEA8}" type="pres">
      <dgm:prSet presAssocID="{064C9491-1A2C-4CA8-A69A-FF879CC5630B}" presName="root" presStyleCnt="0">
        <dgm:presLayoutVars>
          <dgm:dir/>
          <dgm:resizeHandles val="exact"/>
        </dgm:presLayoutVars>
      </dgm:prSet>
      <dgm:spPr/>
    </dgm:pt>
    <dgm:pt modelId="{9C7A62D4-80DA-4120-AA4E-27C12061E40E}" type="pres">
      <dgm:prSet presAssocID="{42503AAF-F3FE-4C2E-BE67-6B60A4BE53FE}" presName="compNode" presStyleCnt="0"/>
      <dgm:spPr/>
    </dgm:pt>
    <dgm:pt modelId="{6CBD708A-B012-4CF8-B985-E473B75BFC7E}" type="pres">
      <dgm:prSet presAssocID="{42503AAF-F3FE-4C2E-BE67-6B60A4BE53FE}" presName="bgRect" presStyleLbl="bgShp" presStyleIdx="0" presStyleCnt="4"/>
      <dgm:spPr/>
    </dgm:pt>
    <dgm:pt modelId="{38FA5DEC-73AD-4177-A856-A346FB7B5ACD}" type="pres">
      <dgm:prSet presAssocID="{42503AAF-F3FE-4C2E-BE67-6B60A4BE53F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erson with Idea"/>
        </a:ext>
      </dgm:extLst>
    </dgm:pt>
    <dgm:pt modelId="{E36B1A69-6192-4038-AF14-90D217773888}" type="pres">
      <dgm:prSet presAssocID="{42503AAF-F3FE-4C2E-BE67-6B60A4BE53FE}" presName="spaceRect" presStyleCnt="0"/>
      <dgm:spPr/>
    </dgm:pt>
    <dgm:pt modelId="{41967D80-E2A8-4435-B9EA-D25AB2551EEE}" type="pres">
      <dgm:prSet presAssocID="{42503AAF-F3FE-4C2E-BE67-6B60A4BE53FE}" presName="parTx" presStyleLbl="revTx" presStyleIdx="0" presStyleCnt="4" custScaleY="87681">
        <dgm:presLayoutVars>
          <dgm:chMax val="0"/>
          <dgm:chPref val="0"/>
        </dgm:presLayoutVars>
      </dgm:prSet>
      <dgm:spPr/>
    </dgm:pt>
    <dgm:pt modelId="{BF3C8AA6-2EF3-4D45-AA07-69FF6CCB3B5E}" type="pres">
      <dgm:prSet presAssocID="{0FFA07AC-C7E9-4AD7-9937-98CFEA0E5EF4}" presName="sibTrans" presStyleCnt="0"/>
      <dgm:spPr/>
    </dgm:pt>
    <dgm:pt modelId="{80FF259B-DF55-496A-B342-42D448B9881F}" type="pres">
      <dgm:prSet presAssocID="{7B542A1D-B3B0-4B07-AAC8-ED3207AAE4B3}" presName="compNode" presStyleCnt="0"/>
      <dgm:spPr/>
    </dgm:pt>
    <dgm:pt modelId="{8EFE6E27-1551-497B-BE33-1C10C56063AC}" type="pres">
      <dgm:prSet presAssocID="{7B542A1D-B3B0-4B07-AAC8-ED3207AAE4B3}" presName="bgRect" presStyleLbl="bgShp" presStyleIdx="1" presStyleCnt="4"/>
      <dgm:spPr/>
    </dgm:pt>
    <dgm:pt modelId="{139F3462-F262-4F9E-9EB6-7AEE6113CF88}" type="pres">
      <dgm:prSet presAssocID="{7B542A1D-B3B0-4B07-AAC8-ED3207AAE4B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seball Hat"/>
        </a:ext>
      </dgm:extLst>
    </dgm:pt>
    <dgm:pt modelId="{6B24DC2C-EC4A-46AE-8C0E-271361E1E1DC}" type="pres">
      <dgm:prSet presAssocID="{7B542A1D-B3B0-4B07-AAC8-ED3207AAE4B3}" presName="spaceRect" presStyleCnt="0"/>
      <dgm:spPr/>
    </dgm:pt>
    <dgm:pt modelId="{EF5C3DBD-7AC8-43FC-B069-E251F36FABA9}" type="pres">
      <dgm:prSet presAssocID="{7B542A1D-B3B0-4B07-AAC8-ED3207AAE4B3}" presName="parTx" presStyleLbl="revTx" presStyleIdx="1" presStyleCnt="4">
        <dgm:presLayoutVars>
          <dgm:chMax val="0"/>
          <dgm:chPref val="0"/>
        </dgm:presLayoutVars>
      </dgm:prSet>
      <dgm:spPr/>
    </dgm:pt>
    <dgm:pt modelId="{B41B9767-E410-4830-BDCD-E055C8611A55}" type="pres">
      <dgm:prSet presAssocID="{08C6A18D-4E50-484F-89C0-80F769B58F9A}" presName="sibTrans" presStyleCnt="0"/>
      <dgm:spPr/>
    </dgm:pt>
    <dgm:pt modelId="{BE2133FB-B671-45FE-BD47-8A19293B2C40}" type="pres">
      <dgm:prSet presAssocID="{ACAFA5D7-48C6-4445-896D-FB4D01AD94A7}" presName="compNode" presStyleCnt="0"/>
      <dgm:spPr/>
    </dgm:pt>
    <dgm:pt modelId="{24ACB8C4-1F05-4B5C-8650-545914963B2C}" type="pres">
      <dgm:prSet presAssocID="{ACAFA5D7-48C6-4445-896D-FB4D01AD94A7}" presName="bgRect" presStyleLbl="bgShp" presStyleIdx="2" presStyleCnt="4"/>
      <dgm:spPr/>
    </dgm:pt>
    <dgm:pt modelId="{20A04F12-87BF-4CC0-A912-B0E7C0F4F649}" type="pres">
      <dgm:prSet presAssocID="{ACAFA5D7-48C6-4445-896D-FB4D01AD94A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Japanese Dolls"/>
        </a:ext>
      </dgm:extLst>
    </dgm:pt>
    <dgm:pt modelId="{331C5458-7567-42D7-8BD7-ED3E8AEBB44B}" type="pres">
      <dgm:prSet presAssocID="{ACAFA5D7-48C6-4445-896D-FB4D01AD94A7}" presName="spaceRect" presStyleCnt="0"/>
      <dgm:spPr/>
    </dgm:pt>
    <dgm:pt modelId="{4FF23DAC-A3A6-4081-9715-F7507B20EB0B}" type="pres">
      <dgm:prSet presAssocID="{ACAFA5D7-48C6-4445-896D-FB4D01AD94A7}" presName="parTx" presStyleLbl="revTx" presStyleIdx="2" presStyleCnt="4">
        <dgm:presLayoutVars>
          <dgm:chMax val="0"/>
          <dgm:chPref val="0"/>
        </dgm:presLayoutVars>
      </dgm:prSet>
      <dgm:spPr/>
    </dgm:pt>
    <dgm:pt modelId="{41000C08-ECA8-4424-9A70-85F923E001DA}" type="pres">
      <dgm:prSet presAssocID="{BEE55A16-584F-4C28-8E0A-3B3F03F478ED}" presName="sibTrans" presStyleCnt="0"/>
      <dgm:spPr/>
    </dgm:pt>
    <dgm:pt modelId="{781DA2A8-4D43-44F1-B701-77762B309DF5}" type="pres">
      <dgm:prSet presAssocID="{B6D13674-8817-4A6B-8167-391322A0FA11}" presName="compNode" presStyleCnt="0"/>
      <dgm:spPr/>
    </dgm:pt>
    <dgm:pt modelId="{E2827085-97A4-4B0E-8327-05A3F1B3E969}" type="pres">
      <dgm:prSet presAssocID="{B6D13674-8817-4A6B-8167-391322A0FA11}" presName="bgRect" presStyleLbl="bgShp" presStyleIdx="3" presStyleCnt="4"/>
      <dgm:spPr/>
    </dgm:pt>
    <dgm:pt modelId="{4E4E0407-E2A6-4248-8ADB-1B24F9230930}" type="pres">
      <dgm:prSet presAssocID="{B6D13674-8817-4A6B-8167-391322A0FA1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Video camera"/>
        </a:ext>
      </dgm:extLst>
    </dgm:pt>
    <dgm:pt modelId="{01E6E414-9E88-4F4D-90D0-BCF9D0BB9C04}" type="pres">
      <dgm:prSet presAssocID="{B6D13674-8817-4A6B-8167-391322A0FA11}" presName="spaceRect" presStyleCnt="0"/>
      <dgm:spPr/>
    </dgm:pt>
    <dgm:pt modelId="{8521466B-41FB-47D2-830C-E39C054A5D4C}" type="pres">
      <dgm:prSet presAssocID="{B6D13674-8817-4A6B-8167-391322A0FA11}" presName="parTx" presStyleLbl="revTx" presStyleIdx="3" presStyleCnt="4">
        <dgm:presLayoutVars>
          <dgm:chMax val="0"/>
          <dgm:chPref val="0"/>
        </dgm:presLayoutVars>
      </dgm:prSet>
      <dgm:spPr/>
    </dgm:pt>
  </dgm:ptLst>
  <dgm:cxnLst>
    <dgm:cxn modelId="{A0DEFC01-41FC-41F9-86CE-B748698F4A18}" type="presOf" srcId="{064C9491-1A2C-4CA8-A69A-FF879CC5630B}" destId="{F2998DC3-7898-42DF-BAA4-17A277AFEEA8}" srcOrd="0" destOrd="0" presId="urn:microsoft.com/office/officeart/2018/2/layout/IconVerticalSolidList"/>
    <dgm:cxn modelId="{BB560D08-9FA1-49CE-811C-FC9C3A626413}" srcId="{064C9491-1A2C-4CA8-A69A-FF879CC5630B}" destId="{7B542A1D-B3B0-4B07-AAC8-ED3207AAE4B3}" srcOrd="1" destOrd="0" parTransId="{B07994AD-6125-41FA-9194-D98781192E76}" sibTransId="{08C6A18D-4E50-484F-89C0-80F769B58F9A}"/>
    <dgm:cxn modelId="{7BCAD422-9BCB-4F34-815B-886BCD0349C3}" type="presOf" srcId="{42503AAF-F3FE-4C2E-BE67-6B60A4BE53FE}" destId="{41967D80-E2A8-4435-B9EA-D25AB2551EEE}" srcOrd="0" destOrd="0" presId="urn:microsoft.com/office/officeart/2018/2/layout/IconVerticalSolidList"/>
    <dgm:cxn modelId="{2F9A984C-FC51-4B5D-A916-707752DA0545}" srcId="{064C9491-1A2C-4CA8-A69A-FF879CC5630B}" destId="{B6D13674-8817-4A6B-8167-391322A0FA11}" srcOrd="3" destOrd="0" parTransId="{DD3BB2EC-40C7-468D-BCBE-8160AA096D3A}" sibTransId="{4186C9E1-DDB5-4FD2-BB08-CF8BD0674658}"/>
    <dgm:cxn modelId="{86F39875-AA2D-48EE-ABFE-E8B1AE8E79FD}" type="presOf" srcId="{7B542A1D-B3B0-4B07-AAC8-ED3207AAE4B3}" destId="{EF5C3DBD-7AC8-43FC-B069-E251F36FABA9}" srcOrd="0" destOrd="0" presId="urn:microsoft.com/office/officeart/2018/2/layout/IconVerticalSolidList"/>
    <dgm:cxn modelId="{D160E77F-A77C-49FB-85BE-557E4C72CE35}" type="presOf" srcId="{ACAFA5D7-48C6-4445-896D-FB4D01AD94A7}" destId="{4FF23DAC-A3A6-4081-9715-F7507B20EB0B}" srcOrd="0" destOrd="0" presId="urn:microsoft.com/office/officeart/2018/2/layout/IconVerticalSolidList"/>
    <dgm:cxn modelId="{94693586-BE72-453D-AE9C-F9B249308E66}" type="presOf" srcId="{B6D13674-8817-4A6B-8167-391322A0FA11}" destId="{8521466B-41FB-47D2-830C-E39C054A5D4C}" srcOrd="0" destOrd="0" presId="urn:microsoft.com/office/officeart/2018/2/layout/IconVerticalSolidList"/>
    <dgm:cxn modelId="{6FC0B28A-AE22-4A44-9094-6BDBA40012BB}" srcId="{064C9491-1A2C-4CA8-A69A-FF879CC5630B}" destId="{42503AAF-F3FE-4C2E-BE67-6B60A4BE53FE}" srcOrd="0" destOrd="0" parTransId="{B9850350-A8D9-429D-9BF7-C0F93CF04CBD}" sibTransId="{0FFA07AC-C7E9-4AD7-9937-98CFEA0E5EF4}"/>
    <dgm:cxn modelId="{7F06C9E0-C024-426E-9EB9-03745D220115}" srcId="{064C9491-1A2C-4CA8-A69A-FF879CC5630B}" destId="{ACAFA5D7-48C6-4445-896D-FB4D01AD94A7}" srcOrd="2" destOrd="0" parTransId="{6F6B11B2-001D-447C-A83A-0367B6E5B9D5}" sibTransId="{BEE55A16-584F-4C28-8E0A-3B3F03F478ED}"/>
    <dgm:cxn modelId="{0A2CF598-222A-4CC4-838D-16C554132CD2}" type="presParOf" srcId="{F2998DC3-7898-42DF-BAA4-17A277AFEEA8}" destId="{9C7A62D4-80DA-4120-AA4E-27C12061E40E}" srcOrd="0" destOrd="0" presId="urn:microsoft.com/office/officeart/2018/2/layout/IconVerticalSolidList"/>
    <dgm:cxn modelId="{16E08501-2DED-4090-91A6-8A468ECD35EB}" type="presParOf" srcId="{9C7A62D4-80DA-4120-AA4E-27C12061E40E}" destId="{6CBD708A-B012-4CF8-B985-E473B75BFC7E}" srcOrd="0" destOrd="0" presId="urn:microsoft.com/office/officeart/2018/2/layout/IconVerticalSolidList"/>
    <dgm:cxn modelId="{BFFE219D-7B2A-4730-A68E-CD32E39561D8}" type="presParOf" srcId="{9C7A62D4-80DA-4120-AA4E-27C12061E40E}" destId="{38FA5DEC-73AD-4177-A856-A346FB7B5ACD}" srcOrd="1" destOrd="0" presId="urn:microsoft.com/office/officeart/2018/2/layout/IconVerticalSolidList"/>
    <dgm:cxn modelId="{97946DC6-0A0B-4AA2-A7E5-EAE9250FA65D}" type="presParOf" srcId="{9C7A62D4-80DA-4120-AA4E-27C12061E40E}" destId="{E36B1A69-6192-4038-AF14-90D217773888}" srcOrd="2" destOrd="0" presId="urn:microsoft.com/office/officeart/2018/2/layout/IconVerticalSolidList"/>
    <dgm:cxn modelId="{00A253D5-9A64-43A6-8588-82A1947A8DF7}" type="presParOf" srcId="{9C7A62D4-80DA-4120-AA4E-27C12061E40E}" destId="{41967D80-E2A8-4435-B9EA-D25AB2551EEE}" srcOrd="3" destOrd="0" presId="urn:microsoft.com/office/officeart/2018/2/layout/IconVerticalSolidList"/>
    <dgm:cxn modelId="{FD20144F-CF34-42A1-8555-8CEF26E2C597}" type="presParOf" srcId="{F2998DC3-7898-42DF-BAA4-17A277AFEEA8}" destId="{BF3C8AA6-2EF3-4D45-AA07-69FF6CCB3B5E}" srcOrd="1" destOrd="0" presId="urn:microsoft.com/office/officeart/2018/2/layout/IconVerticalSolidList"/>
    <dgm:cxn modelId="{ED3E6C84-198C-4FB3-85AD-914745462378}" type="presParOf" srcId="{F2998DC3-7898-42DF-BAA4-17A277AFEEA8}" destId="{80FF259B-DF55-496A-B342-42D448B9881F}" srcOrd="2" destOrd="0" presId="urn:microsoft.com/office/officeart/2018/2/layout/IconVerticalSolidList"/>
    <dgm:cxn modelId="{8E91FAC1-1125-45B0-9193-74C25DB9D120}" type="presParOf" srcId="{80FF259B-DF55-496A-B342-42D448B9881F}" destId="{8EFE6E27-1551-497B-BE33-1C10C56063AC}" srcOrd="0" destOrd="0" presId="urn:microsoft.com/office/officeart/2018/2/layout/IconVerticalSolidList"/>
    <dgm:cxn modelId="{6D893FCC-7E06-49BE-8B4B-635F3C76212F}" type="presParOf" srcId="{80FF259B-DF55-496A-B342-42D448B9881F}" destId="{139F3462-F262-4F9E-9EB6-7AEE6113CF88}" srcOrd="1" destOrd="0" presId="urn:microsoft.com/office/officeart/2018/2/layout/IconVerticalSolidList"/>
    <dgm:cxn modelId="{73EB9787-A5F9-442E-9AD4-E0D59DD87546}" type="presParOf" srcId="{80FF259B-DF55-496A-B342-42D448B9881F}" destId="{6B24DC2C-EC4A-46AE-8C0E-271361E1E1DC}" srcOrd="2" destOrd="0" presId="urn:microsoft.com/office/officeart/2018/2/layout/IconVerticalSolidList"/>
    <dgm:cxn modelId="{A9C0FBA6-D02D-44AD-9CAC-E50B4D444552}" type="presParOf" srcId="{80FF259B-DF55-496A-B342-42D448B9881F}" destId="{EF5C3DBD-7AC8-43FC-B069-E251F36FABA9}" srcOrd="3" destOrd="0" presId="urn:microsoft.com/office/officeart/2018/2/layout/IconVerticalSolidList"/>
    <dgm:cxn modelId="{087F5050-C0CD-4001-B363-782ECB6AF9C1}" type="presParOf" srcId="{F2998DC3-7898-42DF-BAA4-17A277AFEEA8}" destId="{B41B9767-E410-4830-BDCD-E055C8611A55}" srcOrd="3" destOrd="0" presId="urn:microsoft.com/office/officeart/2018/2/layout/IconVerticalSolidList"/>
    <dgm:cxn modelId="{477961E3-B6E0-467A-B8AA-74772E5DC9A7}" type="presParOf" srcId="{F2998DC3-7898-42DF-BAA4-17A277AFEEA8}" destId="{BE2133FB-B671-45FE-BD47-8A19293B2C40}" srcOrd="4" destOrd="0" presId="urn:microsoft.com/office/officeart/2018/2/layout/IconVerticalSolidList"/>
    <dgm:cxn modelId="{E9358BF6-E3FA-46BA-AE0E-3B7DFAAD39A6}" type="presParOf" srcId="{BE2133FB-B671-45FE-BD47-8A19293B2C40}" destId="{24ACB8C4-1F05-4B5C-8650-545914963B2C}" srcOrd="0" destOrd="0" presId="urn:microsoft.com/office/officeart/2018/2/layout/IconVerticalSolidList"/>
    <dgm:cxn modelId="{7E0E9397-286B-4D9B-8014-91FFDD73D6CB}" type="presParOf" srcId="{BE2133FB-B671-45FE-BD47-8A19293B2C40}" destId="{20A04F12-87BF-4CC0-A912-B0E7C0F4F649}" srcOrd="1" destOrd="0" presId="urn:microsoft.com/office/officeart/2018/2/layout/IconVerticalSolidList"/>
    <dgm:cxn modelId="{0B8F2AA3-A039-487D-B3EB-25D1608F0F22}" type="presParOf" srcId="{BE2133FB-B671-45FE-BD47-8A19293B2C40}" destId="{331C5458-7567-42D7-8BD7-ED3E8AEBB44B}" srcOrd="2" destOrd="0" presId="urn:microsoft.com/office/officeart/2018/2/layout/IconVerticalSolidList"/>
    <dgm:cxn modelId="{EA0ACAA4-2461-4169-86FF-2EF89EB5D55E}" type="presParOf" srcId="{BE2133FB-B671-45FE-BD47-8A19293B2C40}" destId="{4FF23DAC-A3A6-4081-9715-F7507B20EB0B}" srcOrd="3" destOrd="0" presId="urn:microsoft.com/office/officeart/2018/2/layout/IconVerticalSolidList"/>
    <dgm:cxn modelId="{641A6D9C-3684-47C1-9F66-FFEAC5671F3F}" type="presParOf" srcId="{F2998DC3-7898-42DF-BAA4-17A277AFEEA8}" destId="{41000C08-ECA8-4424-9A70-85F923E001DA}" srcOrd="5" destOrd="0" presId="urn:microsoft.com/office/officeart/2018/2/layout/IconVerticalSolidList"/>
    <dgm:cxn modelId="{CCB22C40-D604-4BF3-A977-E504B271C0FA}" type="presParOf" srcId="{F2998DC3-7898-42DF-BAA4-17A277AFEEA8}" destId="{781DA2A8-4D43-44F1-B701-77762B309DF5}" srcOrd="6" destOrd="0" presId="urn:microsoft.com/office/officeart/2018/2/layout/IconVerticalSolidList"/>
    <dgm:cxn modelId="{122B53AF-0A46-4DA2-85EA-EFB035D39650}" type="presParOf" srcId="{781DA2A8-4D43-44F1-B701-77762B309DF5}" destId="{E2827085-97A4-4B0E-8327-05A3F1B3E969}" srcOrd="0" destOrd="0" presId="urn:microsoft.com/office/officeart/2018/2/layout/IconVerticalSolidList"/>
    <dgm:cxn modelId="{B28E377A-9DA5-4AA6-A23F-E0EE31ACA06E}" type="presParOf" srcId="{781DA2A8-4D43-44F1-B701-77762B309DF5}" destId="{4E4E0407-E2A6-4248-8ADB-1B24F9230930}" srcOrd="1" destOrd="0" presId="urn:microsoft.com/office/officeart/2018/2/layout/IconVerticalSolidList"/>
    <dgm:cxn modelId="{D1A13587-65A6-4237-9573-9B1F17498264}" type="presParOf" srcId="{781DA2A8-4D43-44F1-B701-77762B309DF5}" destId="{01E6E414-9E88-4F4D-90D0-BCF9D0BB9C04}" srcOrd="2" destOrd="0" presId="urn:microsoft.com/office/officeart/2018/2/layout/IconVerticalSolidList"/>
    <dgm:cxn modelId="{A50ECDD9-180A-46B3-BF1A-BB55BEAFDBFD}" type="presParOf" srcId="{781DA2A8-4D43-44F1-B701-77762B309DF5}" destId="{8521466B-41FB-47D2-830C-E39C054A5D4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869140-7D9F-4CB6-9D68-26ACDA20828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D542472-7C4D-49E1-8A14-C6DE51CF669D}">
      <dgm:prSet custT="1"/>
      <dgm:spPr/>
      <dgm:t>
        <a:bodyPr/>
        <a:lstStyle/>
        <a:p>
          <a:pPr>
            <a:lnSpc>
              <a:spcPct val="100000"/>
            </a:lnSpc>
          </a:pPr>
          <a:r>
            <a:rPr lang="es" sz="1400" dirty="0">
              <a:latin typeface="Aptos" panose="020B0004020202020204" pitchFamily="34" charset="0"/>
            </a:rPr>
            <a:t>¿Cuántas horas al día, en promedio, pasas mirando pantallas (incluidos teléfonos inteligentes, tabletas, computadoras y televisores)?</a:t>
          </a:r>
        </a:p>
      </dgm:t>
    </dgm:pt>
    <dgm:pt modelId="{2D4B34F0-04D7-4A3A-9712-631AFE9A375D}" type="parTrans" cxnId="{AF9A14EB-168A-4444-9634-55D70ACFCC21}">
      <dgm:prSet/>
      <dgm:spPr/>
      <dgm:t>
        <a:bodyPr/>
        <a:lstStyle/>
        <a:p>
          <a:endParaRPr lang="en-US"/>
        </a:p>
      </dgm:t>
    </dgm:pt>
    <dgm:pt modelId="{2F2C53CB-2009-4FBB-9C0A-58A8FF656479}" type="sibTrans" cxnId="{AF9A14EB-168A-4444-9634-55D70ACFCC21}">
      <dgm:prSet/>
      <dgm:spPr/>
      <dgm:t>
        <a:bodyPr/>
        <a:lstStyle/>
        <a:p>
          <a:endParaRPr lang="en-US"/>
        </a:p>
      </dgm:t>
    </dgm:pt>
    <dgm:pt modelId="{C9F0CD1F-889A-41C4-A411-987C2920B5E0}">
      <dgm:prSet custT="1"/>
      <dgm:spPr/>
      <dgm:t>
        <a:bodyPr/>
        <a:lstStyle/>
        <a:p>
          <a:pPr>
            <a:lnSpc>
              <a:spcPct val="100000"/>
            </a:lnSpc>
          </a:pPr>
          <a:r>
            <a:rPr lang="es" sz="1400" dirty="0">
              <a:latin typeface="Aptos" panose="020B0004020202020204" pitchFamily="34" charset="0"/>
            </a:rPr>
            <a:t>a)Menos de 1 hora       b)1-2 horas</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2-4 horas                     d) 4-6 horas</a:t>
          </a:r>
          <a:endParaRPr lang="sk-SK" sz="1400" dirty="0">
            <a:latin typeface="Aptos" panose="020B0004020202020204" pitchFamily="34" charset="0"/>
          </a:endParaRPr>
        </a:p>
        <a:p>
          <a:pPr>
            <a:lnSpc>
              <a:spcPct val="100000"/>
            </a:lnSpc>
          </a:pPr>
          <a:r>
            <a:rPr lang="es" sz="1400" dirty="0">
              <a:latin typeface="Aptos" panose="020B0004020202020204" pitchFamily="34" charset="0"/>
            </a:rPr>
            <a:t>e) Más de 6 horas</a:t>
          </a:r>
        </a:p>
      </dgm:t>
    </dgm:pt>
    <dgm:pt modelId="{8B6D9C76-83D2-473A-97CA-BE4275D5664F}" type="parTrans" cxnId="{FE6094DA-D5A7-4623-9A7D-D0CD41EE6032}">
      <dgm:prSet/>
      <dgm:spPr/>
      <dgm:t>
        <a:bodyPr/>
        <a:lstStyle/>
        <a:p>
          <a:endParaRPr lang="en-US"/>
        </a:p>
      </dgm:t>
    </dgm:pt>
    <dgm:pt modelId="{3FB545FB-D12D-4209-A95C-2E62CBB13CEE}" type="sibTrans" cxnId="{FE6094DA-D5A7-4623-9A7D-D0CD41EE6032}">
      <dgm:prSet/>
      <dgm:spPr/>
      <dgm:t>
        <a:bodyPr/>
        <a:lstStyle/>
        <a:p>
          <a:endParaRPr lang="en-US"/>
        </a:p>
      </dgm:t>
    </dgm:pt>
    <dgm:pt modelId="{55C4836A-EEC9-4A5D-ADBF-65D7A63DC0B2}">
      <dgm:prSet/>
      <dgm:spPr/>
      <dgm:t>
        <a:bodyPr/>
        <a:lstStyle/>
        <a:p>
          <a:pPr>
            <a:lnSpc>
              <a:spcPct val="100000"/>
            </a:lnSpc>
          </a:pPr>
          <a:r>
            <a:rPr lang="es" dirty="0">
              <a:latin typeface="Aptos" panose="020B0004020202020204" pitchFamily="34" charset="0"/>
            </a:rPr>
            <a:t>¿Te encuentras desplazándote sin pensar por tu teléfono u otros dispositivos sin </a:t>
          </a:r>
          <a:br>
            <a:rPr lang="sk-SK" dirty="0">
              <a:latin typeface="Aptos" panose="020B0004020202020204" pitchFamily="34" charset="0"/>
            </a:rPr>
          </a:br>
          <a:r>
            <a:rPr lang="es" dirty="0">
              <a:latin typeface="Aptos" panose="020B0004020202020204" pitchFamily="34" charset="0"/>
            </a:rPr>
            <a:t>un propósito específico?</a:t>
          </a:r>
        </a:p>
      </dgm:t>
    </dgm:pt>
    <dgm:pt modelId="{FA3FF03C-01F2-41F2-AA38-4A2633ABEDD8}" type="parTrans" cxnId="{CFE94BE4-B2C1-4AB4-8BC0-1D58BECE1192}">
      <dgm:prSet/>
      <dgm:spPr/>
      <dgm:t>
        <a:bodyPr/>
        <a:lstStyle/>
        <a:p>
          <a:endParaRPr lang="en-US"/>
        </a:p>
      </dgm:t>
    </dgm:pt>
    <dgm:pt modelId="{120D8C26-D111-45C6-A4B2-B8A749ED9B4D}" type="sibTrans" cxnId="{CFE94BE4-B2C1-4AB4-8BC0-1D58BECE1192}">
      <dgm:prSet/>
      <dgm:spPr/>
      <dgm:t>
        <a:bodyPr/>
        <a:lstStyle/>
        <a:p>
          <a:endParaRPr lang="en-US"/>
        </a:p>
      </dgm:t>
    </dgm:pt>
    <dgm:pt modelId="{E1B203EC-46CC-49EB-B7C7-DC68FB6F3145}">
      <dgm:prSet custT="1"/>
      <dgm:spPr/>
      <dgm:t>
        <a:bodyPr/>
        <a:lstStyle/>
        <a:p>
          <a:pPr>
            <a:lnSpc>
              <a:spcPct val="100000"/>
            </a:lnSpc>
          </a:pPr>
          <a:r>
            <a:rPr lang="es" sz="1400" dirty="0">
              <a:latin typeface="Aptos" panose="020B0004020202020204" pitchFamily="34" charset="0"/>
            </a:rPr>
            <a:t>a)Raramente                   b)Ocasionalmente</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Frecuentemente       d) La mayor parte del tiempo</a:t>
          </a:r>
          <a:endParaRPr lang="sk-SK" sz="1400" dirty="0">
            <a:latin typeface="Aptos" panose="020B0004020202020204" pitchFamily="34" charset="0"/>
          </a:endParaRPr>
        </a:p>
        <a:p>
          <a:pPr>
            <a:lnSpc>
              <a:spcPct val="100000"/>
            </a:lnSpc>
          </a:pPr>
          <a:r>
            <a:rPr lang="es" sz="1400" dirty="0">
              <a:latin typeface="Aptos" panose="020B0004020202020204" pitchFamily="34" charset="0"/>
            </a:rPr>
            <a:t>e) Constantemente</a:t>
          </a:r>
        </a:p>
      </dgm:t>
    </dgm:pt>
    <dgm:pt modelId="{D7348928-6245-4C4A-92D4-9C343F4D87DA}" type="parTrans" cxnId="{3F868CFE-5D55-49D0-A773-5BAAEAF2976C}">
      <dgm:prSet/>
      <dgm:spPr/>
      <dgm:t>
        <a:bodyPr/>
        <a:lstStyle/>
        <a:p>
          <a:endParaRPr lang="en-US"/>
        </a:p>
      </dgm:t>
    </dgm:pt>
    <dgm:pt modelId="{C1FD7ECE-9679-4738-AB78-545EE47EDE75}" type="sibTrans" cxnId="{3F868CFE-5D55-49D0-A773-5BAAEAF2976C}">
      <dgm:prSet/>
      <dgm:spPr/>
      <dgm:t>
        <a:bodyPr/>
        <a:lstStyle/>
        <a:p>
          <a:endParaRPr lang="en-US"/>
        </a:p>
      </dgm:t>
    </dgm:pt>
    <dgm:pt modelId="{9C545FC9-AE64-431A-B92D-E009ECE2CF08}">
      <dgm:prSet/>
      <dgm:spPr/>
      <dgm:t>
        <a:bodyPr/>
        <a:lstStyle/>
        <a:p>
          <a:pPr>
            <a:lnSpc>
              <a:spcPct val="100000"/>
            </a:lnSpc>
          </a:pPr>
          <a:r>
            <a:rPr lang="es" dirty="0">
              <a:latin typeface="Aptos" panose="020B0004020202020204" pitchFamily="34" charset="0"/>
            </a:rPr>
            <a:t>¿Con qué frecuencia utilizas dispositivos electrónicos </a:t>
          </a:r>
          <a:br>
            <a:rPr lang="sk-SK" dirty="0">
              <a:latin typeface="Aptos" panose="020B0004020202020204" pitchFamily="34" charset="0"/>
            </a:rPr>
          </a:br>
          <a:r>
            <a:rPr lang="es" dirty="0">
              <a:latin typeface="Aptos" panose="020B0004020202020204" pitchFamily="34" charset="0"/>
            </a:rPr>
            <a:t>una hora antes de acostarte?</a:t>
          </a:r>
        </a:p>
      </dgm:t>
    </dgm:pt>
    <dgm:pt modelId="{3DC60C8B-5C3C-4506-8456-DBF647271F1D}" type="parTrans" cxnId="{B8969043-A11E-4895-A24F-491D4C44888A}">
      <dgm:prSet/>
      <dgm:spPr/>
      <dgm:t>
        <a:bodyPr/>
        <a:lstStyle/>
        <a:p>
          <a:endParaRPr lang="en-US"/>
        </a:p>
      </dgm:t>
    </dgm:pt>
    <dgm:pt modelId="{6F58F7C4-40FC-47B4-B1B4-52879C50BFE0}" type="sibTrans" cxnId="{B8969043-A11E-4895-A24F-491D4C44888A}">
      <dgm:prSet/>
      <dgm:spPr/>
      <dgm:t>
        <a:bodyPr/>
        <a:lstStyle/>
        <a:p>
          <a:endParaRPr lang="en-US"/>
        </a:p>
      </dgm:t>
    </dgm:pt>
    <dgm:pt modelId="{A058DD08-E9FC-4E44-9CA5-383DF4D89F87}">
      <dgm:prSet custT="1"/>
      <dgm:spPr/>
      <dgm:t>
        <a:bodyPr/>
        <a:lstStyle/>
        <a:p>
          <a:pPr>
            <a:lnSpc>
              <a:spcPct val="100000"/>
            </a:lnSpc>
          </a:pPr>
          <a:r>
            <a:rPr lang="es" sz="1400" dirty="0">
              <a:latin typeface="Aptos" panose="020B0004020202020204" pitchFamily="34" charset="0"/>
            </a:rPr>
            <a:t>a) Nunca        b) Rara vez</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A veces      d) A menudo     e) Siempre</a:t>
          </a:r>
        </a:p>
      </dgm:t>
    </dgm:pt>
    <dgm:pt modelId="{EAEE6FA1-5371-4844-A4EE-239C8535E0BD}" type="parTrans" cxnId="{D9BE3F2B-5F06-478A-A56D-B1713434D258}">
      <dgm:prSet/>
      <dgm:spPr/>
      <dgm:t>
        <a:bodyPr/>
        <a:lstStyle/>
        <a:p>
          <a:endParaRPr lang="en-US"/>
        </a:p>
      </dgm:t>
    </dgm:pt>
    <dgm:pt modelId="{84610FBE-DE2A-4324-A908-42C238C9DACE}" type="sibTrans" cxnId="{D9BE3F2B-5F06-478A-A56D-B1713434D258}">
      <dgm:prSet/>
      <dgm:spPr/>
      <dgm:t>
        <a:bodyPr/>
        <a:lstStyle/>
        <a:p>
          <a:endParaRPr lang="en-US"/>
        </a:p>
      </dgm:t>
    </dgm:pt>
    <dgm:pt modelId="{68595575-9697-4867-96CF-88644DE3FC82}">
      <dgm:prSet/>
      <dgm:spPr/>
      <dgm:t>
        <a:bodyPr/>
        <a:lstStyle/>
        <a:p>
          <a:pPr>
            <a:lnSpc>
              <a:spcPct val="100000"/>
            </a:lnSpc>
          </a:pPr>
          <a:r>
            <a:rPr lang="es" dirty="0">
              <a:latin typeface="Aptos" panose="020B0004020202020204" pitchFamily="34" charset="0"/>
            </a:rPr>
            <a:t>¿Conoce alguna molestia física, como fatiga visual, dolores de cabeza o alteración de los patrones de sueño, asociada con el tiempo que pasa frente a una pantalla?</a:t>
          </a:r>
        </a:p>
      </dgm:t>
    </dgm:pt>
    <dgm:pt modelId="{366519F6-1A13-42EA-8156-03A24D130400}" type="parTrans" cxnId="{9F42C817-BD8E-4654-8185-10480B281AEF}">
      <dgm:prSet/>
      <dgm:spPr/>
      <dgm:t>
        <a:bodyPr/>
        <a:lstStyle/>
        <a:p>
          <a:endParaRPr lang="en-US"/>
        </a:p>
      </dgm:t>
    </dgm:pt>
    <dgm:pt modelId="{49591E18-4EDF-407B-AEA8-CAA14328CD7E}" type="sibTrans" cxnId="{9F42C817-BD8E-4654-8185-10480B281AEF}">
      <dgm:prSet/>
      <dgm:spPr/>
      <dgm:t>
        <a:bodyPr/>
        <a:lstStyle/>
        <a:p>
          <a:endParaRPr lang="en-US"/>
        </a:p>
      </dgm:t>
    </dgm:pt>
    <dgm:pt modelId="{28C2AD25-31C0-4FC9-971C-8484532155B8}">
      <dgm:prSet custT="1"/>
      <dgm:spPr/>
      <dgm:t>
        <a:bodyPr/>
        <a:lstStyle/>
        <a:p>
          <a:pPr>
            <a:lnSpc>
              <a:spcPct val="100000"/>
            </a:lnSpc>
          </a:pPr>
          <a:r>
            <a:rPr lang="es" sz="1400" dirty="0">
              <a:latin typeface="Aptos" panose="020B0004020202020204" pitchFamily="34" charset="0"/>
            </a:rPr>
            <a:t>a)Sin molestias                     b)Rara vez</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Ocasionalmente             d) Frecuentemente</a:t>
          </a:r>
          <a:endParaRPr lang="sk-SK" sz="1400" dirty="0">
            <a:latin typeface="Aptos" panose="020B0004020202020204" pitchFamily="34" charset="0"/>
          </a:endParaRPr>
        </a:p>
        <a:p>
          <a:pPr>
            <a:lnSpc>
              <a:spcPct val="100000"/>
            </a:lnSpc>
          </a:pPr>
          <a:r>
            <a:rPr lang="es" sz="1400" dirty="0">
              <a:latin typeface="Aptos" panose="020B0004020202020204" pitchFamily="34" charset="0"/>
            </a:rPr>
            <a:t>e) Malestar constante</a:t>
          </a:r>
        </a:p>
      </dgm:t>
    </dgm:pt>
    <dgm:pt modelId="{DAD8D563-F8B3-4B3D-9D9E-B1777F36990D}" type="parTrans" cxnId="{8A849033-180E-46A8-8950-06077641D82E}">
      <dgm:prSet/>
      <dgm:spPr/>
      <dgm:t>
        <a:bodyPr/>
        <a:lstStyle/>
        <a:p>
          <a:endParaRPr lang="en-US"/>
        </a:p>
      </dgm:t>
    </dgm:pt>
    <dgm:pt modelId="{F549FD9D-1CF9-4CAA-AE54-1CE7694967B2}" type="sibTrans" cxnId="{8A849033-180E-46A8-8950-06077641D82E}">
      <dgm:prSet/>
      <dgm:spPr/>
      <dgm:t>
        <a:bodyPr/>
        <a:lstStyle/>
        <a:p>
          <a:endParaRPr lang="en-US"/>
        </a:p>
      </dgm:t>
    </dgm:pt>
    <dgm:pt modelId="{C345EF29-35E7-4CCF-921D-9445FAFE0814}">
      <dgm:prSet/>
      <dgm:spPr/>
      <dgm:t>
        <a:bodyPr/>
        <a:lstStyle/>
        <a:p>
          <a:pPr>
            <a:lnSpc>
              <a:spcPct val="100000"/>
            </a:lnSpc>
          </a:pPr>
          <a:r>
            <a:rPr lang="es" dirty="0">
              <a:latin typeface="Aptos" panose="020B0004020202020204" pitchFamily="34" charset="0"/>
            </a:rPr>
            <a:t>¿Establece límites de tiempo específicos o utiliza herramientas/aplicaciones para monitorear y controlar el tiempo que pasa frente a la pantalla?</a:t>
          </a:r>
        </a:p>
      </dgm:t>
    </dgm:pt>
    <dgm:pt modelId="{D8F6EFCD-F81D-4961-900D-19A698719395}" type="parTrans" cxnId="{3E0FAC30-BF95-4A73-AF8F-669427C72B56}">
      <dgm:prSet/>
      <dgm:spPr/>
      <dgm:t>
        <a:bodyPr/>
        <a:lstStyle/>
        <a:p>
          <a:endParaRPr lang="en-US"/>
        </a:p>
      </dgm:t>
    </dgm:pt>
    <dgm:pt modelId="{B1A21060-B636-4FF5-87DB-F134F71D0014}" type="sibTrans" cxnId="{3E0FAC30-BF95-4A73-AF8F-669427C72B56}">
      <dgm:prSet/>
      <dgm:spPr/>
      <dgm:t>
        <a:bodyPr/>
        <a:lstStyle/>
        <a:p>
          <a:endParaRPr lang="en-US"/>
        </a:p>
      </dgm:t>
    </dgm:pt>
    <dgm:pt modelId="{A20B19BA-676B-466C-8C8B-A6652F74E002}">
      <dgm:prSet custT="1"/>
      <dgm:spPr/>
      <dgm:t>
        <a:bodyPr/>
        <a:lstStyle/>
        <a:p>
          <a:pPr>
            <a:lnSpc>
              <a:spcPct val="100000"/>
            </a:lnSpc>
          </a:pPr>
          <a:r>
            <a:rPr lang="es" sz="1400" dirty="0">
              <a:latin typeface="Aptos" panose="020B0004020202020204" pitchFamily="34" charset="0"/>
            </a:rPr>
            <a:t>a) Siempre                   b) A menudo</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Ocasionalmente d) Rara vez e) Nunca</a:t>
          </a:r>
        </a:p>
      </dgm:t>
    </dgm:pt>
    <dgm:pt modelId="{5B99174A-8777-4634-83B2-3BF490702D36}" type="parTrans" cxnId="{DAA73EEB-66C2-4B5F-BDED-391BA745F73C}">
      <dgm:prSet/>
      <dgm:spPr/>
      <dgm:t>
        <a:bodyPr/>
        <a:lstStyle/>
        <a:p>
          <a:endParaRPr lang="en-US"/>
        </a:p>
      </dgm:t>
    </dgm:pt>
    <dgm:pt modelId="{A06FDD51-ACED-400F-974B-C057C08A4646}" type="sibTrans" cxnId="{DAA73EEB-66C2-4B5F-BDED-391BA745F73C}">
      <dgm:prSet/>
      <dgm:spPr/>
      <dgm:t>
        <a:bodyPr/>
        <a:lstStyle/>
        <a:p>
          <a:endParaRPr lang="en-US"/>
        </a:p>
      </dgm:t>
    </dgm:pt>
    <dgm:pt modelId="{ACAD79A3-A3B5-4C29-A61D-6CBDD4F5BC2A}" type="pres">
      <dgm:prSet presAssocID="{56869140-7D9F-4CB6-9D68-26ACDA208287}" presName="root" presStyleCnt="0">
        <dgm:presLayoutVars>
          <dgm:dir/>
          <dgm:resizeHandles val="exact"/>
        </dgm:presLayoutVars>
      </dgm:prSet>
      <dgm:spPr/>
    </dgm:pt>
    <dgm:pt modelId="{9DF5B7AC-90D4-4B3F-92EC-D6B03D8F6A21}" type="pres">
      <dgm:prSet presAssocID="{6D542472-7C4D-49E1-8A14-C6DE51CF669D}" presName="compNode" presStyleCnt="0"/>
      <dgm:spPr/>
    </dgm:pt>
    <dgm:pt modelId="{B4726CC5-7390-4024-93ED-AAC710A64838}" type="pres">
      <dgm:prSet presAssocID="{6D542472-7C4D-49E1-8A14-C6DE51CF669D}" presName="bgRect" presStyleLbl="bgShp" presStyleIdx="0" presStyleCnt="5"/>
      <dgm:spPr/>
    </dgm:pt>
    <dgm:pt modelId="{4B1041DB-D0F1-4A33-8769-A6F56943AD6D}" type="pres">
      <dgm:prSet presAssocID="{6D542472-7C4D-49E1-8A14-C6DE51CF669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t"/>
        </a:ext>
      </dgm:extLst>
    </dgm:pt>
    <dgm:pt modelId="{7C445DCE-13DC-4362-95C5-FF46EDCED362}" type="pres">
      <dgm:prSet presAssocID="{6D542472-7C4D-49E1-8A14-C6DE51CF669D}" presName="spaceRect" presStyleCnt="0"/>
      <dgm:spPr/>
    </dgm:pt>
    <dgm:pt modelId="{00B35C01-F451-489E-B753-533AD7ED8622}" type="pres">
      <dgm:prSet presAssocID="{6D542472-7C4D-49E1-8A14-C6DE51CF669D}" presName="parTx" presStyleLbl="revTx" presStyleIdx="0" presStyleCnt="10">
        <dgm:presLayoutVars>
          <dgm:chMax val="0"/>
          <dgm:chPref val="0"/>
        </dgm:presLayoutVars>
      </dgm:prSet>
      <dgm:spPr/>
    </dgm:pt>
    <dgm:pt modelId="{099DFF35-6CC1-448C-B4A5-D0B03EB39F76}" type="pres">
      <dgm:prSet presAssocID="{6D542472-7C4D-49E1-8A14-C6DE51CF669D}" presName="desTx" presStyleLbl="revTx" presStyleIdx="1" presStyleCnt="10">
        <dgm:presLayoutVars/>
      </dgm:prSet>
      <dgm:spPr/>
    </dgm:pt>
    <dgm:pt modelId="{3FA080A5-22CC-4EE4-AF1A-194A02FA7FA6}" type="pres">
      <dgm:prSet presAssocID="{2F2C53CB-2009-4FBB-9C0A-58A8FF656479}" presName="sibTrans" presStyleCnt="0"/>
      <dgm:spPr/>
    </dgm:pt>
    <dgm:pt modelId="{56D61872-43F4-4752-8002-20E0CA14D3C2}" type="pres">
      <dgm:prSet presAssocID="{55C4836A-EEC9-4A5D-ADBF-65D7A63DC0B2}" presName="compNode" presStyleCnt="0"/>
      <dgm:spPr/>
    </dgm:pt>
    <dgm:pt modelId="{259CC145-E72B-4E0D-8490-7E18591B43B7}" type="pres">
      <dgm:prSet presAssocID="{55C4836A-EEC9-4A5D-ADBF-65D7A63DC0B2}" presName="bgRect" presStyleLbl="bgShp" presStyleIdx="1" presStyleCnt="5"/>
      <dgm:spPr/>
    </dgm:pt>
    <dgm:pt modelId="{FC195001-394B-4A56-A34F-23506F4406F0}" type="pres">
      <dgm:prSet presAssocID="{55C4836A-EEC9-4A5D-ADBF-65D7A63DC0B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itor"/>
        </a:ext>
      </dgm:extLst>
    </dgm:pt>
    <dgm:pt modelId="{87CD70D2-6162-4030-95C7-3A5F7DE6D325}" type="pres">
      <dgm:prSet presAssocID="{55C4836A-EEC9-4A5D-ADBF-65D7A63DC0B2}" presName="spaceRect" presStyleCnt="0"/>
      <dgm:spPr/>
    </dgm:pt>
    <dgm:pt modelId="{8C69E380-018B-4C19-82DE-1EBB02045EAB}" type="pres">
      <dgm:prSet presAssocID="{55C4836A-EEC9-4A5D-ADBF-65D7A63DC0B2}" presName="parTx" presStyleLbl="revTx" presStyleIdx="2" presStyleCnt="10">
        <dgm:presLayoutVars>
          <dgm:chMax val="0"/>
          <dgm:chPref val="0"/>
        </dgm:presLayoutVars>
      </dgm:prSet>
      <dgm:spPr/>
    </dgm:pt>
    <dgm:pt modelId="{9EEC8BF6-8726-4029-9819-06B45B90EBBA}" type="pres">
      <dgm:prSet presAssocID="{55C4836A-EEC9-4A5D-ADBF-65D7A63DC0B2}" presName="desTx" presStyleLbl="revTx" presStyleIdx="3" presStyleCnt="10">
        <dgm:presLayoutVars/>
      </dgm:prSet>
      <dgm:spPr/>
    </dgm:pt>
    <dgm:pt modelId="{3B366105-E127-48F0-9B89-1E924870B6B0}" type="pres">
      <dgm:prSet presAssocID="{120D8C26-D111-45C6-A4B2-B8A749ED9B4D}" presName="sibTrans" presStyleCnt="0"/>
      <dgm:spPr/>
    </dgm:pt>
    <dgm:pt modelId="{F9891C48-9B09-4D4F-8F49-24A186DC8A3D}" type="pres">
      <dgm:prSet presAssocID="{9C545FC9-AE64-431A-B92D-E009ECE2CF08}" presName="compNode" presStyleCnt="0"/>
      <dgm:spPr/>
    </dgm:pt>
    <dgm:pt modelId="{9EE2B3C3-AAD9-4FDB-806E-5DB8B58DAB3C}" type="pres">
      <dgm:prSet presAssocID="{9C545FC9-AE64-431A-B92D-E009ECE2CF08}" presName="bgRect" presStyleLbl="bgShp" presStyleIdx="2" presStyleCnt="5"/>
      <dgm:spPr/>
    </dgm:pt>
    <dgm:pt modelId="{B9A4E4F4-A75F-4D13-B3A9-F42846606A69}" type="pres">
      <dgm:prSet presAssocID="{9C545FC9-AE64-431A-B92D-E009ECE2CF0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steľ"/>
        </a:ext>
      </dgm:extLst>
    </dgm:pt>
    <dgm:pt modelId="{2872B64C-6E22-43F4-BBC3-47350A344059}" type="pres">
      <dgm:prSet presAssocID="{9C545FC9-AE64-431A-B92D-E009ECE2CF08}" presName="spaceRect" presStyleCnt="0"/>
      <dgm:spPr/>
    </dgm:pt>
    <dgm:pt modelId="{F2745722-15D6-4847-BFC7-9ACF2C6107E2}" type="pres">
      <dgm:prSet presAssocID="{9C545FC9-AE64-431A-B92D-E009ECE2CF08}" presName="parTx" presStyleLbl="revTx" presStyleIdx="4" presStyleCnt="10">
        <dgm:presLayoutVars>
          <dgm:chMax val="0"/>
          <dgm:chPref val="0"/>
        </dgm:presLayoutVars>
      </dgm:prSet>
      <dgm:spPr/>
    </dgm:pt>
    <dgm:pt modelId="{8CFA6A97-7529-4A7A-A14A-BD2BA81DBD83}" type="pres">
      <dgm:prSet presAssocID="{9C545FC9-AE64-431A-B92D-E009ECE2CF08}" presName="desTx" presStyleLbl="revTx" presStyleIdx="5" presStyleCnt="10">
        <dgm:presLayoutVars/>
      </dgm:prSet>
      <dgm:spPr/>
    </dgm:pt>
    <dgm:pt modelId="{BD3721B0-8537-4F93-B9CF-CBDE6651AD1C}" type="pres">
      <dgm:prSet presAssocID="{6F58F7C4-40FC-47B4-B1B4-52879C50BFE0}" presName="sibTrans" presStyleCnt="0"/>
      <dgm:spPr/>
    </dgm:pt>
    <dgm:pt modelId="{29372B44-0877-4E98-A269-7E1CC774712B}" type="pres">
      <dgm:prSet presAssocID="{68595575-9697-4867-96CF-88644DE3FC82}" presName="compNode" presStyleCnt="0"/>
      <dgm:spPr/>
    </dgm:pt>
    <dgm:pt modelId="{F153EEFB-0006-4BBF-84AB-00ED3F5E662F}" type="pres">
      <dgm:prSet presAssocID="{68595575-9697-4867-96CF-88644DE3FC82}" presName="bgRect" presStyleLbl="bgShp" presStyleIdx="3" presStyleCnt="5"/>
      <dgm:spPr/>
    </dgm:pt>
    <dgm:pt modelId="{45E7A115-8C6E-41A7-B108-132D80947806}" type="pres">
      <dgm:prSet presAssocID="{68595575-9697-4867-96CF-88644DE3FC8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in in head"/>
        </a:ext>
      </dgm:extLst>
    </dgm:pt>
    <dgm:pt modelId="{C444152A-F035-475E-9945-3F5B4E89CDCE}" type="pres">
      <dgm:prSet presAssocID="{68595575-9697-4867-96CF-88644DE3FC82}" presName="spaceRect" presStyleCnt="0"/>
      <dgm:spPr/>
    </dgm:pt>
    <dgm:pt modelId="{069BA8FF-572B-42F6-987F-D61CD8CB3FD6}" type="pres">
      <dgm:prSet presAssocID="{68595575-9697-4867-96CF-88644DE3FC82}" presName="parTx" presStyleLbl="revTx" presStyleIdx="6" presStyleCnt="10">
        <dgm:presLayoutVars>
          <dgm:chMax val="0"/>
          <dgm:chPref val="0"/>
        </dgm:presLayoutVars>
      </dgm:prSet>
      <dgm:spPr/>
    </dgm:pt>
    <dgm:pt modelId="{C2F23335-0208-48C4-BCB1-61071F1A2593}" type="pres">
      <dgm:prSet presAssocID="{68595575-9697-4867-96CF-88644DE3FC82}" presName="desTx" presStyleLbl="revTx" presStyleIdx="7" presStyleCnt="10">
        <dgm:presLayoutVars/>
      </dgm:prSet>
      <dgm:spPr/>
    </dgm:pt>
    <dgm:pt modelId="{A47A4085-5D37-4874-9C58-2F2E3C3F93F9}" type="pres">
      <dgm:prSet presAssocID="{49591E18-4EDF-407B-AEA8-CAA14328CD7E}" presName="sibTrans" presStyleCnt="0"/>
      <dgm:spPr/>
    </dgm:pt>
    <dgm:pt modelId="{FE15CAFD-13FA-40AE-B0D1-5F92E5C6DAEC}" type="pres">
      <dgm:prSet presAssocID="{C345EF29-35E7-4CCF-921D-9445FAFE0814}" presName="compNode" presStyleCnt="0"/>
      <dgm:spPr/>
    </dgm:pt>
    <dgm:pt modelId="{A7313F53-FBD8-476F-8BFA-F2A5FA2F4F0A}" type="pres">
      <dgm:prSet presAssocID="{C345EF29-35E7-4CCF-921D-9445FAFE0814}" presName="bgRect" presStyleLbl="bgShp" presStyleIdx="4" presStyleCnt="5"/>
      <dgm:spPr/>
    </dgm:pt>
    <dgm:pt modelId="{9D3715E6-00E3-4E77-831E-69F6B3936F06}" type="pres">
      <dgm:prSet presAssocID="{C345EF29-35E7-4CCF-921D-9445FAFE081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zubené kolieska"/>
        </a:ext>
      </dgm:extLst>
    </dgm:pt>
    <dgm:pt modelId="{B381FCFC-6F03-4D9E-B256-D65D40979DF1}" type="pres">
      <dgm:prSet presAssocID="{C345EF29-35E7-4CCF-921D-9445FAFE0814}" presName="spaceRect" presStyleCnt="0"/>
      <dgm:spPr/>
    </dgm:pt>
    <dgm:pt modelId="{8283DA2F-77CB-4E18-9417-6701F3EE40A0}" type="pres">
      <dgm:prSet presAssocID="{C345EF29-35E7-4CCF-921D-9445FAFE0814}" presName="parTx" presStyleLbl="revTx" presStyleIdx="8" presStyleCnt="10">
        <dgm:presLayoutVars>
          <dgm:chMax val="0"/>
          <dgm:chPref val="0"/>
        </dgm:presLayoutVars>
      </dgm:prSet>
      <dgm:spPr/>
    </dgm:pt>
    <dgm:pt modelId="{17B50BCB-E40F-4716-BDD8-119E55078083}" type="pres">
      <dgm:prSet presAssocID="{C345EF29-35E7-4CCF-921D-9445FAFE0814}" presName="desTx" presStyleLbl="revTx" presStyleIdx="9" presStyleCnt="10">
        <dgm:presLayoutVars/>
      </dgm:prSet>
      <dgm:spPr/>
    </dgm:pt>
  </dgm:ptLst>
  <dgm:cxnLst>
    <dgm:cxn modelId="{31C4E007-A391-4E5D-B903-67F82AF6079E}" type="presOf" srcId="{28C2AD25-31C0-4FC9-971C-8484532155B8}" destId="{C2F23335-0208-48C4-BCB1-61071F1A2593}" srcOrd="0" destOrd="0" presId="urn:microsoft.com/office/officeart/2018/2/layout/IconVerticalSolidList"/>
    <dgm:cxn modelId="{793ACD0F-178C-4711-8AB4-0FBCF7532045}" type="presOf" srcId="{56869140-7D9F-4CB6-9D68-26ACDA208287}" destId="{ACAD79A3-A3B5-4C29-A61D-6CBDD4F5BC2A}" srcOrd="0" destOrd="0" presId="urn:microsoft.com/office/officeart/2018/2/layout/IconVerticalSolidList"/>
    <dgm:cxn modelId="{D905AD11-AC9C-4E35-BA5C-B4854E4D7BB1}" type="presOf" srcId="{6D542472-7C4D-49E1-8A14-C6DE51CF669D}" destId="{00B35C01-F451-489E-B753-533AD7ED8622}" srcOrd="0" destOrd="0" presId="urn:microsoft.com/office/officeart/2018/2/layout/IconVerticalSolidList"/>
    <dgm:cxn modelId="{92EAFD13-6D45-4E41-8E88-9330FD1E073A}" type="presOf" srcId="{C9F0CD1F-889A-41C4-A411-987C2920B5E0}" destId="{099DFF35-6CC1-448C-B4A5-D0B03EB39F76}" srcOrd="0" destOrd="0" presId="urn:microsoft.com/office/officeart/2018/2/layout/IconVerticalSolidList"/>
    <dgm:cxn modelId="{9F42C817-BD8E-4654-8185-10480B281AEF}" srcId="{56869140-7D9F-4CB6-9D68-26ACDA208287}" destId="{68595575-9697-4867-96CF-88644DE3FC82}" srcOrd="3" destOrd="0" parTransId="{366519F6-1A13-42EA-8156-03A24D130400}" sibTransId="{49591E18-4EDF-407B-AEA8-CAA14328CD7E}"/>
    <dgm:cxn modelId="{D9BE3F2B-5F06-478A-A56D-B1713434D258}" srcId="{9C545FC9-AE64-431A-B92D-E009ECE2CF08}" destId="{A058DD08-E9FC-4E44-9CA5-383DF4D89F87}" srcOrd="0" destOrd="0" parTransId="{EAEE6FA1-5371-4844-A4EE-239C8535E0BD}" sibTransId="{84610FBE-DE2A-4324-A908-42C238C9DACE}"/>
    <dgm:cxn modelId="{3E0FAC30-BF95-4A73-AF8F-669427C72B56}" srcId="{56869140-7D9F-4CB6-9D68-26ACDA208287}" destId="{C345EF29-35E7-4CCF-921D-9445FAFE0814}" srcOrd="4" destOrd="0" parTransId="{D8F6EFCD-F81D-4961-900D-19A698719395}" sibTransId="{B1A21060-B636-4FF5-87DB-F134F71D0014}"/>
    <dgm:cxn modelId="{8A849033-180E-46A8-8950-06077641D82E}" srcId="{68595575-9697-4867-96CF-88644DE3FC82}" destId="{28C2AD25-31C0-4FC9-971C-8484532155B8}" srcOrd="0" destOrd="0" parTransId="{DAD8D563-F8B3-4B3D-9D9E-B1777F36990D}" sibTransId="{F549FD9D-1CF9-4CAA-AE54-1CE7694967B2}"/>
    <dgm:cxn modelId="{4013C238-2CC6-49B1-A20B-C3BB4E490B33}" type="presOf" srcId="{A20B19BA-676B-466C-8C8B-A6652F74E002}" destId="{17B50BCB-E40F-4716-BDD8-119E55078083}" srcOrd="0" destOrd="0" presId="urn:microsoft.com/office/officeart/2018/2/layout/IconVerticalSolidList"/>
    <dgm:cxn modelId="{B8969043-A11E-4895-A24F-491D4C44888A}" srcId="{56869140-7D9F-4CB6-9D68-26ACDA208287}" destId="{9C545FC9-AE64-431A-B92D-E009ECE2CF08}" srcOrd="2" destOrd="0" parTransId="{3DC60C8B-5C3C-4506-8456-DBF647271F1D}" sibTransId="{6F58F7C4-40FC-47B4-B1B4-52879C50BFE0}"/>
    <dgm:cxn modelId="{3154E245-4293-4A9E-9ED9-07CF522477EB}" type="presOf" srcId="{E1B203EC-46CC-49EB-B7C7-DC68FB6F3145}" destId="{9EEC8BF6-8726-4029-9819-06B45B90EBBA}" srcOrd="0" destOrd="0" presId="urn:microsoft.com/office/officeart/2018/2/layout/IconVerticalSolidList"/>
    <dgm:cxn modelId="{838D894F-175E-4FA4-A103-CE791C2956C1}" type="presOf" srcId="{C345EF29-35E7-4CCF-921D-9445FAFE0814}" destId="{8283DA2F-77CB-4E18-9417-6701F3EE40A0}" srcOrd="0" destOrd="0" presId="urn:microsoft.com/office/officeart/2018/2/layout/IconVerticalSolidList"/>
    <dgm:cxn modelId="{D6A8FA7D-56E4-4F5D-9C50-90181867D760}" type="presOf" srcId="{68595575-9697-4867-96CF-88644DE3FC82}" destId="{069BA8FF-572B-42F6-987F-D61CD8CB3FD6}" srcOrd="0" destOrd="0" presId="urn:microsoft.com/office/officeart/2018/2/layout/IconVerticalSolidList"/>
    <dgm:cxn modelId="{1FD63098-497B-4181-82F3-01BECBDE0428}" type="presOf" srcId="{A058DD08-E9FC-4E44-9CA5-383DF4D89F87}" destId="{8CFA6A97-7529-4A7A-A14A-BD2BA81DBD83}" srcOrd="0" destOrd="0" presId="urn:microsoft.com/office/officeart/2018/2/layout/IconVerticalSolidList"/>
    <dgm:cxn modelId="{11B1BF9E-DB88-474F-B95A-3BBA68427EFB}" type="presOf" srcId="{55C4836A-EEC9-4A5D-ADBF-65D7A63DC0B2}" destId="{8C69E380-018B-4C19-82DE-1EBB02045EAB}" srcOrd="0" destOrd="0" presId="urn:microsoft.com/office/officeart/2018/2/layout/IconVerticalSolidList"/>
    <dgm:cxn modelId="{BE55E0AA-7CBB-482F-ABF4-BB307EAD15ED}" type="presOf" srcId="{9C545FC9-AE64-431A-B92D-E009ECE2CF08}" destId="{F2745722-15D6-4847-BFC7-9ACF2C6107E2}" srcOrd="0" destOrd="0" presId="urn:microsoft.com/office/officeart/2018/2/layout/IconVerticalSolidList"/>
    <dgm:cxn modelId="{FE6094DA-D5A7-4623-9A7D-D0CD41EE6032}" srcId="{6D542472-7C4D-49E1-8A14-C6DE51CF669D}" destId="{C9F0CD1F-889A-41C4-A411-987C2920B5E0}" srcOrd="0" destOrd="0" parTransId="{8B6D9C76-83D2-473A-97CA-BE4275D5664F}" sibTransId="{3FB545FB-D12D-4209-A95C-2E62CBB13CEE}"/>
    <dgm:cxn modelId="{CFE94BE4-B2C1-4AB4-8BC0-1D58BECE1192}" srcId="{56869140-7D9F-4CB6-9D68-26ACDA208287}" destId="{55C4836A-EEC9-4A5D-ADBF-65D7A63DC0B2}" srcOrd="1" destOrd="0" parTransId="{FA3FF03C-01F2-41F2-AA38-4A2633ABEDD8}" sibTransId="{120D8C26-D111-45C6-A4B2-B8A749ED9B4D}"/>
    <dgm:cxn modelId="{AF9A14EB-168A-4444-9634-55D70ACFCC21}" srcId="{56869140-7D9F-4CB6-9D68-26ACDA208287}" destId="{6D542472-7C4D-49E1-8A14-C6DE51CF669D}" srcOrd="0" destOrd="0" parTransId="{2D4B34F0-04D7-4A3A-9712-631AFE9A375D}" sibTransId="{2F2C53CB-2009-4FBB-9C0A-58A8FF656479}"/>
    <dgm:cxn modelId="{DAA73EEB-66C2-4B5F-BDED-391BA745F73C}" srcId="{C345EF29-35E7-4CCF-921D-9445FAFE0814}" destId="{A20B19BA-676B-466C-8C8B-A6652F74E002}" srcOrd="0" destOrd="0" parTransId="{5B99174A-8777-4634-83B2-3BF490702D36}" sibTransId="{A06FDD51-ACED-400F-974B-C057C08A4646}"/>
    <dgm:cxn modelId="{3F868CFE-5D55-49D0-A773-5BAAEAF2976C}" srcId="{55C4836A-EEC9-4A5D-ADBF-65D7A63DC0B2}" destId="{E1B203EC-46CC-49EB-B7C7-DC68FB6F3145}" srcOrd="0" destOrd="0" parTransId="{D7348928-6245-4C4A-92D4-9C343F4D87DA}" sibTransId="{C1FD7ECE-9679-4738-AB78-545EE47EDE75}"/>
    <dgm:cxn modelId="{F7577903-949B-41CD-B313-0EC1B92B4DEF}" type="presParOf" srcId="{ACAD79A3-A3B5-4C29-A61D-6CBDD4F5BC2A}" destId="{9DF5B7AC-90D4-4B3F-92EC-D6B03D8F6A21}" srcOrd="0" destOrd="0" presId="urn:microsoft.com/office/officeart/2018/2/layout/IconVerticalSolidList"/>
    <dgm:cxn modelId="{CA6A37DE-EECC-41ED-8020-D12C8CD479E8}" type="presParOf" srcId="{9DF5B7AC-90D4-4B3F-92EC-D6B03D8F6A21}" destId="{B4726CC5-7390-4024-93ED-AAC710A64838}" srcOrd="0" destOrd="0" presId="urn:microsoft.com/office/officeart/2018/2/layout/IconVerticalSolidList"/>
    <dgm:cxn modelId="{E0BB9A98-66D4-40CC-A60D-E32D2B3063BC}" type="presParOf" srcId="{9DF5B7AC-90D4-4B3F-92EC-D6B03D8F6A21}" destId="{4B1041DB-D0F1-4A33-8769-A6F56943AD6D}" srcOrd="1" destOrd="0" presId="urn:microsoft.com/office/officeart/2018/2/layout/IconVerticalSolidList"/>
    <dgm:cxn modelId="{20EEF3DD-C8F1-4389-8B25-54E7538F4B91}" type="presParOf" srcId="{9DF5B7AC-90D4-4B3F-92EC-D6B03D8F6A21}" destId="{7C445DCE-13DC-4362-95C5-FF46EDCED362}" srcOrd="2" destOrd="0" presId="urn:microsoft.com/office/officeart/2018/2/layout/IconVerticalSolidList"/>
    <dgm:cxn modelId="{856F6FE1-40C3-45A0-9EBB-083A0D9BD5BB}" type="presParOf" srcId="{9DF5B7AC-90D4-4B3F-92EC-D6B03D8F6A21}" destId="{00B35C01-F451-489E-B753-533AD7ED8622}" srcOrd="3" destOrd="0" presId="urn:microsoft.com/office/officeart/2018/2/layout/IconVerticalSolidList"/>
    <dgm:cxn modelId="{8F11B998-5B36-403A-8E94-7F3AE155DE0E}" type="presParOf" srcId="{9DF5B7AC-90D4-4B3F-92EC-D6B03D8F6A21}" destId="{099DFF35-6CC1-448C-B4A5-D0B03EB39F76}" srcOrd="4" destOrd="0" presId="urn:microsoft.com/office/officeart/2018/2/layout/IconVerticalSolidList"/>
    <dgm:cxn modelId="{0CA46A38-41D0-4DA7-B31A-80F6486ACA22}" type="presParOf" srcId="{ACAD79A3-A3B5-4C29-A61D-6CBDD4F5BC2A}" destId="{3FA080A5-22CC-4EE4-AF1A-194A02FA7FA6}" srcOrd="1" destOrd="0" presId="urn:microsoft.com/office/officeart/2018/2/layout/IconVerticalSolidList"/>
    <dgm:cxn modelId="{218CE908-880B-4E6C-AC96-A81524E2EEF9}" type="presParOf" srcId="{ACAD79A3-A3B5-4C29-A61D-6CBDD4F5BC2A}" destId="{56D61872-43F4-4752-8002-20E0CA14D3C2}" srcOrd="2" destOrd="0" presId="urn:microsoft.com/office/officeart/2018/2/layout/IconVerticalSolidList"/>
    <dgm:cxn modelId="{C98F14BA-7C2F-4568-AE40-DF34E52CED3B}" type="presParOf" srcId="{56D61872-43F4-4752-8002-20E0CA14D3C2}" destId="{259CC145-E72B-4E0D-8490-7E18591B43B7}" srcOrd="0" destOrd="0" presId="urn:microsoft.com/office/officeart/2018/2/layout/IconVerticalSolidList"/>
    <dgm:cxn modelId="{01EC2E4C-50B5-4485-BE6C-4D9084EF99F7}" type="presParOf" srcId="{56D61872-43F4-4752-8002-20E0CA14D3C2}" destId="{FC195001-394B-4A56-A34F-23506F4406F0}" srcOrd="1" destOrd="0" presId="urn:microsoft.com/office/officeart/2018/2/layout/IconVerticalSolidList"/>
    <dgm:cxn modelId="{BB778F6A-CD85-46AA-9E77-C308959F9D30}" type="presParOf" srcId="{56D61872-43F4-4752-8002-20E0CA14D3C2}" destId="{87CD70D2-6162-4030-95C7-3A5F7DE6D325}" srcOrd="2" destOrd="0" presId="urn:microsoft.com/office/officeart/2018/2/layout/IconVerticalSolidList"/>
    <dgm:cxn modelId="{9187FE03-8E68-4CF9-AA32-F8E69E9C4CD8}" type="presParOf" srcId="{56D61872-43F4-4752-8002-20E0CA14D3C2}" destId="{8C69E380-018B-4C19-82DE-1EBB02045EAB}" srcOrd="3" destOrd="0" presId="urn:microsoft.com/office/officeart/2018/2/layout/IconVerticalSolidList"/>
    <dgm:cxn modelId="{0E2F83A9-6A5D-4905-B90D-ED691AAE8F67}" type="presParOf" srcId="{56D61872-43F4-4752-8002-20E0CA14D3C2}" destId="{9EEC8BF6-8726-4029-9819-06B45B90EBBA}" srcOrd="4" destOrd="0" presId="urn:microsoft.com/office/officeart/2018/2/layout/IconVerticalSolidList"/>
    <dgm:cxn modelId="{2F2DCCB5-B8E2-49DF-A613-931FBE5249A6}" type="presParOf" srcId="{ACAD79A3-A3B5-4C29-A61D-6CBDD4F5BC2A}" destId="{3B366105-E127-48F0-9B89-1E924870B6B0}" srcOrd="3" destOrd="0" presId="urn:microsoft.com/office/officeart/2018/2/layout/IconVerticalSolidList"/>
    <dgm:cxn modelId="{D18C6BB5-B613-486F-AE95-E870E41AB8D9}" type="presParOf" srcId="{ACAD79A3-A3B5-4C29-A61D-6CBDD4F5BC2A}" destId="{F9891C48-9B09-4D4F-8F49-24A186DC8A3D}" srcOrd="4" destOrd="0" presId="urn:microsoft.com/office/officeart/2018/2/layout/IconVerticalSolidList"/>
    <dgm:cxn modelId="{05C19E6D-EE05-4848-8E1F-AC3B070F2741}" type="presParOf" srcId="{F9891C48-9B09-4D4F-8F49-24A186DC8A3D}" destId="{9EE2B3C3-AAD9-4FDB-806E-5DB8B58DAB3C}" srcOrd="0" destOrd="0" presId="urn:microsoft.com/office/officeart/2018/2/layout/IconVerticalSolidList"/>
    <dgm:cxn modelId="{A1A4B277-AB2B-4AAE-B6CC-0A796E1C4476}" type="presParOf" srcId="{F9891C48-9B09-4D4F-8F49-24A186DC8A3D}" destId="{B9A4E4F4-A75F-4D13-B3A9-F42846606A69}" srcOrd="1" destOrd="0" presId="urn:microsoft.com/office/officeart/2018/2/layout/IconVerticalSolidList"/>
    <dgm:cxn modelId="{615DFAEC-E1C6-4E71-86B9-D37C48EDF726}" type="presParOf" srcId="{F9891C48-9B09-4D4F-8F49-24A186DC8A3D}" destId="{2872B64C-6E22-43F4-BBC3-47350A344059}" srcOrd="2" destOrd="0" presId="urn:microsoft.com/office/officeart/2018/2/layout/IconVerticalSolidList"/>
    <dgm:cxn modelId="{9AC1A312-47F9-42D0-986F-F81C23736C5F}" type="presParOf" srcId="{F9891C48-9B09-4D4F-8F49-24A186DC8A3D}" destId="{F2745722-15D6-4847-BFC7-9ACF2C6107E2}" srcOrd="3" destOrd="0" presId="urn:microsoft.com/office/officeart/2018/2/layout/IconVerticalSolidList"/>
    <dgm:cxn modelId="{2FCF9E79-D6DD-49D7-8F3B-6D07ACC2E713}" type="presParOf" srcId="{F9891C48-9B09-4D4F-8F49-24A186DC8A3D}" destId="{8CFA6A97-7529-4A7A-A14A-BD2BA81DBD83}" srcOrd="4" destOrd="0" presId="urn:microsoft.com/office/officeart/2018/2/layout/IconVerticalSolidList"/>
    <dgm:cxn modelId="{AAE359CD-04DA-482E-8C31-EA51B630AB8B}" type="presParOf" srcId="{ACAD79A3-A3B5-4C29-A61D-6CBDD4F5BC2A}" destId="{BD3721B0-8537-4F93-B9CF-CBDE6651AD1C}" srcOrd="5" destOrd="0" presId="urn:microsoft.com/office/officeart/2018/2/layout/IconVerticalSolidList"/>
    <dgm:cxn modelId="{3F3F368B-6580-48DD-8EDB-281FDE3709EB}" type="presParOf" srcId="{ACAD79A3-A3B5-4C29-A61D-6CBDD4F5BC2A}" destId="{29372B44-0877-4E98-A269-7E1CC774712B}" srcOrd="6" destOrd="0" presId="urn:microsoft.com/office/officeart/2018/2/layout/IconVerticalSolidList"/>
    <dgm:cxn modelId="{058EED99-C322-4214-849C-1280F3D480B8}" type="presParOf" srcId="{29372B44-0877-4E98-A269-7E1CC774712B}" destId="{F153EEFB-0006-4BBF-84AB-00ED3F5E662F}" srcOrd="0" destOrd="0" presId="urn:microsoft.com/office/officeart/2018/2/layout/IconVerticalSolidList"/>
    <dgm:cxn modelId="{60A008C0-4C41-4122-855C-CE0752E13316}" type="presParOf" srcId="{29372B44-0877-4E98-A269-7E1CC774712B}" destId="{45E7A115-8C6E-41A7-B108-132D80947806}" srcOrd="1" destOrd="0" presId="urn:microsoft.com/office/officeart/2018/2/layout/IconVerticalSolidList"/>
    <dgm:cxn modelId="{4D44BFBF-B8DB-4281-B111-76DD4BC35BC1}" type="presParOf" srcId="{29372B44-0877-4E98-A269-7E1CC774712B}" destId="{C444152A-F035-475E-9945-3F5B4E89CDCE}" srcOrd="2" destOrd="0" presId="urn:microsoft.com/office/officeart/2018/2/layout/IconVerticalSolidList"/>
    <dgm:cxn modelId="{B7D1D42C-1FBC-4213-8EE6-ECF87567422A}" type="presParOf" srcId="{29372B44-0877-4E98-A269-7E1CC774712B}" destId="{069BA8FF-572B-42F6-987F-D61CD8CB3FD6}" srcOrd="3" destOrd="0" presId="urn:microsoft.com/office/officeart/2018/2/layout/IconVerticalSolidList"/>
    <dgm:cxn modelId="{DEBA946D-F077-4402-9B59-5081BA39E346}" type="presParOf" srcId="{29372B44-0877-4E98-A269-7E1CC774712B}" destId="{C2F23335-0208-48C4-BCB1-61071F1A2593}" srcOrd="4" destOrd="0" presId="urn:microsoft.com/office/officeart/2018/2/layout/IconVerticalSolidList"/>
    <dgm:cxn modelId="{89C53369-1189-4C6F-854A-12A6B67781B0}" type="presParOf" srcId="{ACAD79A3-A3B5-4C29-A61D-6CBDD4F5BC2A}" destId="{A47A4085-5D37-4874-9C58-2F2E3C3F93F9}" srcOrd="7" destOrd="0" presId="urn:microsoft.com/office/officeart/2018/2/layout/IconVerticalSolidList"/>
    <dgm:cxn modelId="{015507D8-37B8-44DA-AAF1-2B337BEC1BC5}" type="presParOf" srcId="{ACAD79A3-A3B5-4C29-A61D-6CBDD4F5BC2A}" destId="{FE15CAFD-13FA-40AE-B0D1-5F92E5C6DAEC}" srcOrd="8" destOrd="0" presId="urn:microsoft.com/office/officeart/2018/2/layout/IconVerticalSolidList"/>
    <dgm:cxn modelId="{B1F7E147-3AB3-4005-85BE-0082A7616CAB}" type="presParOf" srcId="{FE15CAFD-13FA-40AE-B0D1-5F92E5C6DAEC}" destId="{A7313F53-FBD8-476F-8BFA-F2A5FA2F4F0A}" srcOrd="0" destOrd="0" presId="urn:microsoft.com/office/officeart/2018/2/layout/IconVerticalSolidList"/>
    <dgm:cxn modelId="{F8BB4114-E621-4828-BD7A-059F6CA0C76E}" type="presParOf" srcId="{FE15CAFD-13FA-40AE-B0D1-5F92E5C6DAEC}" destId="{9D3715E6-00E3-4E77-831E-69F6B3936F06}" srcOrd="1" destOrd="0" presId="urn:microsoft.com/office/officeart/2018/2/layout/IconVerticalSolidList"/>
    <dgm:cxn modelId="{05F6E204-4AF4-412A-9DE6-3CA4A61ED899}" type="presParOf" srcId="{FE15CAFD-13FA-40AE-B0D1-5F92E5C6DAEC}" destId="{B381FCFC-6F03-4D9E-B256-D65D40979DF1}" srcOrd="2" destOrd="0" presId="urn:microsoft.com/office/officeart/2018/2/layout/IconVerticalSolidList"/>
    <dgm:cxn modelId="{1B766EE2-0135-45C0-A538-D7BA4C31DAD0}" type="presParOf" srcId="{FE15CAFD-13FA-40AE-B0D1-5F92E5C6DAEC}" destId="{8283DA2F-77CB-4E18-9417-6701F3EE40A0}" srcOrd="3" destOrd="0" presId="urn:microsoft.com/office/officeart/2018/2/layout/IconVerticalSolidList"/>
    <dgm:cxn modelId="{A5608F9C-202E-4B4E-848C-1B694355A1A3}" type="presParOf" srcId="{FE15CAFD-13FA-40AE-B0D1-5F92E5C6DAEC}" destId="{17B50BCB-E40F-4716-BDD8-119E5507808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869140-7D9F-4CB6-9D68-26ACDA20828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D542472-7C4D-49E1-8A14-C6DE51CF669D}">
      <dgm:prSet custT="1"/>
      <dgm:spPr/>
      <dgm:t>
        <a:bodyPr/>
        <a:lstStyle/>
        <a:p>
          <a:pPr>
            <a:lnSpc>
              <a:spcPct val="100000"/>
            </a:lnSpc>
          </a:pPr>
          <a:r>
            <a:rPr lang="es" sz="1400" dirty="0">
              <a:latin typeface="Aptos" panose="020B0004020202020204" pitchFamily="34" charset="0"/>
            </a:rPr>
            <a:t>¿Cuántas plataformas de redes sociales utilizas activamente de forma habitual?</a:t>
          </a:r>
        </a:p>
      </dgm:t>
    </dgm:pt>
    <dgm:pt modelId="{2D4B34F0-04D7-4A3A-9712-631AFE9A375D}" type="parTrans" cxnId="{AF9A14EB-168A-4444-9634-55D70ACFCC21}">
      <dgm:prSet/>
      <dgm:spPr/>
      <dgm:t>
        <a:bodyPr/>
        <a:lstStyle/>
        <a:p>
          <a:endParaRPr lang="en-US"/>
        </a:p>
      </dgm:t>
    </dgm:pt>
    <dgm:pt modelId="{2F2C53CB-2009-4FBB-9C0A-58A8FF656479}" type="sibTrans" cxnId="{AF9A14EB-168A-4444-9634-55D70ACFCC21}">
      <dgm:prSet/>
      <dgm:spPr/>
      <dgm:t>
        <a:bodyPr/>
        <a:lstStyle/>
        <a:p>
          <a:endParaRPr lang="en-US"/>
        </a:p>
      </dgm:t>
    </dgm:pt>
    <dgm:pt modelId="{C9F0CD1F-889A-41C4-A411-987C2920B5E0}">
      <dgm:prSet custT="1"/>
      <dgm:spPr/>
      <dgm:t>
        <a:bodyPr/>
        <a:lstStyle/>
        <a:p>
          <a:pPr>
            <a:lnSpc>
              <a:spcPct val="100000"/>
            </a:lnSpc>
          </a:pPr>
          <a:r>
            <a:rPr lang="es" sz="1400" dirty="0">
              <a:latin typeface="Aptos" panose="020B0004020202020204" pitchFamily="34" charset="0"/>
            </a:rPr>
            <a:t>a) 1-2                                  b) 3-4</a:t>
          </a:r>
        </a:p>
        <a:p>
          <a:pPr>
            <a:lnSpc>
              <a:spcPct val="100000"/>
            </a:lnSpc>
          </a:pPr>
          <a:r>
            <a:rPr lang="es" sz="1400" dirty="0">
              <a:latin typeface="Aptos" panose="020B0004020202020204" pitchFamily="34" charset="0"/>
            </a:rPr>
            <a:t>c) 5-6                                  d) 7-8             </a:t>
          </a:r>
          <a:endParaRPr lang="sk-SK" sz="1400" dirty="0">
            <a:latin typeface="Aptos" panose="020B0004020202020204" pitchFamily="34" charset="0"/>
          </a:endParaRPr>
        </a:p>
        <a:p>
          <a:pPr>
            <a:lnSpc>
              <a:spcPct val="100000"/>
            </a:lnSpc>
          </a:pPr>
          <a:r>
            <a:rPr lang="es" sz="1400" dirty="0">
              <a:latin typeface="Aptos" panose="020B0004020202020204" pitchFamily="34" charset="0"/>
            </a:rPr>
            <a:t>e) Más de 8</a:t>
          </a:r>
          <a:endParaRPr lang="en-US" sz="1400" dirty="0">
            <a:latin typeface="Aptos" panose="020B0004020202020204" pitchFamily="34" charset="0"/>
          </a:endParaRPr>
        </a:p>
      </dgm:t>
    </dgm:pt>
    <dgm:pt modelId="{8B6D9C76-83D2-473A-97CA-BE4275D5664F}" type="parTrans" cxnId="{FE6094DA-D5A7-4623-9A7D-D0CD41EE6032}">
      <dgm:prSet/>
      <dgm:spPr/>
      <dgm:t>
        <a:bodyPr/>
        <a:lstStyle/>
        <a:p>
          <a:endParaRPr lang="en-US"/>
        </a:p>
      </dgm:t>
    </dgm:pt>
    <dgm:pt modelId="{3FB545FB-D12D-4209-A95C-2E62CBB13CEE}" type="sibTrans" cxnId="{FE6094DA-D5A7-4623-9A7D-D0CD41EE6032}">
      <dgm:prSet/>
      <dgm:spPr/>
      <dgm:t>
        <a:bodyPr/>
        <a:lstStyle/>
        <a:p>
          <a:endParaRPr lang="en-US"/>
        </a:p>
      </dgm:t>
    </dgm:pt>
    <dgm:pt modelId="{55C4836A-EEC9-4A5D-ADBF-65D7A63DC0B2}">
      <dgm:prSet/>
      <dgm:spPr/>
      <dgm:t>
        <a:bodyPr/>
        <a:lstStyle/>
        <a:p>
          <a:pPr>
            <a:lnSpc>
              <a:spcPct val="100000"/>
            </a:lnSpc>
          </a:pPr>
          <a:r>
            <a:rPr lang="es" dirty="0">
              <a:latin typeface="Aptos" panose="020B0004020202020204" pitchFamily="34" charset="0"/>
            </a:rPr>
            <a:t>¿Cuánto tiempo, en promedio, pasas en las redes sociales cada día?</a:t>
          </a:r>
        </a:p>
      </dgm:t>
    </dgm:pt>
    <dgm:pt modelId="{FA3FF03C-01F2-41F2-AA38-4A2633ABEDD8}" type="parTrans" cxnId="{CFE94BE4-B2C1-4AB4-8BC0-1D58BECE1192}">
      <dgm:prSet/>
      <dgm:spPr/>
      <dgm:t>
        <a:bodyPr/>
        <a:lstStyle/>
        <a:p>
          <a:endParaRPr lang="en-US"/>
        </a:p>
      </dgm:t>
    </dgm:pt>
    <dgm:pt modelId="{120D8C26-D111-45C6-A4B2-B8A749ED9B4D}" type="sibTrans" cxnId="{CFE94BE4-B2C1-4AB4-8BC0-1D58BECE1192}">
      <dgm:prSet/>
      <dgm:spPr/>
      <dgm:t>
        <a:bodyPr/>
        <a:lstStyle/>
        <a:p>
          <a:endParaRPr lang="en-US"/>
        </a:p>
      </dgm:t>
    </dgm:pt>
    <dgm:pt modelId="{E1B203EC-46CC-49EB-B7C7-DC68FB6F3145}">
      <dgm:prSet custT="1"/>
      <dgm:spPr/>
      <dgm:t>
        <a:bodyPr/>
        <a:lstStyle/>
        <a:p>
          <a:pPr>
            <a:lnSpc>
              <a:spcPct val="100000"/>
            </a:lnSpc>
          </a:pPr>
          <a:r>
            <a:rPr lang="es" sz="1400" dirty="0">
              <a:latin typeface="Aptos" panose="020B0004020202020204" pitchFamily="34" charset="0"/>
            </a:rPr>
            <a:t>a) Menos de 30 minutos</a:t>
          </a:r>
          <a:endParaRPr lang="sk-SK" sz="1400" dirty="0">
            <a:latin typeface="Aptos" panose="020B0004020202020204" pitchFamily="34" charset="0"/>
          </a:endParaRPr>
        </a:p>
        <a:p>
          <a:pPr>
            <a:lnSpc>
              <a:spcPct val="100000"/>
            </a:lnSpc>
          </a:pPr>
          <a:r>
            <a:rPr lang="es" sz="1400" dirty="0">
              <a:latin typeface="Aptos" panose="020B0004020202020204" pitchFamily="34" charset="0"/>
            </a:rPr>
            <a:t>b) 30 minutos - 1 hora       c) 1-2 horas       </a:t>
          </a:r>
        </a:p>
        <a:p>
          <a:pPr>
            <a:lnSpc>
              <a:spcPct val="100000"/>
            </a:lnSpc>
          </a:pPr>
          <a:r>
            <a:rPr lang="es" sz="1400" dirty="0">
              <a:latin typeface="Aptos" panose="020B0004020202020204" pitchFamily="34" charset="0"/>
            </a:rPr>
            <a:t>d) 2-4 horas                            e) Más de 4 horas</a:t>
          </a:r>
        </a:p>
      </dgm:t>
    </dgm:pt>
    <dgm:pt modelId="{D7348928-6245-4C4A-92D4-9C343F4D87DA}" type="parTrans" cxnId="{3F868CFE-5D55-49D0-A773-5BAAEAF2976C}">
      <dgm:prSet/>
      <dgm:spPr/>
      <dgm:t>
        <a:bodyPr/>
        <a:lstStyle/>
        <a:p>
          <a:endParaRPr lang="en-US"/>
        </a:p>
      </dgm:t>
    </dgm:pt>
    <dgm:pt modelId="{C1FD7ECE-9679-4738-AB78-545EE47EDE75}" type="sibTrans" cxnId="{3F868CFE-5D55-49D0-A773-5BAAEAF2976C}">
      <dgm:prSet/>
      <dgm:spPr/>
      <dgm:t>
        <a:bodyPr/>
        <a:lstStyle/>
        <a:p>
          <a:endParaRPr lang="en-US"/>
        </a:p>
      </dgm:t>
    </dgm:pt>
    <dgm:pt modelId="{9C545FC9-AE64-431A-B92D-E009ECE2CF08}">
      <dgm:prSet/>
      <dgm:spPr/>
      <dgm:t>
        <a:bodyPr/>
        <a:lstStyle/>
        <a:p>
          <a:pPr>
            <a:lnSpc>
              <a:spcPct val="100000"/>
            </a:lnSpc>
          </a:pPr>
          <a:r>
            <a:rPr lang="es" dirty="0">
              <a:latin typeface="Aptos" panose="020B0004020202020204" pitchFamily="34" charset="0"/>
            </a:rPr>
            <a:t>¿Alguna vez sientes presión para presentar una versión curada o idealizada de tu vida en las redes sociales?</a:t>
          </a:r>
        </a:p>
      </dgm:t>
    </dgm:pt>
    <dgm:pt modelId="{3DC60C8B-5C3C-4506-8456-DBF647271F1D}" type="parTrans" cxnId="{B8969043-A11E-4895-A24F-491D4C44888A}">
      <dgm:prSet/>
      <dgm:spPr/>
      <dgm:t>
        <a:bodyPr/>
        <a:lstStyle/>
        <a:p>
          <a:endParaRPr lang="en-US"/>
        </a:p>
      </dgm:t>
    </dgm:pt>
    <dgm:pt modelId="{6F58F7C4-40FC-47B4-B1B4-52879C50BFE0}" type="sibTrans" cxnId="{B8969043-A11E-4895-A24F-491D4C44888A}">
      <dgm:prSet/>
      <dgm:spPr/>
      <dgm:t>
        <a:bodyPr/>
        <a:lstStyle/>
        <a:p>
          <a:endParaRPr lang="en-US"/>
        </a:p>
      </dgm:t>
    </dgm:pt>
    <dgm:pt modelId="{A058DD08-E9FC-4E44-9CA5-383DF4D89F87}">
      <dgm:prSet custT="1"/>
      <dgm:spPr/>
      <dgm:t>
        <a:bodyPr/>
        <a:lstStyle/>
        <a:p>
          <a:pPr>
            <a:lnSpc>
              <a:spcPct val="100000"/>
            </a:lnSpc>
          </a:pPr>
          <a:r>
            <a:rPr lang="es" sz="1400" dirty="0">
              <a:latin typeface="Aptos" panose="020B0004020202020204" pitchFamily="34" charset="0"/>
            </a:rPr>
            <a:t>a) Nunca                      b) Rara vez</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Ocasionalmente d) Frecuentemente         e) Siempre</a:t>
          </a:r>
        </a:p>
      </dgm:t>
    </dgm:pt>
    <dgm:pt modelId="{EAEE6FA1-5371-4844-A4EE-239C8535E0BD}" type="parTrans" cxnId="{D9BE3F2B-5F06-478A-A56D-B1713434D258}">
      <dgm:prSet/>
      <dgm:spPr/>
      <dgm:t>
        <a:bodyPr/>
        <a:lstStyle/>
        <a:p>
          <a:endParaRPr lang="en-US"/>
        </a:p>
      </dgm:t>
    </dgm:pt>
    <dgm:pt modelId="{84610FBE-DE2A-4324-A908-42C238C9DACE}" type="sibTrans" cxnId="{D9BE3F2B-5F06-478A-A56D-B1713434D258}">
      <dgm:prSet/>
      <dgm:spPr/>
      <dgm:t>
        <a:bodyPr/>
        <a:lstStyle/>
        <a:p>
          <a:endParaRPr lang="en-US"/>
        </a:p>
      </dgm:t>
    </dgm:pt>
    <dgm:pt modelId="{68595575-9697-4867-96CF-88644DE3FC82}">
      <dgm:prSet custT="1"/>
      <dgm:spPr/>
      <dgm:t>
        <a:bodyPr/>
        <a:lstStyle/>
        <a:p>
          <a:pPr>
            <a:lnSpc>
              <a:spcPct val="100000"/>
            </a:lnSpc>
          </a:pPr>
          <a:r>
            <a:rPr lang="es" sz="1400" dirty="0">
              <a:latin typeface="Aptos" panose="020B0004020202020204" pitchFamily="34" charset="0"/>
            </a:rPr>
            <a:t>¿Con qué frecuencia revisas las notificaciones o actualizaciones de las redes sociales durante conversaciones o actividades cara a cara?</a:t>
          </a:r>
        </a:p>
      </dgm:t>
    </dgm:pt>
    <dgm:pt modelId="{366519F6-1A13-42EA-8156-03A24D130400}" type="parTrans" cxnId="{9F42C817-BD8E-4654-8185-10480B281AEF}">
      <dgm:prSet/>
      <dgm:spPr/>
      <dgm:t>
        <a:bodyPr/>
        <a:lstStyle/>
        <a:p>
          <a:endParaRPr lang="en-US"/>
        </a:p>
      </dgm:t>
    </dgm:pt>
    <dgm:pt modelId="{49591E18-4EDF-407B-AEA8-CAA14328CD7E}" type="sibTrans" cxnId="{9F42C817-BD8E-4654-8185-10480B281AEF}">
      <dgm:prSet/>
      <dgm:spPr/>
      <dgm:t>
        <a:bodyPr/>
        <a:lstStyle/>
        <a:p>
          <a:endParaRPr lang="en-US"/>
        </a:p>
      </dgm:t>
    </dgm:pt>
    <dgm:pt modelId="{28C2AD25-31C0-4FC9-971C-8484532155B8}">
      <dgm:prSet custT="1"/>
      <dgm:spPr/>
      <dgm:t>
        <a:bodyPr/>
        <a:lstStyle/>
        <a:p>
          <a:pPr>
            <a:lnSpc>
              <a:spcPct val="100000"/>
            </a:lnSpc>
          </a:pPr>
          <a:r>
            <a:rPr lang="es" sz="1400" dirty="0">
              <a:latin typeface="Aptos" panose="020B0004020202020204" pitchFamily="34" charset="0"/>
            </a:rPr>
            <a:t>a) Nunca                  b) Rara vez</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A veces                 d) A menudo</a:t>
          </a:r>
          <a:endParaRPr lang="sk-SK" sz="1400" dirty="0">
            <a:latin typeface="Aptos" panose="020B0004020202020204" pitchFamily="34" charset="0"/>
          </a:endParaRPr>
        </a:p>
        <a:p>
          <a:pPr>
            <a:lnSpc>
              <a:spcPct val="100000"/>
            </a:lnSpc>
          </a:pPr>
          <a:r>
            <a:rPr lang="es" sz="1400" dirty="0">
              <a:latin typeface="Aptos" panose="020B0004020202020204" pitchFamily="34" charset="0"/>
            </a:rPr>
            <a:t>e) </a:t>
          </a:r>
          <a:r>
            <a:rPr lang="es" sz="1400" dirty="0" err="1">
              <a:latin typeface="Aptos" panose="020B0004020202020204" pitchFamily="34" charset="0"/>
            </a:rPr>
            <a:t>Constantemente</a:t>
          </a:r>
          <a:endParaRPr lang="en-US" sz="1400" dirty="0">
            <a:latin typeface="Aptos" panose="020B0004020202020204" pitchFamily="34" charset="0"/>
          </a:endParaRPr>
        </a:p>
      </dgm:t>
    </dgm:pt>
    <dgm:pt modelId="{DAD8D563-F8B3-4B3D-9D9E-B1777F36990D}" type="parTrans" cxnId="{8A849033-180E-46A8-8950-06077641D82E}">
      <dgm:prSet/>
      <dgm:spPr/>
      <dgm:t>
        <a:bodyPr/>
        <a:lstStyle/>
        <a:p>
          <a:endParaRPr lang="en-US"/>
        </a:p>
      </dgm:t>
    </dgm:pt>
    <dgm:pt modelId="{F549FD9D-1CF9-4CAA-AE54-1CE7694967B2}" type="sibTrans" cxnId="{8A849033-180E-46A8-8950-06077641D82E}">
      <dgm:prSet/>
      <dgm:spPr/>
      <dgm:t>
        <a:bodyPr/>
        <a:lstStyle/>
        <a:p>
          <a:endParaRPr lang="en-US"/>
        </a:p>
      </dgm:t>
    </dgm:pt>
    <dgm:pt modelId="{C345EF29-35E7-4CCF-921D-9445FAFE0814}">
      <dgm:prSet custT="1"/>
      <dgm:spPr/>
      <dgm:t>
        <a:bodyPr/>
        <a:lstStyle/>
        <a:p>
          <a:pPr>
            <a:lnSpc>
              <a:spcPct val="100000"/>
            </a:lnSpc>
          </a:pPr>
          <a:r>
            <a:rPr lang="es" sz="1400" dirty="0">
              <a:latin typeface="Aptos" panose="020B0004020202020204" pitchFamily="34" charset="0"/>
            </a:rPr>
            <a:t>¿Alguna vez has experimentado emociones negativas (por ejemplo, ansiedad, celos) después de usar las redes sociales?</a:t>
          </a:r>
        </a:p>
      </dgm:t>
    </dgm:pt>
    <dgm:pt modelId="{D8F6EFCD-F81D-4961-900D-19A698719395}" type="parTrans" cxnId="{3E0FAC30-BF95-4A73-AF8F-669427C72B56}">
      <dgm:prSet/>
      <dgm:spPr/>
      <dgm:t>
        <a:bodyPr/>
        <a:lstStyle/>
        <a:p>
          <a:endParaRPr lang="en-US"/>
        </a:p>
      </dgm:t>
    </dgm:pt>
    <dgm:pt modelId="{B1A21060-B636-4FF5-87DB-F134F71D0014}" type="sibTrans" cxnId="{3E0FAC30-BF95-4A73-AF8F-669427C72B56}">
      <dgm:prSet/>
      <dgm:spPr/>
      <dgm:t>
        <a:bodyPr/>
        <a:lstStyle/>
        <a:p>
          <a:endParaRPr lang="en-US"/>
        </a:p>
      </dgm:t>
    </dgm:pt>
    <dgm:pt modelId="{A20B19BA-676B-466C-8C8B-A6652F74E002}">
      <dgm:prSet custT="1"/>
      <dgm:spPr/>
      <dgm:t>
        <a:bodyPr/>
        <a:lstStyle/>
        <a:p>
          <a:pPr>
            <a:lnSpc>
              <a:spcPct val="100000"/>
            </a:lnSpc>
          </a:pPr>
          <a:r>
            <a:rPr lang="es" sz="1400" dirty="0">
              <a:latin typeface="Aptos" panose="020B0004020202020204" pitchFamily="34" charset="0"/>
            </a:rPr>
            <a:t>a) Nunca                      b) Rara vez</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Ocasionalmente d) Frecuentemente          e) Siempre</a:t>
          </a:r>
          <a:endParaRPr lang="en-US" sz="1400" dirty="0">
            <a:latin typeface="Aptos" panose="020B0004020202020204" pitchFamily="34" charset="0"/>
          </a:endParaRPr>
        </a:p>
      </dgm:t>
    </dgm:pt>
    <dgm:pt modelId="{5B99174A-8777-4634-83B2-3BF490702D36}" type="parTrans" cxnId="{DAA73EEB-66C2-4B5F-BDED-391BA745F73C}">
      <dgm:prSet/>
      <dgm:spPr/>
      <dgm:t>
        <a:bodyPr/>
        <a:lstStyle/>
        <a:p>
          <a:endParaRPr lang="en-US"/>
        </a:p>
      </dgm:t>
    </dgm:pt>
    <dgm:pt modelId="{A06FDD51-ACED-400F-974B-C057C08A4646}" type="sibTrans" cxnId="{DAA73EEB-66C2-4B5F-BDED-391BA745F73C}">
      <dgm:prSet/>
      <dgm:spPr/>
      <dgm:t>
        <a:bodyPr/>
        <a:lstStyle/>
        <a:p>
          <a:endParaRPr lang="en-US"/>
        </a:p>
      </dgm:t>
    </dgm:pt>
    <dgm:pt modelId="{ACAD79A3-A3B5-4C29-A61D-6CBDD4F5BC2A}" type="pres">
      <dgm:prSet presAssocID="{56869140-7D9F-4CB6-9D68-26ACDA208287}" presName="root" presStyleCnt="0">
        <dgm:presLayoutVars>
          <dgm:dir/>
          <dgm:resizeHandles val="exact"/>
        </dgm:presLayoutVars>
      </dgm:prSet>
      <dgm:spPr/>
    </dgm:pt>
    <dgm:pt modelId="{9DF5B7AC-90D4-4B3F-92EC-D6B03D8F6A21}" type="pres">
      <dgm:prSet presAssocID="{6D542472-7C4D-49E1-8A14-C6DE51CF669D}" presName="compNode" presStyleCnt="0"/>
      <dgm:spPr/>
    </dgm:pt>
    <dgm:pt modelId="{B4726CC5-7390-4024-93ED-AAC710A64838}" type="pres">
      <dgm:prSet presAssocID="{6D542472-7C4D-49E1-8A14-C6DE51CF669D}" presName="bgRect" presStyleLbl="bgShp" presStyleIdx="0" presStyleCnt="5"/>
      <dgm:spPr/>
    </dgm:pt>
    <dgm:pt modelId="{4B1041DB-D0F1-4A33-8769-A6F56943AD6D}" type="pres">
      <dgm:prSet presAssocID="{6D542472-7C4D-49E1-8A14-C6DE51CF669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t"/>
        </a:ext>
      </dgm:extLst>
    </dgm:pt>
    <dgm:pt modelId="{7C445DCE-13DC-4362-95C5-FF46EDCED362}" type="pres">
      <dgm:prSet presAssocID="{6D542472-7C4D-49E1-8A14-C6DE51CF669D}" presName="spaceRect" presStyleCnt="0"/>
      <dgm:spPr/>
    </dgm:pt>
    <dgm:pt modelId="{00B35C01-F451-489E-B753-533AD7ED8622}" type="pres">
      <dgm:prSet presAssocID="{6D542472-7C4D-49E1-8A14-C6DE51CF669D}" presName="parTx" presStyleLbl="revTx" presStyleIdx="0" presStyleCnt="10">
        <dgm:presLayoutVars>
          <dgm:chMax val="0"/>
          <dgm:chPref val="0"/>
        </dgm:presLayoutVars>
      </dgm:prSet>
      <dgm:spPr/>
    </dgm:pt>
    <dgm:pt modelId="{099DFF35-6CC1-448C-B4A5-D0B03EB39F76}" type="pres">
      <dgm:prSet presAssocID="{6D542472-7C4D-49E1-8A14-C6DE51CF669D}" presName="desTx" presStyleLbl="revTx" presStyleIdx="1" presStyleCnt="10">
        <dgm:presLayoutVars/>
      </dgm:prSet>
      <dgm:spPr/>
    </dgm:pt>
    <dgm:pt modelId="{3FA080A5-22CC-4EE4-AF1A-194A02FA7FA6}" type="pres">
      <dgm:prSet presAssocID="{2F2C53CB-2009-4FBB-9C0A-58A8FF656479}" presName="sibTrans" presStyleCnt="0"/>
      <dgm:spPr/>
    </dgm:pt>
    <dgm:pt modelId="{56D61872-43F4-4752-8002-20E0CA14D3C2}" type="pres">
      <dgm:prSet presAssocID="{55C4836A-EEC9-4A5D-ADBF-65D7A63DC0B2}" presName="compNode" presStyleCnt="0"/>
      <dgm:spPr/>
    </dgm:pt>
    <dgm:pt modelId="{259CC145-E72B-4E0D-8490-7E18591B43B7}" type="pres">
      <dgm:prSet presAssocID="{55C4836A-EEC9-4A5D-ADBF-65D7A63DC0B2}" presName="bgRect" presStyleLbl="bgShp" presStyleIdx="1" presStyleCnt="5"/>
      <dgm:spPr/>
    </dgm:pt>
    <dgm:pt modelId="{FC195001-394B-4A56-A34F-23506F4406F0}" type="pres">
      <dgm:prSet presAssocID="{55C4836A-EEC9-4A5D-ADBF-65D7A63DC0B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itor"/>
        </a:ext>
      </dgm:extLst>
    </dgm:pt>
    <dgm:pt modelId="{87CD70D2-6162-4030-95C7-3A5F7DE6D325}" type="pres">
      <dgm:prSet presAssocID="{55C4836A-EEC9-4A5D-ADBF-65D7A63DC0B2}" presName="spaceRect" presStyleCnt="0"/>
      <dgm:spPr/>
    </dgm:pt>
    <dgm:pt modelId="{8C69E380-018B-4C19-82DE-1EBB02045EAB}" type="pres">
      <dgm:prSet presAssocID="{55C4836A-EEC9-4A5D-ADBF-65D7A63DC0B2}" presName="parTx" presStyleLbl="revTx" presStyleIdx="2" presStyleCnt="10">
        <dgm:presLayoutVars>
          <dgm:chMax val="0"/>
          <dgm:chPref val="0"/>
        </dgm:presLayoutVars>
      </dgm:prSet>
      <dgm:spPr/>
    </dgm:pt>
    <dgm:pt modelId="{9EEC8BF6-8726-4029-9819-06B45B90EBBA}" type="pres">
      <dgm:prSet presAssocID="{55C4836A-EEC9-4A5D-ADBF-65D7A63DC0B2}" presName="desTx" presStyleLbl="revTx" presStyleIdx="3" presStyleCnt="10">
        <dgm:presLayoutVars/>
      </dgm:prSet>
      <dgm:spPr/>
    </dgm:pt>
    <dgm:pt modelId="{3B366105-E127-48F0-9B89-1E924870B6B0}" type="pres">
      <dgm:prSet presAssocID="{120D8C26-D111-45C6-A4B2-B8A749ED9B4D}" presName="sibTrans" presStyleCnt="0"/>
      <dgm:spPr/>
    </dgm:pt>
    <dgm:pt modelId="{F9891C48-9B09-4D4F-8F49-24A186DC8A3D}" type="pres">
      <dgm:prSet presAssocID="{9C545FC9-AE64-431A-B92D-E009ECE2CF08}" presName="compNode" presStyleCnt="0"/>
      <dgm:spPr/>
    </dgm:pt>
    <dgm:pt modelId="{9EE2B3C3-AAD9-4FDB-806E-5DB8B58DAB3C}" type="pres">
      <dgm:prSet presAssocID="{9C545FC9-AE64-431A-B92D-E009ECE2CF08}" presName="bgRect" presStyleLbl="bgShp" presStyleIdx="2" presStyleCnt="5"/>
      <dgm:spPr/>
    </dgm:pt>
    <dgm:pt modelId="{B9A4E4F4-A75F-4D13-B3A9-F42846606A69}" type="pres">
      <dgm:prSet presAssocID="{9C545FC9-AE64-431A-B92D-E009ECE2CF0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steľ"/>
        </a:ext>
      </dgm:extLst>
    </dgm:pt>
    <dgm:pt modelId="{2872B64C-6E22-43F4-BBC3-47350A344059}" type="pres">
      <dgm:prSet presAssocID="{9C545FC9-AE64-431A-B92D-E009ECE2CF08}" presName="spaceRect" presStyleCnt="0"/>
      <dgm:spPr/>
    </dgm:pt>
    <dgm:pt modelId="{F2745722-15D6-4847-BFC7-9ACF2C6107E2}" type="pres">
      <dgm:prSet presAssocID="{9C545FC9-AE64-431A-B92D-E009ECE2CF08}" presName="parTx" presStyleLbl="revTx" presStyleIdx="4" presStyleCnt="10">
        <dgm:presLayoutVars>
          <dgm:chMax val="0"/>
          <dgm:chPref val="0"/>
        </dgm:presLayoutVars>
      </dgm:prSet>
      <dgm:spPr/>
    </dgm:pt>
    <dgm:pt modelId="{8CFA6A97-7529-4A7A-A14A-BD2BA81DBD83}" type="pres">
      <dgm:prSet presAssocID="{9C545FC9-AE64-431A-B92D-E009ECE2CF08}" presName="desTx" presStyleLbl="revTx" presStyleIdx="5" presStyleCnt="10">
        <dgm:presLayoutVars/>
      </dgm:prSet>
      <dgm:spPr/>
    </dgm:pt>
    <dgm:pt modelId="{BD3721B0-8537-4F93-B9CF-CBDE6651AD1C}" type="pres">
      <dgm:prSet presAssocID="{6F58F7C4-40FC-47B4-B1B4-52879C50BFE0}" presName="sibTrans" presStyleCnt="0"/>
      <dgm:spPr/>
    </dgm:pt>
    <dgm:pt modelId="{29372B44-0877-4E98-A269-7E1CC774712B}" type="pres">
      <dgm:prSet presAssocID="{68595575-9697-4867-96CF-88644DE3FC82}" presName="compNode" presStyleCnt="0"/>
      <dgm:spPr/>
    </dgm:pt>
    <dgm:pt modelId="{F153EEFB-0006-4BBF-84AB-00ED3F5E662F}" type="pres">
      <dgm:prSet presAssocID="{68595575-9697-4867-96CF-88644DE3FC82}" presName="bgRect" presStyleLbl="bgShp" presStyleIdx="3" presStyleCnt="5"/>
      <dgm:spPr/>
    </dgm:pt>
    <dgm:pt modelId="{45E7A115-8C6E-41A7-B108-132D80947806}" type="pres">
      <dgm:prSet presAssocID="{68595575-9697-4867-96CF-88644DE3FC8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in in head"/>
        </a:ext>
      </dgm:extLst>
    </dgm:pt>
    <dgm:pt modelId="{C444152A-F035-475E-9945-3F5B4E89CDCE}" type="pres">
      <dgm:prSet presAssocID="{68595575-9697-4867-96CF-88644DE3FC82}" presName="spaceRect" presStyleCnt="0"/>
      <dgm:spPr/>
    </dgm:pt>
    <dgm:pt modelId="{069BA8FF-572B-42F6-987F-D61CD8CB3FD6}" type="pres">
      <dgm:prSet presAssocID="{68595575-9697-4867-96CF-88644DE3FC82}" presName="parTx" presStyleLbl="revTx" presStyleIdx="6" presStyleCnt="10">
        <dgm:presLayoutVars>
          <dgm:chMax val="0"/>
          <dgm:chPref val="0"/>
        </dgm:presLayoutVars>
      </dgm:prSet>
      <dgm:spPr/>
    </dgm:pt>
    <dgm:pt modelId="{C2F23335-0208-48C4-BCB1-61071F1A2593}" type="pres">
      <dgm:prSet presAssocID="{68595575-9697-4867-96CF-88644DE3FC82}" presName="desTx" presStyleLbl="revTx" presStyleIdx="7" presStyleCnt="10">
        <dgm:presLayoutVars/>
      </dgm:prSet>
      <dgm:spPr/>
    </dgm:pt>
    <dgm:pt modelId="{A47A4085-5D37-4874-9C58-2F2E3C3F93F9}" type="pres">
      <dgm:prSet presAssocID="{49591E18-4EDF-407B-AEA8-CAA14328CD7E}" presName="sibTrans" presStyleCnt="0"/>
      <dgm:spPr/>
    </dgm:pt>
    <dgm:pt modelId="{FE15CAFD-13FA-40AE-B0D1-5F92E5C6DAEC}" type="pres">
      <dgm:prSet presAssocID="{C345EF29-35E7-4CCF-921D-9445FAFE0814}" presName="compNode" presStyleCnt="0"/>
      <dgm:spPr/>
    </dgm:pt>
    <dgm:pt modelId="{A7313F53-FBD8-476F-8BFA-F2A5FA2F4F0A}" type="pres">
      <dgm:prSet presAssocID="{C345EF29-35E7-4CCF-921D-9445FAFE0814}" presName="bgRect" presStyleLbl="bgShp" presStyleIdx="4" presStyleCnt="5"/>
      <dgm:spPr/>
    </dgm:pt>
    <dgm:pt modelId="{9D3715E6-00E3-4E77-831E-69F6B3936F06}" type="pres">
      <dgm:prSet presAssocID="{C345EF29-35E7-4CCF-921D-9445FAFE081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zubené kolieska"/>
        </a:ext>
      </dgm:extLst>
    </dgm:pt>
    <dgm:pt modelId="{B381FCFC-6F03-4D9E-B256-D65D40979DF1}" type="pres">
      <dgm:prSet presAssocID="{C345EF29-35E7-4CCF-921D-9445FAFE0814}" presName="spaceRect" presStyleCnt="0"/>
      <dgm:spPr/>
    </dgm:pt>
    <dgm:pt modelId="{8283DA2F-77CB-4E18-9417-6701F3EE40A0}" type="pres">
      <dgm:prSet presAssocID="{C345EF29-35E7-4CCF-921D-9445FAFE0814}" presName="parTx" presStyleLbl="revTx" presStyleIdx="8" presStyleCnt="10">
        <dgm:presLayoutVars>
          <dgm:chMax val="0"/>
          <dgm:chPref val="0"/>
        </dgm:presLayoutVars>
      </dgm:prSet>
      <dgm:spPr/>
    </dgm:pt>
    <dgm:pt modelId="{17B50BCB-E40F-4716-BDD8-119E55078083}" type="pres">
      <dgm:prSet presAssocID="{C345EF29-35E7-4CCF-921D-9445FAFE0814}" presName="desTx" presStyleLbl="revTx" presStyleIdx="9" presStyleCnt="10">
        <dgm:presLayoutVars/>
      </dgm:prSet>
      <dgm:spPr/>
    </dgm:pt>
  </dgm:ptLst>
  <dgm:cxnLst>
    <dgm:cxn modelId="{31C4E007-A391-4E5D-B903-67F82AF6079E}" type="presOf" srcId="{28C2AD25-31C0-4FC9-971C-8484532155B8}" destId="{C2F23335-0208-48C4-BCB1-61071F1A2593}" srcOrd="0" destOrd="0" presId="urn:microsoft.com/office/officeart/2018/2/layout/IconVerticalSolidList"/>
    <dgm:cxn modelId="{793ACD0F-178C-4711-8AB4-0FBCF7532045}" type="presOf" srcId="{56869140-7D9F-4CB6-9D68-26ACDA208287}" destId="{ACAD79A3-A3B5-4C29-A61D-6CBDD4F5BC2A}" srcOrd="0" destOrd="0" presId="urn:microsoft.com/office/officeart/2018/2/layout/IconVerticalSolidList"/>
    <dgm:cxn modelId="{D905AD11-AC9C-4E35-BA5C-B4854E4D7BB1}" type="presOf" srcId="{6D542472-7C4D-49E1-8A14-C6DE51CF669D}" destId="{00B35C01-F451-489E-B753-533AD7ED8622}" srcOrd="0" destOrd="0" presId="urn:microsoft.com/office/officeart/2018/2/layout/IconVerticalSolidList"/>
    <dgm:cxn modelId="{92EAFD13-6D45-4E41-8E88-9330FD1E073A}" type="presOf" srcId="{C9F0CD1F-889A-41C4-A411-987C2920B5E0}" destId="{099DFF35-6CC1-448C-B4A5-D0B03EB39F76}" srcOrd="0" destOrd="0" presId="urn:microsoft.com/office/officeart/2018/2/layout/IconVerticalSolidList"/>
    <dgm:cxn modelId="{9F42C817-BD8E-4654-8185-10480B281AEF}" srcId="{56869140-7D9F-4CB6-9D68-26ACDA208287}" destId="{68595575-9697-4867-96CF-88644DE3FC82}" srcOrd="3" destOrd="0" parTransId="{366519F6-1A13-42EA-8156-03A24D130400}" sibTransId="{49591E18-4EDF-407B-AEA8-CAA14328CD7E}"/>
    <dgm:cxn modelId="{D9BE3F2B-5F06-478A-A56D-B1713434D258}" srcId="{9C545FC9-AE64-431A-B92D-E009ECE2CF08}" destId="{A058DD08-E9FC-4E44-9CA5-383DF4D89F87}" srcOrd="0" destOrd="0" parTransId="{EAEE6FA1-5371-4844-A4EE-239C8535E0BD}" sibTransId="{84610FBE-DE2A-4324-A908-42C238C9DACE}"/>
    <dgm:cxn modelId="{3E0FAC30-BF95-4A73-AF8F-669427C72B56}" srcId="{56869140-7D9F-4CB6-9D68-26ACDA208287}" destId="{C345EF29-35E7-4CCF-921D-9445FAFE0814}" srcOrd="4" destOrd="0" parTransId="{D8F6EFCD-F81D-4961-900D-19A698719395}" sibTransId="{B1A21060-B636-4FF5-87DB-F134F71D0014}"/>
    <dgm:cxn modelId="{8A849033-180E-46A8-8950-06077641D82E}" srcId="{68595575-9697-4867-96CF-88644DE3FC82}" destId="{28C2AD25-31C0-4FC9-971C-8484532155B8}" srcOrd="0" destOrd="0" parTransId="{DAD8D563-F8B3-4B3D-9D9E-B1777F36990D}" sibTransId="{F549FD9D-1CF9-4CAA-AE54-1CE7694967B2}"/>
    <dgm:cxn modelId="{4013C238-2CC6-49B1-A20B-C3BB4E490B33}" type="presOf" srcId="{A20B19BA-676B-466C-8C8B-A6652F74E002}" destId="{17B50BCB-E40F-4716-BDD8-119E55078083}" srcOrd="0" destOrd="0" presId="urn:microsoft.com/office/officeart/2018/2/layout/IconVerticalSolidList"/>
    <dgm:cxn modelId="{B8969043-A11E-4895-A24F-491D4C44888A}" srcId="{56869140-7D9F-4CB6-9D68-26ACDA208287}" destId="{9C545FC9-AE64-431A-B92D-E009ECE2CF08}" srcOrd="2" destOrd="0" parTransId="{3DC60C8B-5C3C-4506-8456-DBF647271F1D}" sibTransId="{6F58F7C4-40FC-47B4-B1B4-52879C50BFE0}"/>
    <dgm:cxn modelId="{3154E245-4293-4A9E-9ED9-07CF522477EB}" type="presOf" srcId="{E1B203EC-46CC-49EB-B7C7-DC68FB6F3145}" destId="{9EEC8BF6-8726-4029-9819-06B45B90EBBA}" srcOrd="0" destOrd="0" presId="urn:microsoft.com/office/officeart/2018/2/layout/IconVerticalSolidList"/>
    <dgm:cxn modelId="{838D894F-175E-4FA4-A103-CE791C2956C1}" type="presOf" srcId="{C345EF29-35E7-4CCF-921D-9445FAFE0814}" destId="{8283DA2F-77CB-4E18-9417-6701F3EE40A0}" srcOrd="0" destOrd="0" presId="urn:microsoft.com/office/officeart/2018/2/layout/IconVerticalSolidList"/>
    <dgm:cxn modelId="{D6A8FA7D-56E4-4F5D-9C50-90181867D760}" type="presOf" srcId="{68595575-9697-4867-96CF-88644DE3FC82}" destId="{069BA8FF-572B-42F6-987F-D61CD8CB3FD6}" srcOrd="0" destOrd="0" presId="urn:microsoft.com/office/officeart/2018/2/layout/IconVerticalSolidList"/>
    <dgm:cxn modelId="{1FD63098-497B-4181-82F3-01BECBDE0428}" type="presOf" srcId="{A058DD08-E9FC-4E44-9CA5-383DF4D89F87}" destId="{8CFA6A97-7529-4A7A-A14A-BD2BA81DBD83}" srcOrd="0" destOrd="0" presId="urn:microsoft.com/office/officeart/2018/2/layout/IconVerticalSolidList"/>
    <dgm:cxn modelId="{11B1BF9E-DB88-474F-B95A-3BBA68427EFB}" type="presOf" srcId="{55C4836A-EEC9-4A5D-ADBF-65D7A63DC0B2}" destId="{8C69E380-018B-4C19-82DE-1EBB02045EAB}" srcOrd="0" destOrd="0" presId="urn:microsoft.com/office/officeart/2018/2/layout/IconVerticalSolidList"/>
    <dgm:cxn modelId="{BE55E0AA-7CBB-482F-ABF4-BB307EAD15ED}" type="presOf" srcId="{9C545FC9-AE64-431A-B92D-E009ECE2CF08}" destId="{F2745722-15D6-4847-BFC7-9ACF2C6107E2}" srcOrd="0" destOrd="0" presId="urn:microsoft.com/office/officeart/2018/2/layout/IconVerticalSolidList"/>
    <dgm:cxn modelId="{FE6094DA-D5A7-4623-9A7D-D0CD41EE6032}" srcId="{6D542472-7C4D-49E1-8A14-C6DE51CF669D}" destId="{C9F0CD1F-889A-41C4-A411-987C2920B5E0}" srcOrd="0" destOrd="0" parTransId="{8B6D9C76-83D2-473A-97CA-BE4275D5664F}" sibTransId="{3FB545FB-D12D-4209-A95C-2E62CBB13CEE}"/>
    <dgm:cxn modelId="{CFE94BE4-B2C1-4AB4-8BC0-1D58BECE1192}" srcId="{56869140-7D9F-4CB6-9D68-26ACDA208287}" destId="{55C4836A-EEC9-4A5D-ADBF-65D7A63DC0B2}" srcOrd="1" destOrd="0" parTransId="{FA3FF03C-01F2-41F2-AA38-4A2633ABEDD8}" sibTransId="{120D8C26-D111-45C6-A4B2-B8A749ED9B4D}"/>
    <dgm:cxn modelId="{AF9A14EB-168A-4444-9634-55D70ACFCC21}" srcId="{56869140-7D9F-4CB6-9D68-26ACDA208287}" destId="{6D542472-7C4D-49E1-8A14-C6DE51CF669D}" srcOrd="0" destOrd="0" parTransId="{2D4B34F0-04D7-4A3A-9712-631AFE9A375D}" sibTransId="{2F2C53CB-2009-4FBB-9C0A-58A8FF656479}"/>
    <dgm:cxn modelId="{DAA73EEB-66C2-4B5F-BDED-391BA745F73C}" srcId="{C345EF29-35E7-4CCF-921D-9445FAFE0814}" destId="{A20B19BA-676B-466C-8C8B-A6652F74E002}" srcOrd="0" destOrd="0" parTransId="{5B99174A-8777-4634-83B2-3BF490702D36}" sibTransId="{A06FDD51-ACED-400F-974B-C057C08A4646}"/>
    <dgm:cxn modelId="{3F868CFE-5D55-49D0-A773-5BAAEAF2976C}" srcId="{55C4836A-EEC9-4A5D-ADBF-65D7A63DC0B2}" destId="{E1B203EC-46CC-49EB-B7C7-DC68FB6F3145}" srcOrd="0" destOrd="0" parTransId="{D7348928-6245-4C4A-92D4-9C343F4D87DA}" sibTransId="{C1FD7ECE-9679-4738-AB78-545EE47EDE75}"/>
    <dgm:cxn modelId="{F7577903-949B-41CD-B313-0EC1B92B4DEF}" type="presParOf" srcId="{ACAD79A3-A3B5-4C29-A61D-6CBDD4F5BC2A}" destId="{9DF5B7AC-90D4-4B3F-92EC-D6B03D8F6A21}" srcOrd="0" destOrd="0" presId="urn:microsoft.com/office/officeart/2018/2/layout/IconVerticalSolidList"/>
    <dgm:cxn modelId="{CA6A37DE-EECC-41ED-8020-D12C8CD479E8}" type="presParOf" srcId="{9DF5B7AC-90D4-4B3F-92EC-D6B03D8F6A21}" destId="{B4726CC5-7390-4024-93ED-AAC710A64838}" srcOrd="0" destOrd="0" presId="urn:microsoft.com/office/officeart/2018/2/layout/IconVerticalSolidList"/>
    <dgm:cxn modelId="{E0BB9A98-66D4-40CC-A60D-E32D2B3063BC}" type="presParOf" srcId="{9DF5B7AC-90D4-4B3F-92EC-D6B03D8F6A21}" destId="{4B1041DB-D0F1-4A33-8769-A6F56943AD6D}" srcOrd="1" destOrd="0" presId="urn:microsoft.com/office/officeart/2018/2/layout/IconVerticalSolidList"/>
    <dgm:cxn modelId="{20EEF3DD-C8F1-4389-8B25-54E7538F4B91}" type="presParOf" srcId="{9DF5B7AC-90D4-4B3F-92EC-D6B03D8F6A21}" destId="{7C445DCE-13DC-4362-95C5-FF46EDCED362}" srcOrd="2" destOrd="0" presId="urn:microsoft.com/office/officeart/2018/2/layout/IconVerticalSolidList"/>
    <dgm:cxn modelId="{856F6FE1-40C3-45A0-9EBB-083A0D9BD5BB}" type="presParOf" srcId="{9DF5B7AC-90D4-4B3F-92EC-D6B03D8F6A21}" destId="{00B35C01-F451-489E-B753-533AD7ED8622}" srcOrd="3" destOrd="0" presId="urn:microsoft.com/office/officeart/2018/2/layout/IconVerticalSolidList"/>
    <dgm:cxn modelId="{8F11B998-5B36-403A-8E94-7F3AE155DE0E}" type="presParOf" srcId="{9DF5B7AC-90D4-4B3F-92EC-D6B03D8F6A21}" destId="{099DFF35-6CC1-448C-B4A5-D0B03EB39F76}" srcOrd="4" destOrd="0" presId="urn:microsoft.com/office/officeart/2018/2/layout/IconVerticalSolidList"/>
    <dgm:cxn modelId="{0CA46A38-41D0-4DA7-B31A-80F6486ACA22}" type="presParOf" srcId="{ACAD79A3-A3B5-4C29-A61D-6CBDD4F5BC2A}" destId="{3FA080A5-22CC-4EE4-AF1A-194A02FA7FA6}" srcOrd="1" destOrd="0" presId="urn:microsoft.com/office/officeart/2018/2/layout/IconVerticalSolidList"/>
    <dgm:cxn modelId="{218CE908-880B-4E6C-AC96-A81524E2EEF9}" type="presParOf" srcId="{ACAD79A3-A3B5-4C29-A61D-6CBDD4F5BC2A}" destId="{56D61872-43F4-4752-8002-20E0CA14D3C2}" srcOrd="2" destOrd="0" presId="urn:microsoft.com/office/officeart/2018/2/layout/IconVerticalSolidList"/>
    <dgm:cxn modelId="{C98F14BA-7C2F-4568-AE40-DF34E52CED3B}" type="presParOf" srcId="{56D61872-43F4-4752-8002-20E0CA14D3C2}" destId="{259CC145-E72B-4E0D-8490-7E18591B43B7}" srcOrd="0" destOrd="0" presId="urn:microsoft.com/office/officeart/2018/2/layout/IconVerticalSolidList"/>
    <dgm:cxn modelId="{01EC2E4C-50B5-4485-BE6C-4D9084EF99F7}" type="presParOf" srcId="{56D61872-43F4-4752-8002-20E0CA14D3C2}" destId="{FC195001-394B-4A56-A34F-23506F4406F0}" srcOrd="1" destOrd="0" presId="urn:microsoft.com/office/officeart/2018/2/layout/IconVerticalSolidList"/>
    <dgm:cxn modelId="{BB778F6A-CD85-46AA-9E77-C308959F9D30}" type="presParOf" srcId="{56D61872-43F4-4752-8002-20E0CA14D3C2}" destId="{87CD70D2-6162-4030-95C7-3A5F7DE6D325}" srcOrd="2" destOrd="0" presId="urn:microsoft.com/office/officeart/2018/2/layout/IconVerticalSolidList"/>
    <dgm:cxn modelId="{9187FE03-8E68-4CF9-AA32-F8E69E9C4CD8}" type="presParOf" srcId="{56D61872-43F4-4752-8002-20E0CA14D3C2}" destId="{8C69E380-018B-4C19-82DE-1EBB02045EAB}" srcOrd="3" destOrd="0" presId="urn:microsoft.com/office/officeart/2018/2/layout/IconVerticalSolidList"/>
    <dgm:cxn modelId="{0E2F83A9-6A5D-4905-B90D-ED691AAE8F67}" type="presParOf" srcId="{56D61872-43F4-4752-8002-20E0CA14D3C2}" destId="{9EEC8BF6-8726-4029-9819-06B45B90EBBA}" srcOrd="4" destOrd="0" presId="urn:microsoft.com/office/officeart/2018/2/layout/IconVerticalSolidList"/>
    <dgm:cxn modelId="{2F2DCCB5-B8E2-49DF-A613-931FBE5249A6}" type="presParOf" srcId="{ACAD79A3-A3B5-4C29-A61D-6CBDD4F5BC2A}" destId="{3B366105-E127-48F0-9B89-1E924870B6B0}" srcOrd="3" destOrd="0" presId="urn:microsoft.com/office/officeart/2018/2/layout/IconVerticalSolidList"/>
    <dgm:cxn modelId="{D18C6BB5-B613-486F-AE95-E870E41AB8D9}" type="presParOf" srcId="{ACAD79A3-A3B5-4C29-A61D-6CBDD4F5BC2A}" destId="{F9891C48-9B09-4D4F-8F49-24A186DC8A3D}" srcOrd="4" destOrd="0" presId="urn:microsoft.com/office/officeart/2018/2/layout/IconVerticalSolidList"/>
    <dgm:cxn modelId="{05C19E6D-EE05-4848-8E1F-AC3B070F2741}" type="presParOf" srcId="{F9891C48-9B09-4D4F-8F49-24A186DC8A3D}" destId="{9EE2B3C3-AAD9-4FDB-806E-5DB8B58DAB3C}" srcOrd="0" destOrd="0" presId="urn:microsoft.com/office/officeart/2018/2/layout/IconVerticalSolidList"/>
    <dgm:cxn modelId="{A1A4B277-AB2B-4AAE-B6CC-0A796E1C4476}" type="presParOf" srcId="{F9891C48-9B09-4D4F-8F49-24A186DC8A3D}" destId="{B9A4E4F4-A75F-4D13-B3A9-F42846606A69}" srcOrd="1" destOrd="0" presId="urn:microsoft.com/office/officeart/2018/2/layout/IconVerticalSolidList"/>
    <dgm:cxn modelId="{615DFAEC-E1C6-4E71-86B9-D37C48EDF726}" type="presParOf" srcId="{F9891C48-9B09-4D4F-8F49-24A186DC8A3D}" destId="{2872B64C-6E22-43F4-BBC3-47350A344059}" srcOrd="2" destOrd="0" presId="urn:microsoft.com/office/officeart/2018/2/layout/IconVerticalSolidList"/>
    <dgm:cxn modelId="{9AC1A312-47F9-42D0-986F-F81C23736C5F}" type="presParOf" srcId="{F9891C48-9B09-4D4F-8F49-24A186DC8A3D}" destId="{F2745722-15D6-4847-BFC7-9ACF2C6107E2}" srcOrd="3" destOrd="0" presId="urn:microsoft.com/office/officeart/2018/2/layout/IconVerticalSolidList"/>
    <dgm:cxn modelId="{2FCF9E79-D6DD-49D7-8F3B-6D07ACC2E713}" type="presParOf" srcId="{F9891C48-9B09-4D4F-8F49-24A186DC8A3D}" destId="{8CFA6A97-7529-4A7A-A14A-BD2BA81DBD83}" srcOrd="4" destOrd="0" presId="urn:microsoft.com/office/officeart/2018/2/layout/IconVerticalSolidList"/>
    <dgm:cxn modelId="{AAE359CD-04DA-482E-8C31-EA51B630AB8B}" type="presParOf" srcId="{ACAD79A3-A3B5-4C29-A61D-6CBDD4F5BC2A}" destId="{BD3721B0-8537-4F93-B9CF-CBDE6651AD1C}" srcOrd="5" destOrd="0" presId="urn:microsoft.com/office/officeart/2018/2/layout/IconVerticalSolidList"/>
    <dgm:cxn modelId="{3F3F368B-6580-48DD-8EDB-281FDE3709EB}" type="presParOf" srcId="{ACAD79A3-A3B5-4C29-A61D-6CBDD4F5BC2A}" destId="{29372B44-0877-4E98-A269-7E1CC774712B}" srcOrd="6" destOrd="0" presId="urn:microsoft.com/office/officeart/2018/2/layout/IconVerticalSolidList"/>
    <dgm:cxn modelId="{058EED99-C322-4214-849C-1280F3D480B8}" type="presParOf" srcId="{29372B44-0877-4E98-A269-7E1CC774712B}" destId="{F153EEFB-0006-4BBF-84AB-00ED3F5E662F}" srcOrd="0" destOrd="0" presId="urn:microsoft.com/office/officeart/2018/2/layout/IconVerticalSolidList"/>
    <dgm:cxn modelId="{60A008C0-4C41-4122-855C-CE0752E13316}" type="presParOf" srcId="{29372B44-0877-4E98-A269-7E1CC774712B}" destId="{45E7A115-8C6E-41A7-B108-132D80947806}" srcOrd="1" destOrd="0" presId="urn:microsoft.com/office/officeart/2018/2/layout/IconVerticalSolidList"/>
    <dgm:cxn modelId="{4D44BFBF-B8DB-4281-B111-76DD4BC35BC1}" type="presParOf" srcId="{29372B44-0877-4E98-A269-7E1CC774712B}" destId="{C444152A-F035-475E-9945-3F5B4E89CDCE}" srcOrd="2" destOrd="0" presId="urn:microsoft.com/office/officeart/2018/2/layout/IconVerticalSolidList"/>
    <dgm:cxn modelId="{B7D1D42C-1FBC-4213-8EE6-ECF87567422A}" type="presParOf" srcId="{29372B44-0877-4E98-A269-7E1CC774712B}" destId="{069BA8FF-572B-42F6-987F-D61CD8CB3FD6}" srcOrd="3" destOrd="0" presId="urn:microsoft.com/office/officeart/2018/2/layout/IconVerticalSolidList"/>
    <dgm:cxn modelId="{DEBA946D-F077-4402-9B59-5081BA39E346}" type="presParOf" srcId="{29372B44-0877-4E98-A269-7E1CC774712B}" destId="{C2F23335-0208-48C4-BCB1-61071F1A2593}" srcOrd="4" destOrd="0" presId="urn:microsoft.com/office/officeart/2018/2/layout/IconVerticalSolidList"/>
    <dgm:cxn modelId="{89C53369-1189-4C6F-854A-12A6B67781B0}" type="presParOf" srcId="{ACAD79A3-A3B5-4C29-A61D-6CBDD4F5BC2A}" destId="{A47A4085-5D37-4874-9C58-2F2E3C3F93F9}" srcOrd="7" destOrd="0" presId="urn:microsoft.com/office/officeart/2018/2/layout/IconVerticalSolidList"/>
    <dgm:cxn modelId="{015507D8-37B8-44DA-AAF1-2B337BEC1BC5}" type="presParOf" srcId="{ACAD79A3-A3B5-4C29-A61D-6CBDD4F5BC2A}" destId="{FE15CAFD-13FA-40AE-B0D1-5F92E5C6DAEC}" srcOrd="8" destOrd="0" presId="urn:microsoft.com/office/officeart/2018/2/layout/IconVerticalSolidList"/>
    <dgm:cxn modelId="{B1F7E147-3AB3-4005-85BE-0082A7616CAB}" type="presParOf" srcId="{FE15CAFD-13FA-40AE-B0D1-5F92E5C6DAEC}" destId="{A7313F53-FBD8-476F-8BFA-F2A5FA2F4F0A}" srcOrd="0" destOrd="0" presId="urn:microsoft.com/office/officeart/2018/2/layout/IconVerticalSolidList"/>
    <dgm:cxn modelId="{F8BB4114-E621-4828-BD7A-059F6CA0C76E}" type="presParOf" srcId="{FE15CAFD-13FA-40AE-B0D1-5F92E5C6DAEC}" destId="{9D3715E6-00E3-4E77-831E-69F6B3936F06}" srcOrd="1" destOrd="0" presId="urn:microsoft.com/office/officeart/2018/2/layout/IconVerticalSolidList"/>
    <dgm:cxn modelId="{05F6E204-4AF4-412A-9DE6-3CA4A61ED899}" type="presParOf" srcId="{FE15CAFD-13FA-40AE-B0D1-5F92E5C6DAEC}" destId="{B381FCFC-6F03-4D9E-B256-D65D40979DF1}" srcOrd="2" destOrd="0" presId="urn:microsoft.com/office/officeart/2018/2/layout/IconVerticalSolidList"/>
    <dgm:cxn modelId="{1B766EE2-0135-45C0-A538-D7BA4C31DAD0}" type="presParOf" srcId="{FE15CAFD-13FA-40AE-B0D1-5F92E5C6DAEC}" destId="{8283DA2F-77CB-4E18-9417-6701F3EE40A0}" srcOrd="3" destOrd="0" presId="urn:microsoft.com/office/officeart/2018/2/layout/IconVerticalSolidList"/>
    <dgm:cxn modelId="{A5608F9C-202E-4B4E-848C-1B694355A1A3}" type="presParOf" srcId="{FE15CAFD-13FA-40AE-B0D1-5F92E5C6DAEC}" destId="{17B50BCB-E40F-4716-BDD8-119E5507808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869140-7D9F-4CB6-9D68-26ACDA20828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D542472-7C4D-49E1-8A14-C6DE51CF669D}">
      <dgm:prSet custT="1"/>
      <dgm:spPr/>
      <dgm:t>
        <a:bodyPr/>
        <a:lstStyle/>
        <a:p>
          <a:pPr>
            <a:lnSpc>
              <a:spcPct val="100000"/>
            </a:lnSpc>
          </a:pPr>
          <a:r>
            <a:rPr lang="es" sz="1400" dirty="0">
              <a:latin typeface="Aptos" panose="020B0004020202020204" pitchFamily="34" charset="0"/>
            </a:rPr>
            <a:t>En una escala del 1 al 10, donde 1 es muy bajo y 10 es muy alto, ¿cómo calificaría sus niveles generales de estrés relacionados con las actividades digitales?</a:t>
          </a:r>
        </a:p>
      </dgm:t>
    </dgm:pt>
    <dgm:pt modelId="{2D4B34F0-04D7-4A3A-9712-631AFE9A375D}" type="parTrans" cxnId="{AF9A14EB-168A-4444-9634-55D70ACFCC21}">
      <dgm:prSet/>
      <dgm:spPr/>
      <dgm:t>
        <a:bodyPr/>
        <a:lstStyle/>
        <a:p>
          <a:endParaRPr lang="en-US"/>
        </a:p>
      </dgm:t>
    </dgm:pt>
    <dgm:pt modelId="{2F2C53CB-2009-4FBB-9C0A-58A8FF656479}" type="sibTrans" cxnId="{AF9A14EB-168A-4444-9634-55D70ACFCC21}">
      <dgm:prSet/>
      <dgm:spPr/>
      <dgm:t>
        <a:bodyPr/>
        <a:lstStyle/>
        <a:p>
          <a:endParaRPr lang="en-US"/>
        </a:p>
      </dgm:t>
    </dgm:pt>
    <dgm:pt modelId="{55C4836A-EEC9-4A5D-ADBF-65D7A63DC0B2}">
      <dgm:prSet custT="1"/>
      <dgm:spPr/>
      <dgm:t>
        <a:bodyPr/>
        <a:lstStyle/>
        <a:p>
          <a:pPr>
            <a:lnSpc>
              <a:spcPct val="100000"/>
            </a:lnSpc>
          </a:pPr>
          <a:r>
            <a:rPr lang="es" sz="1400" dirty="0">
              <a:latin typeface="Aptos" panose="020B0004020202020204" pitchFamily="34" charset="0"/>
            </a:rPr>
            <a:t>¿Se siente abrumado por el flujo constante de información y notificaciones de sus dispositivos digitales?</a:t>
          </a:r>
        </a:p>
      </dgm:t>
    </dgm:pt>
    <dgm:pt modelId="{FA3FF03C-01F2-41F2-AA38-4A2633ABEDD8}" type="parTrans" cxnId="{CFE94BE4-B2C1-4AB4-8BC0-1D58BECE1192}">
      <dgm:prSet/>
      <dgm:spPr/>
      <dgm:t>
        <a:bodyPr/>
        <a:lstStyle/>
        <a:p>
          <a:endParaRPr lang="en-US"/>
        </a:p>
      </dgm:t>
    </dgm:pt>
    <dgm:pt modelId="{120D8C26-D111-45C6-A4B2-B8A749ED9B4D}" type="sibTrans" cxnId="{CFE94BE4-B2C1-4AB4-8BC0-1D58BECE1192}">
      <dgm:prSet/>
      <dgm:spPr/>
      <dgm:t>
        <a:bodyPr/>
        <a:lstStyle/>
        <a:p>
          <a:endParaRPr lang="en-US"/>
        </a:p>
      </dgm:t>
    </dgm:pt>
    <dgm:pt modelId="{E1B203EC-46CC-49EB-B7C7-DC68FB6F3145}">
      <dgm:prSet custT="1"/>
      <dgm:spPr/>
      <dgm:t>
        <a:bodyPr/>
        <a:lstStyle/>
        <a:p>
          <a:pPr>
            <a:lnSpc>
              <a:spcPct val="100000"/>
            </a:lnSpc>
          </a:pPr>
          <a:r>
            <a:rPr lang="es" sz="1400" dirty="0">
              <a:latin typeface="Aptos" panose="020B0004020202020204" pitchFamily="34" charset="0"/>
            </a:rPr>
            <a:t>a) De ningún modo   b) Ocasionalmente  </a:t>
          </a:r>
          <a:r>
            <a:rPr lang="es" sz="1400" dirty="0"/>
            <a:t>   </a:t>
          </a:r>
        </a:p>
        <a:p>
          <a:pPr>
            <a:lnSpc>
              <a:spcPct val="100000"/>
            </a:lnSpc>
          </a:pPr>
          <a:r>
            <a:rPr lang="es" sz="1400" dirty="0">
              <a:latin typeface="Aptos" panose="020B0004020202020204" pitchFamily="34" charset="0"/>
            </a:rPr>
            <a:t>c) A veces                      d) A menudo         </a:t>
          </a:r>
          <a:endParaRPr lang="sk-SK" sz="1400" dirty="0">
            <a:latin typeface="Aptos" panose="020B0004020202020204" pitchFamily="34" charset="0"/>
          </a:endParaRPr>
        </a:p>
        <a:p>
          <a:pPr>
            <a:lnSpc>
              <a:spcPct val="100000"/>
            </a:lnSpc>
          </a:pPr>
          <a:r>
            <a:rPr lang="es" sz="1400" dirty="0">
              <a:latin typeface="Aptos" panose="020B0004020202020204" pitchFamily="34" charset="0"/>
            </a:rPr>
            <a:t>e) </a:t>
          </a:r>
          <a:r>
            <a:rPr lang="es" sz="1400" dirty="0" err="1">
              <a:latin typeface="Aptos" panose="020B0004020202020204" pitchFamily="34" charset="0"/>
            </a:rPr>
            <a:t>Siempre</a:t>
          </a:r>
          <a:endParaRPr lang="en-US" sz="1400" dirty="0">
            <a:latin typeface="Aptos" panose="020B0004020202020204" pitchFamily="34" charset="0"/>
          </a:endParaRPr>
        </a:p>
      </dgm:t>
    </dgm:pt>
    <dgm:pt modelId="{D7348928-6245-4C4A-92D4-9C343F4D87DA}" type="parTrans" cxnId="{3F868CFE-5D55-49D0-A773-5BAAEAF2976C}">
      <dgm:prSet/>
      <dgm:spPr/>
      <dgm:t>
        <a:bodyPr/>
        <a:lstStyle/>
        <a:p>
          <a:endParaRPr lang="en-US"/>
        </a:p>
      </dgm:t>
    </dgm:pt>
    <dgm:pt modelId="{C1FD7ECE-9679-4738-AB78-545EE47EDE75}" type="sibTrans" cxnId="{3F868CFE-5D55-49D0-A773-5BAAEAF2976C}">
      <dgm:prSet/>
      <dgm:spPr/>
      <dgm:t>
        <a:bodyPr/>
        <a:lstStyle/>
        <a:p>
          <a:endParaRPr lang="en-US"/>
        </a:p>
      </dgm:t>
    </dgm:pt>
    <dgm:pt modelId="{9C545FC9-AE64-431A-B92D-E009ECE2CF08}">
      <dgm:prSet custT="1"/>
      <dgm:spPr/>
      <dgm:t>
        <a:bodyPr/>
        <a:lstStyle/>
        <a:p>
          <a:pPr>
            <a:lnSpc>
              <a:spcPct val="100000"/>
            </a:lnSpc>
          </a:pPr>
          <a:r>
            <a:rPr lang="es" sz="1400" dirty="0">
              <a:latin typeface="Aptos" panose="020B0004020202020204" pitchFamily="34" charset="0"/>
            </a:rPr>
            <a:t>¿Con qué frecuencia le resulta difícil desconectarse del trabajo o de la comunicación digital fuera del horario laboral?</a:t>
          </a:r>
        </a:p>
      </dgm:t>
    </dgm:pt>
    <dgm:pt modelId="{3DC60C8B-5C3C-4506-8456-DBF647271F1D}" type="parTrans" cxnId="{B8969043-A11E-4895-A24F-491D4C44888A}">
      <dgm:prSet/>
      <dgm:spPr/>
      <dgm:t>
        <a:bodyPr/>
        <a:lstStyle/>
        <a:p>
          <a:endParaRPr lang="en-US"/>
        </a:p>
      </dgm:t>
    </dgm:pt>
    <dgm:pt modelId="{6F58F7C4-40FC-47B4-B1B4-52879C50BFE0}" type="sibTrans" cxnId="{B8969043-A11E-4895-A24F-491D4C44888A}">
      <dgm:prSet/>
      <dgm:spPr/>
      <dgm:t>
        <a:bodyPr/>
        <a:lstStyle/>
        <a:p>
          <a:endParaRPr lang="en-US"/>
        </a:p>
      </dgm:t>
    </dgm:pt>
    <dgm:pt modelId="{A058DD08-E9FC-4E44-9CA5-383DF4D89F87}">
      <dgm:prSet custT="1"/>
      <dgm:spPr/>
      <dgm:t>
        <a:bodyPr/>
        <a:lstStyle/>
        <a:p>
          <a:pPr>
            <a:lnSpc>
              <a:spcPct val="100000"/>
            </a:lnSpc>
          </a:pPr>
          <a:r>
            <a:rPr lang="es" sz="1400" dirty="0">
              <a:latin typeface="Aptos" panose="020B0004020202020204" pitchFamily="34" charset="0"/>
            </a:rPr>
            <a:t>a) Nunca                      b) Rara vez</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Ocasionalmente d) Frecuentemente         e) Siempre</a:t>
          </a:r>
        </a:p>
      </dgm:t>
    </dgm:pt>
    <dgm:pt modelId="{EAEE6FA1-5371-4844-A4EE-239C8535E0BD}" type="parTrans" cxnId="{D9BE3F2B-5F06-478A-A56D-B1713434D258}">
      <dgm:prSet/>
      <dgm:spPr/>
      <dgm:t>
        <a:bodyPr/>
        <a:lstStyle/>
        <a:p>
          <a:endParaRPr lang="en-US"/>
        </a:p>
      </dgm:t>
    </dgm:pt>
    <dgm:pt modelId="{84610FBE-DE2A-4324-A908-42C238C9DACE}" type="sibTrans" cxnId="{D9BE3F2B-5F06-478A-A56D-B1713434D258}">
      <dgm:prSet/>
      <dgm:spPr/>
      <dgm:t>
        <a:bodyPr/>
        <a:lstStyle/>
        <a:p>
          <a:endParaRPr lang="en-US"/>
        </a:p>
      </dgm:t>
    </dgm:pt>
    <dgm:pt modelId="{68595575-9697-4867-96CF-88644DE3FC82}">
      <dgm:prSet custT="1"/>
      <dgm:spPr/>
      <dgm:t>
        <a:bodyPr/>
        <a:lstStyle/>
        <a:p>
          <a:pPr>
            <a:lnSpc>
              <a:spcPct val="100000"/>
            </a:lnSpc>
          </a:pPr>
          <a:r>
            <a:rPr lang="es" sz="1400" dirty="0">
              <a:latin typeface="Aptos" panose="020B0004020202020204" pitchFamily="34" charset="0"/>
            </a:rPr>
            <a:t>¿Ha notado algún síntoma físico como tensión, dolores de cabeza o fatiga relacionado con sus actividades digitales?</a:t>
          </a:r>
        </a:p>
      </dgm:t>
    </dgm:pt>
    <dgm:pt modelId="{366519F6-1A13-42EA-8156-03A24D130400}" type="parTrans" cxnId="{9F42C817-BD8E-4654-8185-10480B281AEF}">
      <dgm:prSet/>
      <dgm:spPr/>
      <dgm:t>
        <a:bodyPr/>
        <a:lstStyle/>
        <a:p>
          <a:endParaRPr lang="en-US"/>
        </a:p>
      </dgm:t>
    </dgm:pt>
    <dgm:pt modelId="{49591E18-4EDF-407B-AEA8-CAA14328CD7E}" type="sibTrans" cxnId="{9F42C817-BD8E-4654-8185-10480B281AEF}">
      <dgm:prSet/>
      <dgm:spPr/>
      <dgm:t>
        <a:bodyPr/>
        <a:lstStyle/>
        <a:p>
          <a:endParaRPr lang="en-US"/>
        </a:p>
      </dgm:t>
    </dgm:pt>
    <dgm:pt modelId="{28C2AD25-31C0-4FC9-971C-8484532155B8}">
      <dgm:prSet custT="1"/>
      <dgm:spPr/>
      <dgm:t>
        <a:bodyPr/>
        <a:lstStyle/>
        <a:p>
          <a:pPr>
            <a:lnSpc>
              <a:spcPct val="100000"/>
            </a:lnSpc>
          </a:pPr>
          <a:r>
            <a:rPr lang="es" sz="1400" dirty="0">
              <a:latin typeface="Aptos" panose="020B0004020202020204" pitchFamily="34" charset="0"/>
            </a:rPr>
            <a:t>a) Nunca                           b) Rara vez</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Ocasionalmente      d) Frecuentemente</a:t>
          </a:r>
          <a:endParaRPr lang="sk-SK" sz="1400" dirty="0">
            <a:latin typeface="Aptos" panose="020B0004020202020204" pitchFamily="34" charset="0"/>
          </a:endParaRPr>
        </a:p>
        <a:p>
          <a:pPr>
            <a:lnSpc>
              <a:spcPct val="100000"/>
            </a:lnSpc>
          </a:pPr>
          <a:r>
            <a:rPr lang="es" sz="1400" dirty="0">
              <a:latin typeface="Aptos" panose="020B0004020202020204" pitchFamily="34" charset="0"/>
            </a:rPr>
            <a:t>e) </a:t>
          </a:r>
          <a:r>
            <a:rPr lang="es" sz="1400" dirty="0" err="1">
              <a:latin typeface="Aptos" panose="020B0004020202020204" pitchFamily="34" charset="0"/>
            </a:rPr>
            <a:t>Constantemente</a:t>
          </a:r>
          <a:endParaRPr lang="en-US" sz="1400" dirty="0">
            <a:latin typeface="Aptos" panose="020B0004020202020204" pitchFamily="34" charset="0"/>
          </a:endParaRPr>
        </a:p>
      </dgm:t>
    </dgm:pt>
    <dgm:pt modelId="{DAD8D563-F8B3-4B3D-9D9E-B1777F36990D}" type="parTrans" cxnId="{8A849033-180E-46A8-8950-06077641D82E}">
      <dgm:prSet/>
      <dgm:spPr/>
      <dgm:t>
        <a:bodyPr/>
        <a:lstStyle/>
        <a:p>
          <a:endParaRPr lang="en-US"/>
        </a:p>
      </dgm:t>
    </dgm:pt>
    <dgm:pt modelId="{F549FD9D-1CF9-4CAA-AE54-1CE7694967B2}" type="sibTrans" cxnId="{8A849033-180E-46A8-8950-06077641D82E}">
      <dgm:prSet/>
      <dgm:spPr/>
      <dgm:t>
        <a:bodyPr/>
        <a:lstStyle/>
        <a:p>
          <a:endParaRPr lang="en-US"/>
        </a:p>
      </dgm:t>
    </dgm:pt>
    <dgm:pt modelId="{C345EF29-35E7-4CCF-921D-9445FAFE0814}">
      <dgm:prSet custT="1"/>
      <dgm:spPr/>
      <dgm:t>
        <a:bodyPr/>
        <a:lstStyle/>
        <a:p>
          <a:pPr>
            <a:lnSpc>
              <a:spcPct val="100000"/>
            </a:lnSpc>
          </a:pPr>
          <a:r>
            <a:rPr lang="es" sz="1400" dirty="0">
              <a:latin typeface="Aptos" panose="020B0004020202020204" pitchFamily="34" charset="0"/>
            </a:rPr>
            <a:t>¿Practica activamente la desintoxicación digital o establece períodos de tiempo designados para un descanso de los dispositivos digitales?</a:t>
          </a:r>
        </a:p>
      </dgm:t>
    </dgm:pt>
    <dgm:pt modelId="{D8F6EFCD-F81D-4961-900D-19A698719395}" type="parTrans" cxnId="{3E0FAC30-BF95-4A73-AF8F-669427C72B56}">
      <dgm:prSet/>
      <dgm:spPr/>
      <dgm:t>
        <a:bodyPr/>
        <a:lstStyle/>
        <a:p>
          <a:endParaRPr lang="en-US"/>
        </a:p>
      </dgm:t>
    </dgm:pt>
    <dgm:pt modelId="{B1A21060-B636-4FF5-87DB-F134F71D0014}" type="sibTrans" cxnId="{3E0FAC30-BF95-4A73-AF8F-669427C72B56}">
      <dgm:prSet/>
      <dgm:spPr/>
      <dgm:t>
        <a:bodyPr/>
        <a:lstStyle/>
        <a:p>
          <a:endParaRPr lang="en-US"/>
        </a:p>
      </dgm:t>
    </dgm:pt>
    <dgm:pt modelId="{A20B19BA-676B-466C-8C8B-A6652F74E002}">
      <dgm:prSet custT="1"/>
      <dgm:spPr/>
      <dgm:t>
        <a:bodyPr/>
        <a:lstStyle/>
        <a:p>
          <a:pPr>
            <a:lnSpc>
              <a:spcPct val="100000"/>
            </a:lnSpc>
          </a:pPr>
          <a:r>
            <a:rPr lang="es" sz="1400" dirty="0">
              <a:latin typeface="Aptos" panose="020B0004020202020204" pitchFamily="34" charset="0"/>
            </a:rPr>
            <a:t>a) </a:t>
          </a:r>
          <a:r>
            <a:rPr lang="es" sz="1400" dirty="0" err="1">
              <a:latin typeface="Aptos" panose="020B0004020202020204" pitchFamily="34" charset="0"/>
            </a:rPr>
            <a:t>Siempre</a:t>
          </a:r>
          <a:r>
            <a:rPr lang="es" sz="1400" dirty="0">
              <a:latin typeface="Aptos" panose="020B0004020202020204" pitchFamily="34" charset="0"/>
            </a:rPr>
            <a:t>                             b) </a:t>
          </a:r>
          <a:r>
            <a:rPr lang="es" sz="1400" dirty="0" err="1">
              <a:latin typeface="Aptos" panose="020B0004020202020204" pitchFamily="34" charset="0"/>
            </a:rPr>
            <a:t>A menudo</a:t>
          </a:r>
          <a:r>
            <a:rPr lang="es" sz="1400" dirty="0">
              <a:latin typeface="Aptos" panose="020B0004020202020204" pitchFamily="34" charset="0"/>
            </a:rPr>
            <a:t> </a:t>
          </a:r>
          <a:endParaRPr lang="sk-SK" sz="1400" dirty="0">
            <a:latin typeface="Aptos" panose="020B0004020202020204" pitchFamily="34" charset="0"/>
          </a:endParaRPr>
        </a:p>
        <a:p>
          <a:pPr>
            <a:lnSpc>
              <a:spcPct val="100000"/>
            </a:lnSpc>
          </a:pPr>
          <a:r>
            <a:rPr lang="es" sz="1400" dirty="0">
              <a:latin typeface="Aptos" panose="020B0004020202020204" pitchFamily="34" charset="0"/>
            </a:rPr>
            <a:t>c) Ocasionalmente            d) Rara vez </a:t>
          </a:r>
          <a:endParaRPr lang="sk-SK" sz="1400" dirty="0">
            <a:latin typeface="Aptos" panose="020B0004020202020204" pitchFamily="34" charset="0"/>
          </a:endParaRPr>
        </a:p>
        <a:p>
          <a:pPr>
            <a:lnSpc>
              <a:spcPct val="100000"/>
            </a:lnSpc>
          </a:pPr>
          <a:r>
            <a:rPr lang="es" sz="1400" dirty="0">
              <a:latin typeface="Aptos" panose="020B0004020202020204" pitchFamily="34" charset="0"/>
            </a:rPr>
            <a:t>e) Nunca</a:t>
          </a:r>
          <a:endParaRPr lang="en-US" sz="1400" dirty="0">
            <a:latin typeface="Aptos" panose="020B0004020202020204" pitchFamily="34" charset="0"/>
          </a:endParaRPr>
        </a:p>
      </dgm:t>
    </dgm:pt>
    <dgm:pt modelId="{5B99174A-8777-4634-83B2-3BF490702D36}" type="parTrans" cxnId="{DAA73EEB-66C2-4B5F-BDED-391BA745F73C}">
      <dgm:prSet/>
      <dgm:spPr/>
      <dgm:t>
        <a:bodyPr/>
        <a:lstStyle/>
        <a:p>
          <a:endParaRPr lang="en-US"/>
        </a:p>
      </dgm:t>
    </dgm:pt>
    <dgm:pt modelId="{A06FDD51-ACED-400F-974B-C057C08A4646}" type="sibTrans" cxnId="{DAA73EEB-66C2-4B5F-BDED-391BA745F73C}">
      <dgm:prSet/>
      <dgm:spPr/>
      <dgm:t>
        <a:bodyPr/>
        <a:lstStyle/>
        <a:p>
          <a:endParaRPr lang="en-US"/>
        </a:p>
      </dgm:t>
    </dgm:pt>
    <dgm:pt modelId="{ACAD79A3-A3B5-4C29-A61D-6CBDD4F5BC2A}" type="pres">
      <dgm:prSet presAssocID="{56869140-7D9F-4CB6-9D68-26ACDA208287}" presName="root" presStyleCnt="0">
        <dgm:presLayoutVars>
          <dgm:dir/>
          <dgm:resizeHandles val="exact"/>
        </dgm:presLayoutVars>
      </dgm:prSet>
      <dgm:spPr/>
    </dgm:pt>
    <dgm:pt modelId="{9DF5B7AC-90D4-4B3F-92EC-D6B03D8F6A21}" type="pres">
      <dgm:prSet presAssocID="{6D542472-7C4D-49E1-8A14-C6DE51CF669D}" presName="compNode" presStyleCnt="0"/>
      <dgm:spPr/>
    </dgm:pt>
    <dgm:pt modelId="{B4726CC5-7390-4024-93ED-AAC710A64838}" type="pres">
      <dgm:prSet presAssocID="{6D542472-7C4D-49E1-8A14-C6DE51CF669D}" presName="bgRect" presStyleLbl="bgShp" presStyleIdx="0" presStyleCnt="5"/>
      <dgm:spPr/>
    </dgm:pt>
    <dgm:pt modelId="{4B1041DB-D0F1-4A33-8769-A6F56943AD6D}" type="pres">
      <dgm:prSet presAssocID="{6D542472-7C4D-49E1-8A14-C6DE51CF669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t"/>
        </a:ext>
      </dgm:extLst>
    </dgm:pt>
    <dgm:pt modelId="{7C445DCE-13DC-4362-95C5-FF46EDCED362}" type="pres">
      <dgm:prSet presAssocID="{6D542472-7C4D-49E1-8A14-C6DE51CF669D}" presName="spaceRect" presStyleCnt="0"/>
      <dgm:spPr/>
    </dgm:pt>
    <dgm:pt modelId="{00B35C01-F451-489E-B753-533AD7ED8622}" type="pres">
      <dgm:prSet presAssocID="{6D542472-7C4D-49E1-8A14-C6DE51CF669D}" presName="parTx" presStyleLbl="revTx" presStyleIdx="0" presStyleCnt="9">
        <dgm:presLayoutVars>
          <dgm:chMax val="0"/>
          <dgm:chPref val="0"/>
        </dgm:presLayoutVars>
      </dgm:prSet>
      <dgm:spPr/>
    </dgm:pt>
    <dgm:pt modelId="{3FA080A5-22CC-4EE4-AF1A-194A02FA7FA6}" type="pres">
      <dgm:prSet presAssocID="{2F2C53CB-2009-4FBB-9C0A-58A8FF656479}" presName="sibTrans" presStyleCnt="0"/>
      <dgm:spPr/>
    </dgm:pt>
    <dgm:pt modelId="{56D61872-43F4-4752-8002-20E0CA14D3C2}" type="pres">
      <dgm:prSet presAssocID="{55C4836A-EEC9-4A5D-ADBF-65D7A63DC0B2}" presName="compNode" presStyleCnt="0"/>
      <dgm:spPr/>
    </dgm:pt>
    <dgm:pt modelId="{259CC145-E72B-4E0D-8490-7E18591B43B7}" type="pres">
      <dgm:prSet presAssocID="{55C4836A-EEC9-4A5D-ADBF-65D7A63DC0B2}" presName="bgRect" presStyleLbl="bgShp" presStyleIdx="1" presStyleCnt="5"/>
      <dgm:spPr/>
    </dgm:pt>
    <dgm:pt modelId="{FC195001-394B-4A56-A34F-23506F4406F0}" type="pres">
      <dgm:prSet presAssocID="{55C4836A-EEC9-4A5D-ADBF-65D7A63DC0B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itor"/>
        </a:ext>
      </dgm:extLst>
    </dgm:pt>
    <dgm:pt modelId="{87CD70D2-6162-4030-95C7-3A5F7DE6D325}" type="pres">
      <dgm:prSet presAssocID="{55C4836A-EEC9-4A5D-ADBF-65D7A63DC0B2}" presName="spaceRect" presStyleCnt="0"/>
      <dgm:spPr/>
    </dgm:pt>
    <dgm:pt modelId="{8C69E380-018B-4C19-82DE-1EBB02045EAB}" type="pres">
      <dgm:prSet presAssocID="{55C4836A-EEC9-4A5D-ADBF-65D7A63DC0B2}" presName="parTx" presStyleLbl="revTx" presStyleIdx="1" presStyleCnt="9">
        <dgm:presLayoutVars>
          <dgm:chMax val="0"/>
          <dgm:chPref val="0"/>
        </dgm:presLayoutVars>
      </dgm:prSet>
      <dgm:spPr/>
    </dgm:pt>
    <dgm:pt modelId="{9EEC8BF6-8726-4029-9819-06B45B90EBBA}" type="pres">
      <dgm:prSet presAssocID="{55C4836A-EEC9-4A5D-ADBF-65D7A63DC0B2}" presName="desTx" presStyleLbl="revTx" presStyleIdx="2" presStyleCnt="9">
        <dgm:presLayoutVars/>
      </dgm:prSet>
      <dgm:spPr/>
    </dgm:pt>
    <dgm:pt modelId="{3B366105-E127-48F0-9B89-1E924870B6B0}" type="pres">
      <dgm:prSet presAssocID="{120D8C26-D111-45C6-A4B2-B8A749ED9B4D}" presName="sibTrans" presStyleCnt="0"/>
      <dgm:spPr/>
    </dgm:pt>
    <dgm:pt modelId="{F9891C48-9B09-4D4F-8F49-24A186DC8A3D}" type="pres">
      <dgm:prSet presAssocID="{9C545FC9-AE64-431A-B92D-E009ECE2CF08}" presName="compNode" presStyleCnt="0"/>
      <dgm:spPr/>
    </dgm:pt>
    <dgm:pt modelId="{9EE2B3C3-AAD9-4FDB-806E-5DB8B58DAB3C}" type="pres">
      <dgm:prSet presAssocID="{9C545FC9-AE64-431A-B92D-E009ECE2CF08}" presName="bgRect" presStyleLbl="bgShp" presStyleIdx="2" presStyleCnt="5"/>
      <dgm:spPr/>
    </dgm:pt>
    <dgm:pt modelId="{B9A4E4F4-A75F-4D13-B3A9-F42846606A69}" type="pres">
      <dgm:prSet presAssocID="{9C545FC9-AE64-431A-B92D-E009ECE2CF0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steľ"/>
        </a:ext>
      </dgm:extLst>
    </dgm:pt>
    <dgm:pt modelId="{2872B64C-6E22-43F4-BBC3-47350A344059}" type="pres">
      <dgm:prSet presAssocID="{9C545FC9-AE64-431A-B92D-E009ECE2CF08}" presName="spaceRect" presStyleCnt="0"/>
      <dgm:spPr/>
    </dgm:pt>
    <dgm:pt modelId="{F2745722-15D6-4847-BFC7-9ACF2C6107E2}" type="pres">
      <dgm:prSet presAssocID="{9C545FC9-AE64-431A-B92D-E009ECE2CF08}" presName="parTx" presStyleLbl="revTx" presStyleIdx="3" presStyleCnt="9">
        <dgm:presLayoutVars>
          <dgm:chMax val="0"/>
          <dgm:chPref val="0"/>
        </dgm:presLayoutVars>
      </dgm:prSet>
      <dgm:spPr/>
    </dgm:pt>
    <dgm:pt modelId="{8CFA6A97-7529-4A7A-A14A-BD2BA81DBD83}" type="pres">
      <dgm:prSet presAssocID="{9C545FC9-AE64-431A-B92D-E009ECE2CF08}" presName="desTx" presStyleLbl="revTx" presStyleIdx="4" presStyleCnt="9">
        <dgm:presLayoutVars/>
      </dgm:prSet>
      <dgm:spPr/>
    </dgm:pt>
    <dgm:pt modelId="{BD3721B0-8537-4F93-B9CF-CBDE6651AD1C}" type="pres">
      <dgm:prSet presAssocID="{6F58F7C4-40FC-47B4-B1B4-52879C50BFE0}" presName="sibTrans" presStyleCnt="0"/>
      <dgm:spPr/>
    </dgm:pt>
    <dgm:pt modelId="{29372B44-0877-4E98-A269-7E1CC774712B}" type="pres">
      <dgm:prSet presAssocID="{68595575-9697-4867-96CF-88644DE3FC82}" presName="compNode" presStyleCnt="0"/>
      <dgm:spPr/>
    </dgm:pt>
    <dgm:pt modelId="{F153EEFB-0006-4BBF-84AB-00ED3F5E662F}" type="pres">
      <dgm:prSet presAssocID="{68595575-9697-4867-96CF-88644DE3FC82}" presName="bgRect" presStyleLbl="bgShp" presStyleIdx="3" presStyleCnt="5"/>
      <dgm:spPr/>
    </dgm:pt>
    <dgm:pt modelId="{45E7A115-8C6E-41A7-B108-132D80947806}" type="pres">
      <dgm:prSet presAssocID="{68595575-9697-4867-96CF-88644DE3FC8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in in head"/>
        </a:ext>
      </dgm:extLst>
    </dgm:pt>
    <dgm:pt modelId="{C444152A-F035-475E-9945-3F5B4E89CDCE}" type="pres">
      <dgm:prSet presAssocID="{68595575-9697-4867-96CF-88644DE3FC82}" presName="spaceRect" presStyleCnt="0"/>
      <dgm:spPr/>
    </dgm:pt>
    <dgm:pt modelId="{069BA8FF-572B-42F6-987F-D61CD8CB3FD6}" type="pres">
      <dgm:prSet presAssocID="{68595575-9697-4867-96CF-88644DE3FC82}" presName="parTx" presStyleLbl="revTx" presStyleIdx="5" presStyleCnt="9">
        <dgm:presLayoutVars>
          <dgm:chMax val="0"/>
          <dgm:chPref val="0"/>
        </dgm:presLayoutVars>
      </dgm:prSet>
      <dgm:spPr/>
    </dgm:pt>
    <dgm:pt modelId="{C2F23335-0208-48C4-BCB1-61071F1A2593}" type="pres">
      <dgm:prSet presAssocID="{68595575-9697-4867-96CF-88644DE3FC82}" presName="desTx" presStyleLbl="revTx" presStyleIdx="6" presStyleCnt="9">
        <dgm:presLayoutVars/>
      </dgm:prSet>
      <dgm:spPr/>
    </dgm:pt>
    <dgm:pt modelId="{A47A4085-5D37-4874-9C58-2F2E3C3F93F9}" type="pres">
      <dgm:prSet presAssocID="{49591E18-4EDF-407B-AEA8-CAA14328CD7E}" presName="sibTrans" presStyleCnt="0"/>
      <dgm:spPr/>
    </dgm:pt>
    <dgm:pt modelId="{FE15CAFD-13FA-40AE-B0D1-5F92E5C6DAEC}" type="pres">
      <dgm:prSet presAssocID="{C345EF29-35E7-4CCF-921D-9445FAFE0814}" presName="compNode" presStyleCnt="0"/>
      <dgm:spPr/>
    </dgm:pt>
    <dgm:pt modelId="{A7313F53-FBD8-476F-8BFA-F2A5FA2F4F0A}" type="pres">
      <dgm:prSet presAssocID="{C345EF29-35E7-4CCF-921D-9445FAFE0814}" presName="bgRect" presStyleLbl="bgShp" presStyleIdx="4" presStyleCnt="5"/>
      <dgm:spPr/>
    </dgm:pt>
    <dgm:pt modelId="{9D3715E6-00E3-4E77-831E-69F6B3936F06}" type="pres">
      <dgm:prSet presAssocID="{C345EF29-35E7-4CCF-921D-9445FAFE081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zubené kolieska"/>
        </a:ext>
      </dgm:extLst>
    </dgm:pt>
    <dgm:pt modelId="{B381FCFC-6F03-4D9E-B256-D65D40979DF1}" type="pres">
      <dgm:prSet presAssocID="{C345EF29-35E7-4CCF-921D-9445FAFE0814}" presName="spaceRect" presStyleCnt="0"/>
      <dgm:spPr/>
    </dgm:pt>
    <dgm:pt modelId="{8283DA2F-77CB-4E18-9417-6701F3EE40A0}" type="pres">
      <dgm:prSet presAssocID="{C345EF29-35E7-4CCF-921D-9445FAFE0814}" presName="parTx" presStyleLbl="revTx" presStyleIdx="7" presStyleCnt="9">
        <dgm:presLayoutVars>
          <dgm:chMax val="0"/>
          <dgm:chPref val="0"/>
        </dgm:presLayoutVars>
      </dgm:prSet>
      <dgm:spPr/>
    </dgm:pt>
    <dgm:pt modelId="{17B50BCB-E40F-4716-BDD8-119E55078083}" type="pres">
      <dgm:prSet presAssocID="{C345EF29-35E7-4CCF-921D-9445FAFE0814}" presName="desTx" presStyleLbl="revTx" presStyleIdx="8" presStyleCnt="9">
        <dgm:presLayoutVars/>
      </dgm:prSet>
      <dgm:spPr/>
    </dgm:pt>
  </dgm:ptLst>
  <dgm:cxnLst>
    <dgm:cxn modelId="{31C4E007-A391-4E5D-B903-67F82AF6079E}" type="presOf" srcId="{28C2AD25-31C0-4FC9-971C-8484532155B8}" destId="{C2F23335-0208-48C4-BCB1-61071F1A2593}" srcOrd="0" destOrd="0" presId="urn:microsoft.com/office/officeart/2018/2/layout/IconVerticalSolidList"/>
    <dgm:cxn modelId="{793ACD0F-178C-4711-8AB4-0FBCF7532045}" type="presOf" srcId="{56869140-7D9F-4CB6-9D68-26ACDA208287}" destId="{ACAD79A3-A3B5-4C29-A61D-6CBDD4F5BC2A}" srcOrd="0" destOrd="0" presId="urn:microsoft.com/office/officeart/2018/2/layout/IconVerticalSolidList"/>
    <dgm:cxn modelId="{D905AD11-AC9C-4E35-BA5C-B4854E4D7BB1}" type="presOf" srcId="{6D542472-7C4D-49E1-8A14-C6DE51CF669D}" destId="{00B35C01-F451-489E-B753-533AD7ED8622}" srcOrd="0" destOrd="0" presId="urn:microsoft.com/office/officeart/2018/2/layout/IconVerticalSolidList"/>
    <dgm:cxn modelId="{9F42C817-BD8E-4654-8185-10480B281AEF}" srcId="{56869140-7D9F-4CB6-9D68-26ACDA208287}" destId="{68595575-9697-4867-96CF-88644DE3FC82}" srcOrd="3" destOrd="0" parTransId="{366519F6-1A13-42EA-8156-03A24D130400}" sibTransId="{49591E18-4EDF-407B-AEA8-CAA14328CD7E}"/>
    <dgm:cxn modelId="{D9BE3F2B-5F06-478A-A56D-B1713434D258}" srcId="{9C545FC9-AE64-431A-B92D-E009ECE2CF08}" destId="{A058DD08-E9FC-4E44-9CA5-383DF4D89F87}" srcOrd="0" destOrd="0" parTransId="{EAEE6FA1-5371-4844-A4EE-239C8535E0BD}" sibTransId="{84610FBE-DE2A-4324-A908-42C238C9DACE}"/>
    <dgm:cxn modelId="{3E0FAC30-BF95-4A73-AF8F-669427C72B56}" srcId="{56869140-7D9F-4CB6-9D68-26ACDA208287}" destId="{C345EF29-35E7-4CCF-921D-9445FAFE0814}" srcOrd="4" destOrd="0" parTransId="{D8F6EFCD-F81D-4961-900D-19A698719395}" sibTransId="{B1A21060-B636-4FF5-87DB-F134F71D0014}"/>
    <dgm:cxn modelId="{8A849033-180E-46A8-8950-06077641D82E}" srcId="{68595575-9697-4867-96CF-88644DE3FC82}" destId="{28C2AD25-31C0-4FC9-971C-8484532155B8}" srcOrd="0" destOrd="0" parTransId="{DAD8D563-F8B3-4B3D-9D9E-B1777F36990D}" sibTransId="{F549FD9D-1CF9-4CAA-AE54-1CE7694967B2}"/>
    <dgm:cxn modelId="{4013C238-2CC6-49B1-A20B-C3BB4E490B33}" type="presOf" srcId="{A20B19BA-676B-466C-8C8B-A6652F74E002}" destId="{17B50BCB-E40F-4716-BDD8-119E55078083}" srcOrd="0" destOrd="0" presId="urn:microsoft.com/office/officeart/2018/2/layout/IconVerticalSolidList"/>
    <dgm:cxn modelId="{B8969043-A11E-4895-A24F-491D4C44888A}" srcId="{56869140-7D9F-4CB6-9D68-26ACDA208287}" destId="{9C545FC9-AE64-431A-B92D-E009ECE2CF08}" srcOrd="2" destOrd="0" parTransId="{3DC60C8B-5C3C-4506-8456-DBF647271F1D}" sibTransId="{6F58F7C4-40FC-47B4-B1B4-52879C50BFE0}"/>
    <dgm:cxn modelId="{3154E245-4293-4A9E-9ED9-07CF522477EB}" type="presOf" srcId="{E1B203EC-46CC-49EB-B7C7-DC68FB6F3145}" destId="{9EEC8BF6-8726-4029-9819-06B45B90EBBA}" srcOrd="0" destOrd="0" presId="urn:microsoft.com/office/officeart/2018/2/layout/IconVerticalSolidList"/>
    <dgm:cxn modelId="{838D894F-175E-4FA4-A103-CE791C2956C1}" type="presOf" srcId="{C345EF29-35E7-4CCF-921D-9445FAFE0814}" destId="{8283DA2F-77CB-4E18-9417-6701F3EE40A0}" srcOrd="0" destOrd="0" presId="urn:microsoft.com/office/officeart/2018/2/layout/IconVerticalSolidList"/>
    <dgm:cxn modelId="{D6A8FA7D-56E4-4F5D-9C50-90181867D760}" type="presOf" srcId="{68595575-9697-4867-96CF-88644DE3FC82}" destId="{069BA8FF-572B-42F6-987F-D61CD8CB3FD6}" srcOrd="0" destOrd="0" presId="urn:microsoft.com/office/officeart/2018/2/layout/IconVerticalSolidList"/>
    <dgm:cxn modelId="{1FD63098-497B-4181-82F3-01BECBDE0428}" type="presOf" srcId="{A058DD08-E9FC-4E44-9CA5-383DF4D89F87}" destId="{8CFA6A97-7529-4A7A-A14A-BD2BA81DBD83}" srcOrd="0" destOrd="0" presId="urn:microsoft.com/office/officeart/2018/2/layout/IconVerticalSolidList"/>
    <dgm:cxn modelId="{11B1BF9E-DB88-474F-B95A-3BBA68427EFB}" type="presOf" srcId="{55C4836A-EEC9-4A5D-ADBF-65D7A63DC0B2}" destId="{8C69E380-018B-4C19-82DE-1EBB02045EAB}" srcOrd="0" destOrd="0" presId="urn:microsoft.com/office/officeart/2018/2/layout/IconVerticalSolidList"/>
    <dgm:cxn modelId="{BE55E0AA-7CBB-482F-ABF4-BB307EAD15ED}" type="presOf" srcId="{9C545FC9-AE64-431A-B92D-E009ECE2CF08}" destId="{F2745722-15D6-4847-BFC7-9ACF2C6107E2}" srcOrd="0" destOrd="0" presId="urn:microsoft.com/office/officeart/2018/2/layout/IconVerticalSolidList"/>
    <dgm:cxn modelId="{CFE94BE4-B2C1-4AB4-8BC0-1D58BECE1192}" srcId="{56869140-7D9F-4CB6-9D68-26ACDA208287}" destId="{55C4836A-EEC9-4A5D-ADBF-65D7A63DC0B2}" srcOrd="1" destOrd="0" parTransId="{FA3FF03C-01F2-41F2-AA38-4A2633ABEDD8}" sibTransId="{120D8C26-D111-45C6-A4B2-B8A749ED9B4D}"/>
    <dgm:cxn modelId="{AF9A14EB-168A-4444-9634-55D70ACFCC21}" srcId="{56869140-7D9F-4CB6-9D68-26ACDA208287}" destId="{6D542472-7C4D-49E1-8A14-C6DE51CF669D}" srcOrd="0" destOrd="0" parTransId="{2D4B34F0-04D7-4A3A-9712-631AFE9A375D}" sibTransId="{2F2C53CB-2009-4FBB-9C0A-58A8FF656479}"/>
    <dgm:cxn modelId="{DAA73EEB-66C2-4B5F-BDED-391BA745F73C}" srcId="{C345EF29-35E7-4CCF-921D-9445FAFE0814}" destId="{A20B19BA-676B-466C-8C8B-A6652F74E002}" srcOrd="0" destOrd="0" parTransId="{5B99174A-8777-4634-83B2-3BF490702D36}" sibTransId="{A06FDD51-ACED-400F-974B-C057C08A4646}"/>
    <dgm:cxn modelId="{3F868CFE-5D55-49D0-A773-5BAAEAF2976C}" srcId="{55C4836A-EEC9-4A5D-ADBF-65D7A63DC0B2}" destId="{E1B203EC-46CC-49EB-B7C7-DC68FB6F3145}" srcOrd="0" destOrd="0" parTransId="{D7348928-6245-4C4A-92D4-9C343F4D87DA}" sibTransId="{C1FD7ECE-9679-4738-AB78-545EE47EDE75}"/>
    <dgm:cxn modelId="{F7577903-949B-41CD-B313-0EC1B92B4DEF}" type="presParOf" srcId="{ACAD79A3-A3B5-4C29-A61D-6CBDD4F5BC2A}" destId="{9DF5B7AC-90D4-4B3F-92EC-D6B03D8F6A21}" srcOrd="0" destOrd="0" presId="urn:microsoft.com/office/officeart/2018/2/layout/IconVerticalSolidList"/>
    <dgm:cxn modelId="{CA6A37DE-EECC-41ED-8020-D12C8CD479E8}" type="presParOf" srcId="{9DF5B7AC-90D4-4B3F-92EC-D6B03D8F6A21}" destId="{B4726CC5-7390-4024-93ED-AAC710A64838}" srcOrd="0" destOrd="0" presId="urn:microsoft.com/office/officeart/2018/2/layout/IconVerticalSolidList"/>
    <dgm:cxn modelId="{E0BB9A98-66D4-40CC-A60D-E32D2B3063BC}" type="presParOf" srcId="{9DF5B7AC-90D4-4B3F-92EC-D6B03D8F6A21}" destId="{4B1041DB-D0F1-4A33-8769-A6F56943AD6D}" srcOrd="1" destOrd="0" presId="urn:microsoft.com/office/officeart/2018/2/layout/IconVerticalSolidList"/>
    <dgm:cxn modelId="{20EEF3DD-C8F1-4389-8B25-54E7538F4B91}" type="presParOf" srcId="{9DF5B7AC-90D4-4B3F-92EC-D6B03D8F6A21}" destId="{7C445DCE-13DC-4362-95C5-FF46EDCED362}" srcOrd="2" destOrd="0" presId="urn:microsoft.com/office/officeart/2018/2/layout/IconVerticalSolidList"/>
    <dgm:cxn modelId="{856F6FE1-40C3-45A0-9EBB-083A0D9BD5BB}" type="presParOf" srcId="{9DF5B7AC-90D4-4B3F-92EC-D6B03D8F6A21}" destId="{00B35C01-F451-489E-B753-533AD7ED8622}" srcOrd="3" destOrd="0" presId="urn:microsoft.com/office/officeart/2018/2/layout/IconVerticalSolidList"/>
    <dgm:cxn modelId="{0CA46A38-41D0-4DA7-B31A-80F6486ACA22}" type="presParOf" srcId="{ACAD79A3-A3B5-4C29-A61D-6CBDD4F5BC2A}" destId="{3FA080A5-22CC-4EE4-AF1A-194A02FA7FA6}" srcOrd="1" destOrd="0" presId="urn:microsoft.com/office/officeart/2018/2/layout/IconVerticalSolidList"/>
    <dgm:cxn modelId="{218CE908-880B-4E6C-AC96-A81524E2EEF9}" type="presParOf" srcId="{ACAD79A3-A3B5-4C29-A61D-6CBDD4F5BC2A}" destId="{56D61872-43F4-4752-8002-20E0CA14D3C2}" srcOrd="2" destOrd="0" presId="urn:microsoft.com/office/officeart/2018/2/layout/IconVerticalSolidList"/>
    <dgm:cxn modelId="{C98F14BA-7C2F-4568-AE40-DF34E52CED3B}" type="presParOf" srcId="{56D61872-43F4-4752-8002-20E0CA14D3C2}" destId="{259CC145-E72B-4E0D-8490-7E18591B43B7}" srcOrd="0" destOrd="0" presId="urn:microsoft.com/office/officeart/2018/2/layout/IconVerticalSolidList"/>
    <dgm:cxn modelId="{01EC2E4C-50B5-4485-BE6C-4D9084EF99F7}" type="presParOf" srcId="{56D61872-43F4-4752-8002-20E0CA14D3C2}" destId="{FC195001-394B-4A56-A34F-23506F4406F0}" srcOrd="1" destOrd="0" presId="urn:microsoft.com/office/officeart/2018/2/layout/IconVerticalSolidList"/>
    <dgm:cxn modelId="{BB778F6A-CD85-46AA-9E77-C308959F9D30}" type="presParOf" srcId="{56D61872-43F4-4752-8002-20E0CA14D3C2}" destId="{87CD70D2-6162-4030-95C7-3A5F7DE6D325}" srcOrd="2" destOrd="0" presId="urn:microsoft.com/office/officeart/2018/2/layout/IconVerticalSolidList"/>
    <dgm:cxn modelId="{9187FE03-8E68-4CF9-AA32-F8E69E9C4CD8}" type="presParOf" srcId="{56D61872-43F4-4752-8002-20E0CA14D3C2}" destId="{8C69E380-018B-4C19-82DE-1EBB02045EAB}" srcOrd="3" destOrd="0" presId="urn:microsoft.com/office/officeart/2018/2/layout/IconVerticalSolidList"/>
    <dgm:cxn modelId="{0E2F83A9-6A5D-4905-B90D-ED691AAE8F67}" type="presParOf" srcId="{56D61872-43F4-4752-8002-20E0CA14D3C2}" destId="{9EEC8BF6-8726-4029-9819-06B45B90EBBA}" srcOrd="4" destOrd="0" presId="urn:microsoft.com/office/officeart/2018/2/layout/IconVerticalSolidList"/>
    <dgm:cxn modelId="{2F2DCCB5-B8E2-49DF-A613-931FBE5249A6}" type="presParOf" srcId="{ACAD79A3-A3B5-4C29-A61D-6CBDD4F5BC2A}" destId="{3B366105-E127-48F0-9B89-1E924870B6B0}" srcOrd="3" destOrd="0" presId="urn:microsoft.com/office/officeart/2018/2/layout/IconVerticalSolidList"/>
    <dgm:cxn modelId="{D18C6BB5-B613-486F-AE95-E870E41AB8D9}" type="presParOf" srcId="{ACAD79A3-A3B5-4C29-A61D-6CBDD4F5BC2A}" destId="{F9891C48-9B09-4D4F-8F49-24A186DC8A3D}" srcOrd="4" destOrd="0" presId="urn:microsoft.com/office/officeart/2018/2/layout/IconVerticalSolidList"/>
    <dgm:cxn modelId="{05C19E6D-EE05-4848-8E1F-AC3B070F2741}" type="presParOf" srcId="{F9891C48-9B09-4D4F-8F49-24A186DC8A3D}" destId="{9EE2B3C3-AAD9-4FDB-806E-5DB8B58DAB3C}" srcOrd="0" destOrd="0" presId="urn:microsoft.com/office/officeart/2018/2/layout/IconVerticalSolidList"/>
    <dgm:cxn modelId="{A1A4B277-AB2B-4AAE-B6CC-0A796E1C4476}" type="presParOf" srcId="{F9891C48-9B09-4D4F-8F49-24A186DC8A3D}" destId="{B9A4E4F4-A75F-4D13-B3A9-F42846606A69}" srcOrd="1" destOrd="0" presId="urn:microsoft.com/office/officeart/2018/2/layout/IconVerticalSolidList"/>
    <dgm:cxn modelId="{615DFAEC-E1C6-4E71-86B9-D37C48EDF726}" type="presParOf" srcId="{F9891C48-9B09-4D4F-8F49-24A186DC8A3D}" destId="{2872B64C-6E22-43F4-BBC3-47350A344059}" srcOrd="2" destOrd="0" presId="urn:microsoft.com/office/officeart/2018/2/layout/IconVerticalSolidList"/>
    <dgm:cxn modelId="{9AC1A312-47F9-42D0-986F-F81C23736C5F}" type="presParOf" srcId="{F9891C48-9B09-4D4F-8F49-24A186DC8A3D}" destId="{F2745722-15D6-4847-BFC7-9ACF2C6107E2}" srcOrd="3" destOrd="0" presId="urn:microsoft.com/office/officeart/2018/2/layout/IconVerticalSolidList"/>
    <dgm:cxn modelId="{2FCF9E79-D6DD-49D7-8F3B-6D07ACC2E713}" type="presParOf" srcId="{F9891C48-9B09-4D4F-8F49-24A186DC8A3D}" destId="{8CFA6A97-7529-4A7A-A14A-BD2BA81DBD83}" srcOrd="4" destOrd="0" presId="urn:microsoft.com/office/officeart/2018/2/layout/IconVerticalSolidList"/>
    <dgm:cxn modelId="{AAE359CD-04DA-482E-8C31-EA51B630AB8B}" type="presParOf" srcId="{ACAD79A3-A3B5-4C29-A61D-6CBDD4F5BC2A}" destId="{BD3721B0-8537-4F93-B9CF-CBDE6651AD1C}" srcOrd="5" destOrd="0" presId="urn:microsoft.com/office/officeart/2018/2/layout/IconVerticalSolidList"/>
    <dgm:cxn modelId="{3F3F368B-6580-48DD-8EDB-281FDE3709EB}" type="presParOf" srcId="{ACAD79A3-A3B5-4C29-A61D-6CBDD4F5BC2A}" destId="{29372B44-0877-4E98-A269-7E1CC774712B}" srcOrd="6" destOrd="0" presId="urn:microsoft.com/office/officeart/2018/2/layout/IconVerticalSolidList"/>
    <dgm:cxn modelId="{058EED99-C322-4214-849C-1280F3D480B8}" type="presParOf" srcId="{29372B44-0877-4E98-A269-7E1CC774712B}" destId="{F153EEFB-0006-4BBF-84AB-00ED3F5E662F}" srcOrd="0" destOrd="0" presId="urn:microsoft.com/office/officeart/2018/2/layout/IconVerticalSolidList"/>
    <dgm:cxn modelId="{60A008C0-4C41-4122-855C-CE0752E13316}" type="presParOf" srcId="{29372B44-0877-4E98-A269-7E1CC774712B}" destId="{45E7A115-8C6E-41A7-B108-132D80947806}" srcOrd="1" destOrd="0" presId="urn:microsoft.com/office/officeart/2018/2/layout/IconVerticalSolidList"/>
    <dgm:cxn modelId="{4D44BFBF-B8DB-4281-B111-76DD4BC35BC1}" type="presParOf" srcId="{29372B44-0877-4E98-A269-7E1CC774712B}" destId="{C444152A-F035-475E-9945-3F5B4E89CDCE}" srcOrd="2" destOrd="0" presId="urn:microsoft.com/office/officeart/2018/2/layout/IconVerticalSolidList"/>
    <dgm:cxn modelId="{B7D1D42C-1FBC-4213-8EE6-ECF87567422A}" type="presParOf" srcId="{29372B44-0877-4E98-A269-7E1CC774712B}" destId="{069BA8FF-572B-42F6-987F-D61CD8CB3FD6}" srcOrd="3" destOrd="0" presId="urn:microsoft.com/office/officeart/2018/2/layout/IconVerticalSolidList"/>
    <dgm:cxn modelId="{DEBA946D-F077-4402-9B59-5081BA39E346}" type="presParOf" srcId="{29372B44-0877-4E98-A269-7E1CC774712B}" destId="{C2F23335-0208-48C4-BCB1-61071F1A2593}" srcOrd="4" destOrd="0" presId="urn:microsoft.com/office/officeart/2018/2/layout/IconVerticalSolidList"/>
    <dgm:cxn modelId="{89C53369-1189-4C6F-854A-12A6B67781B0}" type="presParOf" srcId="{ACAD79A3-A3B5-4C29-A61D-6CBDD4F5BC2A}" destId="{A47A4085-5D37-4874-9C58-2F2E3C3F93F9}" srcOrd="7" destOrd="0" presId="urn:microsoft.com/office/officeart/2018/2/layout/IconVerticalSolidList"/>
    <dgm:cxn modelId="{015507D8-37B8-44DA-AAF1-2B337BEC1BC5}" type="presParOf" srcId="{ACAD79A3-A3B5-4C29-A61D-6CBDD4F5BC2A}" destId="{FE15CAFD-13FA-40AE-B0D1-5F92E5C6DAEC}" srcOrd="8" destOrd="0" presId="urn:microsoft.com/office/officeart/2018/2/layout/IconVerticalSolidList"/>
    <dgm:cxn modelId="{B1F7E147-3AB3-4005-85BE-0082A7616CAB}" type="presParOf" srcId="{FE15CAFD-13FA-40AE-B0D1-5F92E5C6DAEC}" destId="{A7313F53-FBD8-476F-8BFA-F2A5FA2F4F0A}" srcOrd="0" destOrd="0" presId="urn:microsoft.com/office/officeart/2018/2/layout/IconVerticalSolidList"/>
    <dgm:cxn modelId="{F8BB4114-E621-4828-BD7A-059F6CA0C76E}" type="presParOf" srcId="{FE15CAFD-13FA-40AE-B0D1-5F92E5C6DAEC}" destId="{9D3715E6-00E3-4E77-831E-69F6B3936F06}" srcOrd="1" destOrd="0" presId="urn:microsoft.com/office/officeart/2018/2/layout/IconVerticalSolidList"/>
    <dgm:cxn modelId="{05F6E204-4AF4-412A-9DE6-3CA4A61ED899}" type="presParOf" srcId="{FE15CAFD-13FA-40AE-B0D1-5F92E5C6DAEC}" destId="{B381FCFC-6F03-4D9E-B256-D65D40979DF1}" srcOrd="2" destOrd="0" presId="urn:microsoft.com/office/officeart/2018/2/layout/IconVerticalSolidList"/>
    <dgm:cxn modelId="{1B766EE2-0135-45C0-A538-D7BA4C31DAD0}" type="presParOf" srcId="{FE15CAFD-13FA-40AE-B0D1-5F92E5C6DAEC}" destId="{8283DA2F-77CB-4E18-9417-6701F3EE40A0}" srcOrd="3" destOrd="0" presId="urn:microsoft.com/office/officeart/2018/2/layout/IconVerticalSolidList"/>
    <dgm:cxn modelId="{A5608F9C-202E-4B4E-848C-1B694355A1A3}" type="presParOf" srcId="{FE15CAFD-13FA-40AE-B0D1-5F92E5C6DAEC}" destId="{17B50BCB-E40F-4716-BDD8-119E5507808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56B82-3F71-455E-8DB9-E3DEC847B3A2}">
      <dsp:nvSpPr>
        <dsp:cNvPr id="0" name=""/>
        <dsp:cNvSpPr/>
      </dsp:nvSpPr>
      <dsp:spPr>
        <a:xfrm>
          <a:off x="0" y="75548"/>
          <a:ext cx="6515775" cy="416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6EAA06-0DF7-4E53-A2D0-35B2EC9DD721}">
      <dsp:nvSpPr>
        <dsp:cNvPr id="0" name=""/>
        <dsp:cNvSpPr/>
      </dsp:nvSpPr>
      <dsp:spPr>
        <a:xfrm>
          <a:off x="126045" y="169301"/>
          <a:ext cx="229397" cy="2291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281E21-E1EF-4392-93DB-8F368ACD50A4}">
      <dsp:nvSpPr>
        <dsp:cNvPr id="0" name=""/>
        <dsp:cNvSpPr/>
      </dsp:nvSpPr>
      <dsp:spPr>
        <a:xfrm>
          <a:off x="481488" y="75548"/>
          <a:ext cx="5948015" cy="572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36" tIns="60636" rIns="60636" bIns="60636" numCol="1" spcCol="1270" anchor="ctr" anchorCtr="0">
          <a:noAutofit/>
        </a:bodyPr>
        <a:lstStyle/>
        <a:p>
          <a:pPr marL="0" lvl="0" indent="0" algn="l" defTabSz="1244600">
            <a:lnSpc>
              <a:spcPct val="100000"/>
            </a:lnSpc>
            <a:spcBef>
              <a:spcPct val="0"/>
            </a:spcBef>
            <a:spcAft>
              <a:spcPct val="35000"/>
            </a:spcAft>
            <a:buNone/>
          </a:pPr>
          <a:r>
            <a:rPr lang="es" sz="2800" b="1" kern="1200" dirty="0">
              <a:latin typeface="Aptos" panose="020B0004020202020204" pitchFamily="34" charset="0"/>
            </a:rPr>
            <a:t>CONTENIDO</a:t>
          </a:r>
          <a:endParaRPr lang="en-US" sz="2800" kern="1200" dirty="0">
            <a:latin typeface="Aptos" panose="020B0004020202020204" pitchFamily="34" charset="0"/>
          </a:endParaRPr>
        </a:p>
      </dsp:txBody>
      <dsp:txXfrm>
        <a:off x="481488" y="75548"/>
        <a:ext cx="5948015" cy="572934"/>
      </dsp:txXfrm>
    </dsp:sp>
    <dsp:sp modelId="{26B7E481-560E-49DF-BDA8-476CD04DE364}">
      <dsp:nvSpPr>
        <dsp:cNvPr id="0" name=""/>
        <dsp:cNvSpPr/>
      </dsp:nvSpPr>
      <dsp:spPr>
        <a:xfrm>
          <a:off x="0" y="791716"/>
          <a:ext cx="6515775" cy="5750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3BAA04-DC7C-4DFE-B3FB-E97A9B60D659}">
      <dsp:nvSpPr>
        <dsp:cNvPr id="0" name=""/>
        <dsp:cNvSpPr/>
      </dsp:nvSpPr>
      <dsp:spPr>
        <a:xfrm>
          <a:off x="126045" y="964676"/>
          <a:ext cx="229397" cy="2291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D674F7-DF36-4390-BC72-23FA733023E3}">
      <dsp:nvSpPr>
        <dsp:cNvPr id="0" name=""/>
        <dsp:cNvSpPr/>
      </dsp:nvSpPr>
      <dsp:spPr>
        <a:xfrm>
          <a:off x="481488" y="870923"/>
          <a:ext cx="5948015" cy="572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36" tIns="60636" rIns="60636" bIns="60636" numCol="1" spcCol="1270" anchor="ctr" anchorCtr="0">
          <a:noAutofit/>
        </a:bodyPr>
        <a:lstStyle/>
        <a:p>
          <a:pPr marL="0" lvl="0" indent="0" algn="l" defTabSz="889000">
            <a:lnSpc>
              <a:spcPct val="100000"/>
            </a:lnSpc>
            <a:spcBef>
              <a:spcPct val="0"/>
            </a:spcBef>
            <a:spcAft>
              <a:spcPct val="35000"/>
            </a:spcAft>
            <a:buNone/>
          </a:pPr>
          <a:r>
            <a:rPr lang="es" sz="2000" kern="1200" dirty="0">
              <a:latin typeface="Aptos" panose="020B0004020202020204" pitchFamily="34" charset="0"/>
            </a:rPr>
            <a:t>Marco sobre bienestar digital de </a:t>
          </a:r>
          <a:r>
            <a:rPr lang="es" sz="2000" kern="1200" noProof="1">
              <a:latin typeface="Aptos" panose="020B0004020202020204" pitchFamily="34" charset="0"/>
            </a:rPr>
            <a:t>NUS-CTIC y el DQ Institute.</a:t>
          </a:r>
          <a:endParaRPr lang="en-US" sz="2000" kern="1200" dirty="0">
            <a:latin typeface="Aptos" panose="020B0004020202020204" pitchFamily="34" charset="0"/>
          </a:endParaRPr>
        </a:p>
      </dsp:txBody>
      <dsp:txXfrm>
        <a:off x="481488" y="870923"/>
        <a:ext cx="5948015" cy="572934"/>
      </dsp:txXfrm>
    </dsp:sp>
    <dsp:sp modelId="{40D17FAC-5618-4B93-BD2E-24D9B68EB3EA}">
      <dsp:nvSpPr>
        <dsp:cNvPr id="0" name=""/>
        <dsp:cNvSpPr/>
      </dsp:nvSpPr>
      <dsp:spPr>
        <a:xfrm>
          <a:off x="0" y="1587091"/>
          <a:ext cx="6515775" cy="416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091F4B-C6A5-4C57-9E73-3809DA822B8F}">
      <dsp:nvSpPr>
        <dsp:cNvPr id="0" name=""/>
        <dsp:cNvSpPr/>
      </dsp:nvSpPr>
      <dsp:spPr>
        <a:xfrm>
          <a:off x="126045" y="1680844"/>
          <a:ext cx="229397" cy="22917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718661-2CEB-4539-912A-A7A6536C3116}">
      <dsp:nvSpPr>
        <dsp:cNvPr id="0" name=""/>
        <dsp:cNvSpPr/>
      </dsp:nvSpPr>
      <dsp:spPr>
        <a:xfrm>
          <a:off x="481488" y="1587091"/>
          <a:ext cx="5948015" cy="572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36" tIns="60636" rIns="60636" bIns="60636" numCol="1" spcCol="1270" anchor="ctr" anchorCtr="0">
          <a:noAutofit/>
        </a:bodyPr>
        <a:lstStyle/>
        <a:p>
          <a:pPr marL="0" lvl="0" indent="0" algn="l" defTabSz="889000">
            <a:lnSpc>
              <a:spcPct val="100000"/>
            </a:lnSpc>
            <a:spcBef>
              <a:spcPct val="0"/>
            </a:spcBef>
            <a:spcAft>
              <a:spcPct val="35000"/>
            </a:spcAft>
            <a:buNone/>
          </a:pPr>
          <a:r>
            <a:rPr lang="es" sz="2000" kern="1200" dirty="0">
              <a:latin typeface="Aptos" panose="020B0004020202020204" pitchFamily="34" charset="0"/>
              <a:ea typeface="Cambria"/>
              <a:cs typeface="Calibri"/>
            </a:rPr>
            <a:t>Sync (Una iniciativa de bienestar digital)</a:t>
          </a:r>
          <a:endParaRPr lang="en-US" sz="2000" kern="1200" dirty="0">
            <a:latin typeface="Aptos" panose="020B0004020202020204" pitchFamily="34" charset="0"/>
          </a:endParaRPr>
        </a:p>
      </dsp:txBody>
      <dsp:txXfrm>
        <a:off x="481488" y="1587091"/>
        <a:ext cx="5948015" cy="572934"/>
      </dsp:txXfrm>
    </dsp:sp>
    <dsp:sp modelId="{175FEB23-D1B6-4D77-93BE-B778E7FAD066}">
      <dsp:nvSpPr>
        <dsp:cNvPr id="0" name=""/>
        <dsp:cNvSpPr/>
      </dsp:nvSpPr>
      <dsp:spPr>
        <a:xfrm>
          <a:off x="0" y="2392797"/>
          <a:ext cx="6515775" cy="416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A981CF-D820-47B0-A02E-59F284793CFF}">
      <dsp:nvSpPr>
        <dsp:cNvPr id="0" name=""/>
        <dsp:cNvSpPr/>
      </dsp:nvSpPr>
      <dsp:spPr>
        <a:xfrm>
          <a:off x="126045" y="2486550"/>
          <a:ext cx="229397" cy="22917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F14C61-53DD-492E-9FD5-987E46145691}">
      <dsp:nvSpPr>
        <dsp:cNvPr id="0" name=""/>
        <dsp:cNvSpPr/>
      </dsp:nvSpPr>
      <dsp:spPr>
        <a:xfrm>
          <a:off x="481488" y="2303259"/>
          <a:ext cx="5948015" cy="752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36" tIns="60636" rIns="60636" bIns="60636" numCol="1" spcCol="1270" anchor="ctr" anchorCtr="0">
          <a:noAutofit/>
        </a:bodyPr>
        <a:lstStyle/>
        <a:p>
          <a:pPr marL="0" lvl="0" indent="0" algn="l" defTabSz="800100">
            <a:lnSpc>
              <a:spcPct val="100000"/>
            </a:lnSpc>
            <a:spcBef>
              <a:spcPct val="0"/>
            </a:spcBef>
            <a:spcAft>
              <a:spcPct val="35000"/>
            </a:spcAft>
            <a:buNone/>
          </a:pPr>
          <a:r>
            <a:rPr lang="es" sz="1800" kern="1200" dirty="0">
              <a:latin typeface="Aptos" panose="020B0004020202020204" pitchFamily="34" charset="0"/>
              <a:ea typeface="Cambria"/>
              <a:cs typeface="Calibri"/>
            </a:rPr>
            <a:t>Bienestar digital (Una guía sobre los beneficios de tener mejores relaciones con la tecnología para tu equipo y tu negocio).</a:t>
          </a:r>
          <a:endParaRPr lang="en-US" sz="1800" kern="1200" dirty="0">
            <a:latin typeface="Aptos" panose="020B0004020202020204" pitchFamily="34" charset="0"/>
          </a:endParaRPr>
        </a:p>
      </dsp:txBody>
      <dsp:txXfrm>
        <a:off x="481488" y="2303259"/>
        <a:ext cx="5948015" cy="752010"/>
      </dsp:txXfrm>
    </dsp:sp>
    <dsp:sp modelId="{AC6405E7-549C-4075-9A06-7AC6582F1359}">
      <dsp:nvSpPr>
        <dsp:cNvPr id="0" name=""/>
        <dsp:cNvSpPr/>
      </dsp:nvSpPr>
      <dsp:spPr>
        <a:xfrm>
          <a:off x="0" y="3198503"/>
          <a:ext cx="6515775" cy="416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A208B1-9F76-481E-AF11-387E0B50A825}">
      <dsp:nvSpPr>
        <dsp:cNvPr id="0" name=""/>
        <dsp:cNvSpPr/>
      </dsp:nvSpPr>
      <dsp:spPr>
        <a:xfrm>
          <a:off x="126045" y="3292256"/>
          <a:ext cx="229397" cy="22917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43760C-CB76-43A6-B7A6-65295F0D517D}">
      <dsp:nvSpPr>
        <dsp:cNvPr id="0" name=""/>
        <dsp:cNvSpPr/>
      </dsp:nvSpPr>
      <dsp:spPr>
        <a:xfrm>
          <a:off x="481488" y="3198503"/>
          <a:ext cx="5948015" cy="572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36" tIns="60636" rIns="60636" bIns="60636" numCol="1" spcCol="1270" anchor="ctr" anchorCtr="0">
          <a:noAutofit/>
        </a:bodyPr>
        <a:lstStyle/>
        <a:p>
          <a:pPr marL="0" lvl="0" indent="0" algn="l" defTabSz="889000">
            <a:lnSpc>
              <a:spcPct val="100000"/>
            </a:lnSpc>
            <a:spcBef>
              <a:spcPct val="0"/>
            </a:spcBef>
            <a:spcAft>
              <a:spcPct val="35000"/>
            </a:spcAft>
            <a:buNone/>
          </a:pPr>
          <a:r>
            <a:rPr lang="es" sz="2000" kern="1200" dirty="0">
              <a:latin typeface="Aptos" panose="020B0004020202020204" pitchFamily="34" charset="0"/>
              <a:ea typeface="Cambria"/>
            </a:rPr>
            <a:t>Educadores de bienestar digital</a:t>
          </a:r>
          <a:endParaRPr lang="en-US" sz="2000" kern="1200" dirty="0">
            <a:latin typeface="Aptos" panose="020B0004020202020204" pitchFamily="34" charset="0"/>
          </a:endParaRPr>
        </a:p>
      </dsp:txBody>
      <dsp:txXfrm>
        <a:off x="481488" y="3198503"/>
        <a:ext cx="5948015" cy="572934"/>
      </dsp:txXfrm>
    </dsp:sp>
    <dsp:sp modelId="{B6F4B756-2471-4388-9440-3EAF4C6A783B}">
      <dsp:nvSpPr>
        <dsp:cNvPr id="0" name=""/>
        <dsp:cNvSpPr/>
      </dsp:nvSpPr>
      <dsp:spPr>
        <a:xfrm>
          <a:off x="0" y="3914671"/>
          <a:ext cx="6515775" cy="416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C8C997-00F3-478C-85F3-0497CBDEF538}">
      <dsp:nvSpPr>
        <dsp:cNvPr id="0" name=""/>
        <dsp:cNvSpPr/>
      </dsp:nvSpPr>
      <dsp:spPr>
        <a:xfrm>
          <a:off x="126045" y="4008424"/>
          <a:ext cx="229397" cy="22917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8B70F2-EE8F-4BCD-B437-83601E2EE8C6}">
      <dsp:nvSpPr>
        <dsp:cNvPr id="0" name=""/>
        <dsp:cNvSpPr/>
      </dsp:nvSpPr>
      <dsp:spPr>
        <a:xfrm>
          <a:off x="481488" y="3914671"/>
          <a:ext cx="5948015" cy="572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36" tIns="60636" rIns="60636" bIns="60636" numCol="1" spcCol="1270" anchor="ctr" anchorCtr="0">
          <a:noAutofit/>
        </a:bodyPr>
        <a:lstStyle/>
        <a:p>
          <a:pPr marL="0" lvl="0" indent="0" algn="l" defTabSz="889000">
            <a:lnSpc>
              <a:spcPct val="100000"/>
            </a:lnSpc>
            <a:spcBef>
              <a:spcPct val="0"/>
            </a:spcBef>
            <a:spcAft>
              <a:spcPct val="35000"/>
            </a:spcAft>
            <a:buNone/>
          </a:pPr>
          <a:r>
            <a:rPr lang="es" sz="2000" kern="1200" dirty="0">
              <a:latin typeface="Aptos" panose="020B0004020202020204" pitchFamily="34" charset="0"/>
              <a:ea typeface="Cambria"/>
              <a:cs typeface="Calibri"/>
            </a:rPr>
            <a:t>Bienestar digital en el lugar de trabajo (McKinsey &amp; Company)</a:t>
          </a:r>
          <a:endParaRPr lang="en-US" sz="2000" kern="1200" dirty="0">
            <a:latin typeface="Aptos" panose="020B0004020202020204" pitchFamily="34" charset="0"/>
          </a:endParaRPr>
        </a:p>
      </dsp:txBody>
      <dsp:txXfrm>
        <a:off x="481488" y="3914671"/>
        <a:ext cx="5948015" cy="572934"/>
      </dsp:txXfrm>
    </dsp:sp>
    <dsp:sp modelId="{E3F76120-10C4-4E84-AEA5-14BA6DD94AD4}">
      <dsp:nvSpPr>
        <dsp:cNvPr id="0" name=""/>
        <dsp:cNvSpPr/>
      </dsp:nvSpPr>
      <dsp:spPr>
        <a:xfrm>
          <a:off x="0" y="4630839"/>
          <a:ext cx="6515775" cy="416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8A9350-ECDC-464A-8ADB-F6E191078D96}">
      <dsp:nvSpPr>
        <dsp:cNvPr id="0" name=""/>
        <dsp:cNvSpPr/>
      </dsp:nvSpPr>
      <dsp:spPr>
        <a:xfrm>
          <a:off x="126045" y="4724592"/>
          <a:ext cx="229397" cy="229173"/>
        </a:xfrm>
        <a:prstGeom prst="rect">
          <a:avLst/>
        </a:prstGeom>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92BA42-A483-4FA7-B60C-AD704FB15546}">
      <dsp:nvSpPr>
        <dsp:cNvPr id="0" name=""/>
        <dsp:cNvSpPr/>
      </dsp:nvSpPr>
      <dsp:spPr>
        <a:xfrm>
          <a:off x="481488" y="4630839"/>
          <a:ext cx="5948015" cy="572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36" tIns="60636" rIns="60636" bIns="60636" numCol="1" spcCol="1270" anchor="ctr" anchorCtr="0">
          <a:noAutofit/>
        </a:bodyPr>
        <a:lstStyle/>
        <a:p>
          <a:pPr marL="0" lvl="0" indent="0" algn="l" defTabSz="889000">
            <a:lnSpc>
              <a:spcPct val="100000"/>
            </a:lnSpc>
            <a:spcBef>
              <a:spcPct val="0"/>
            </a:spcBef>
            <a:spcAft>
              <a:spcPct val="35000"/>
            </a:spcAft>
            <a:buNone/>
          </a:pPr>
          <a:r>
            <a:rPr lang="es" sz="2000" kern="1200" dirty="0">
              <a:latin typeface="Aptos" panose="020B0004020202020204" pitchFamily="34" charset="0"/>
              <a:ea typeface="Cambria"/>
            </a:rPr>
            <a:t>Experimentos de bienestar digital de Google</a:t>
          </a:r>
          <a:endParaRPr lang="en-GB" sz="2000" kern="1200" dirty="0">
            <a:latin typeface="Aptos" panose="020B0004020202020204" pitchFamily="34" charset="0"/>
          </a:endParaRPr>
        </a:p>
      </dsp:txBody>
      <dsp:txXfrm>
        <a:off x="481488" y="4630839"/>
        <a:ext cx="5948015" cy="572934"/>
      </dsp:txXfrm>
    </dsp:sp>
    <dsp:sp modelId="{8F22E364-DCE3-4979-B882-15EE44399F15}">
      <dsp:nvSpPr>
        <dsp:cNvPr id="0" name=""/>
        <dsp:cNvSpPr/>
      </dsp:nvSpPr>
      <dsp:spPr>
        <a:xfrm>
          <a:off x="0" y="5347007"/>
          <a:ext cx="6515775" cy="416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823263-F2D2-431C-A621-B4A230B59A5E}">
      <dsp:nvSpPr>
        <dsp:cNvPr id="0" name=""/>
        <dsp:cNvSpPr/>
      </dsp:nvSpPr>
      <dsp:spPr>
        <a:xfrm>
          <a:off x="126045" y="5440760"/>
          <a:ext cx="229397" cy="229173"/>
        </a:xfrm>
        <a:prstGeom prst="rect">
          <a:avLst/>
        </a:prstGeom>
        <a:blipFill>
          <a:blip xmlns:r="http://schemas.openxmlformats.org/officeDocument/2006/relationships" r:embed="rId15">
            <a:extLst>
              <a:ext uri="{96DAC541-7B7A-43D3-8B79-37D633B846F1}">
                <asvg:svgBlip xmlns:asvg="http://schemas.microsoft.com/office/drawing/2016/SVG/main" r:embed="rId16"/>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AB5D69-292F-4884-974F-59F360C9D29C}">
      <dsp:nvSpPr>
        <dsp:cNvPr id="0" name=""/>
        <dsp:cNvSpPr/>
      </dsp:nvSpPr>
      <dsp:spPr>
        <a:xfrm>
          <a:off x="481488" y="5347007"/>
          <a:ext cx="5948015" cy="572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636" tIns="60636" rIns="60636" bIns="60636" numCol="1" spcCol="1270" anchor="ctr" anchorCtr="0">
          <a:noAutofit/>
        </a:bodyPr>
        <a:lstStyle/>
        <a:p>
          <a:pPr marL="0" lvl="0" indent="0" algn="l" defTabSz="800100">
            <a:lnSpc>
              <a:spcPct val="100000"/>
            </a:lnSpc>
            <a:spcBef>
              <a:spcPct val="0"/>
            </a:spcBef>
            <a:spcAft>
              <a:spcPct val="35000"/>
            </a:spcAft>
            <a:buNone/>
          </a:pPr>
          <a:r>
            <a:rPr lang="es" sz="1800" kern="1200" dirty="0">
              <a:latin typeface="Aptos" panose="020B0004020202020204" pitchFamily="34" charset="0"/>
              <a:ea typeface="Cambria"/>
              <a:cs typeface="Calibri"/>
            </a:rPr>
            <a:t>El bienestar digital como elemento crucial para sobresalir en el lugar de trabajo de forma saludable y sostenible .</a:t>
          </a:r>
          <a:endParaRPr lang="en-GB" sz="1800" kern="1200" dirty="0">
            <a:latin typeface="Aptos" panose="020B0004020202020204" pitchFamily="34" charset="0"/>
          </a:endParaRPr>
        </a:p>
      </dsp:txBody>
      <dsp:txXfrm>
        <a:off x="481488" y="5347007"/>
        <a:ext cx="5948015" cy="572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BD708A-B012-4CF8-B985-E473B75BFC7E}">
      <dsp:nvSpPr>
        <dsp:cNvPr id="0" name=""/>
        <dsp:cNvSpPr/>
      </dsp:nvSpPr>
      <dsp:spPr>
        <a:xfrm>
          <a:off x="0" y="442081"/>
          <a:ext cx="11037109" cy="9727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FA5DEC-73AD-4177-A856-A346FB7B5ACD}">
      <dsp:nvSpPr>
        <dsp:cNvPr id="0" name=""/>
        <dsp:cNvSpPr/>
      </dsp:nvSpPr>
      <dsp:spPr>
        <a:xfrm>
          <a:off x="294247" y="660943"/>
          <a:ext cx="534995" cy="5349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967D80-E2A8-4435-B9EA-D25AB2551EEE}">
      <dsp:nvSpPr>
        <dsp:cNvPr id="0" name=""/>
        <dsp:cNvSpPr/>
      </dsp:nvSpPr>
      <dsp:spPr>
        <a:xfrm>
          <a:off x="1123490" y="498544"/>
          <a:ext cx="9792238" cy="803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16" tIns="97016" rIns="97016" bIns="97016" numCol="1" spcCol="1270" anchor="ctr" anchorCtr="0">
          <a:noAutofit/>
        </a:bodyPr>
        <a:lstStyle/>
        <a:p>
          <a:pPr marL="0" lvl="0" indent="0" algn="just" defTabSz="800100">
            <a:lnSpc>
              <a:spcPct val="100000"/>
            </a:lnSpc>
            <a:spcBef>
              <a:spcPct val="0"/>
            </a:spcBef>
            <a:spcAft>
              <a:spcPct val="35000"/>
            </a:spcAft>
            <a:buNone/>
          </a:pPr>
          <a:r>
            <a:rPr lang="es" sz="1800" b="1" kern="1200" dirty="0">
              <a:latin typeface="Aptos" panose="020B0004020202020204" pitchFamily="34" charset="0"/>
            </a:rPr>
            <a:t>“The Shallows: What the Internet Is Doing to Our Brains”, de Nicholas Carr: </a:t>
          </a:r>
          <a:r>
            <a:rPr lang="es" sz="1800" kern="1200" dirty="0">
              <a:latin typeface="Aptos" panose="020B0004020202020204" pitchFamily="34" charset="0"/>
            </a:rPr>
            <a:t>este libro que invita a la reflexión explora cómo afecta Internet a nuestra cognición, capacidad de atención y patrones generales de pensamiento. Fomenta la reflexión sobre nuestros hábitos digitales y su impacto en nuestra mente.</a:t>
          </a:r>
        </a:p>
      </dsp:txBody>
      <dsp:txXfrm>
        <a:off x="1123490" y="498544"/>
        <a:ext cx="9792238" cy="803758"/>
      </dsp:txXfrm>
    </dsp:sp>
    <dsp:sp modelId="{8EFE6E27-1551-497B-BE33-1C10C56063AC}">
      <dsp:nvSpPr>
        <dsp:cNvPr id="0" name=""/>
        <dsp:cNvSpPr/>
      </dsp:nvSpPr>
      <dsp:spPr>
        <a:xfrm>
          <a:off x="0" y="1712600"/>
          <a:ext cx="11037109" cy="9727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9F3462-F262-4F9E-9EB6-7AEE6113CF88}">
      <dsp:nvSpPr>
        <dsp:cNvPr id="0" name=""/>
        <dsp:cNvSpPr/>
      </dsp:nvSpPr>
      <dsp:spPr>
        <a:xfrm>
          <a:off x="294247" y="1931462"/>
          <a:ext cx="534995" cy="5349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5C3DBD-7AC8-43FC-B069-E251F36FABA9}">
      <dsp:nvSpPr>
        <dsp:cNvPr id="0" name=""/>
        <dsp:cNvSpPr/>
      </dsp:nvSpPr>
      <dsp:spPr>
        <a:xfrm>
          <a:off x="1123490" y="1712600"/>
          <a:ext cx="9792238" cy="916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16" tIns="97016" rIns="97016" bIns="97016" numCol="1" spcCol="1270" anchor="ctr" anchorCtr="0">
          <a:noAutofit/>
        </a:bodyPr>
        <a:lstStyle/>
        <a:p>
          <a:pPr marL="0" lvl="0" indent="0" algn="just" defTabSz="800100">
            <a:lnSpc>
              <a:spcPct val="100000"/>
            </a:lnSpc>
            <a:spcBef>
              <a:spcPct val="0"/>
            </a:spcBef>
            <a:spcAft>
              <a:spcPct val="35000"/>
            </a:spcAft>
            <a:buNone/>
          </a:pPr>
          <a:r>
            <a:rPr lang="es" sz="1800" b="1" kern="1200" dirty="0">
              <a:latin typeface="Aptos" panose="020B0004020202020204" pitchFamily="34" charset="0"/>
            </a:rPr>
            <a:t>“Digital Minimalism: Choosing a Focused Life in a Noisy World”, de Cal Newport: </a:t>
          </a:r>
          <a:r>
            <a:rPr lang="es" sz="1800" kern="1200" dirty="0">
              <a:latin typeface="Aptos" panose="020B0004020202020204" pitchFamily="34" charset="0"/>
            </a:rPr>
            <a:t>Newport aboga por un uso intencional de la tecnología, haciendo hincapié en la calidad por sobre la cantidad. Ofrece estrategias prácticas para reducir el desorden digital y encontrar el equilibrio.</a:t>
          </a:r>
        </a:p>
      </dsp:txBody>
      <dsp:txXfrm>
        <a:off x="1123490" y="1712600"/>
        <a:ext cx="9792238" cy="916685"/>
      </dsp:txXfrm>
    </dsp:sp>
    <dsp:sp modelId="{24ACB8C4-1F05-4B5C-8650-545914963B2C}">
      <dsp:nvSpPr>
        <dsp:cNvPr id="0" name=""/>
        <dsp:cNvSpPr/>
      </dsp:nvSpPr>
      <dsp:spPr>
        <a:xfrm>
          <a:off x="0" y="2983119"/>
          <a:ext cx="11037109" cy="9727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A04F12-87BF-4CC0-A912-B0E7C0F4F649}">
      <dsp:nvSpPr>
        <dsp:cNvPr id="0" name=""/>
        <dsp:cNvSpPr/>
      </dsp:nvSpPr>
      <dsp:spPr>
        <a:xfrm>
          <a:off x="294247" y="3201981"/>
          <a:ext cx="534995" cy="5349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F23DAC-A3A6-4081-9715-F7507B20EB0B}">
      <dsp:nvSpPr>
        <dsp:cNvPr id="0" name=""/>
        <dsp:cNvSpPr/>
      </dsp:nvSpPr>
      <dsp:spPr>
        <a:xfrm>
          <a:off x="1123490" y="2983119"/>
          <a:ext cx="9792238" cy="916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16" tIns="97016" rIns="97016" bIns="97016" numCol="1" spcCol="1270" anchor="ctr" anchorCtr="0">
          <a:noAutofit/>
        </a:bodyPr>
        <a:lstStyle/>
        <a:p>
          <a:pPr marL="0" lvl="0" indent="0" algn="just" defTabSz="800100">
            <a:lnSpc>
              <a:spcPct val="100000"/>
            </a:lnSpc>
            <a:spcBef>
              <a:spcPct val="0"/>
            </a:spcBef>
            <a:spcAft>
              <a:spcPct val="35000"/>
            </a:spcAft>
            <a:buNone/>
          </a:pPr>
          <a:r>
            <a:rPr lang="es" sz="1800" b="1" kern="1200" dirty="0">
              <a:latin typeface="Aptos" panose="020B0004020202020204" pitchFamily="34" charset="0"/>
            </a:rPr>
            <a:t>“Reclaiming Conversation: The Power of a Talk in a Digital Age”, de Sherry Turkle: </a:t>
          </a:r>
          <a:r>
            <a:rPr lang="es" sz="1800" kern="1200" dirty="0">
              <a:latin typeface="Aptos" panose="020B0004020202020204" pitchFamily="34" charset="0"/>
            </a:rPr>
            <a:t>Turkle profundiza en la importancia de la comunicación cara a cara y los efectos de la conectividad digital constante. Sus ideas nos inspiran a priorizar las conversaciones significativas.</a:t>
          </a:r>
        </a:p>
      </dsp:txBody>
      <dsp:txXfrm>
        <a:off x="1123490" y="2983119"/>
        <a:ext cx="9792238" cy="916685"/>
      </dsp:txXfrm>
    </dsp:sp>
    <dsp:sp modelId="{E2827085-97A4-4B0E-8327-05A3F1B3E969}">
      <dsp:nvSpPr>
        <dsp:cNvPr id="0" name=""/>
        <dsp:cNvSpPr/>
      </dsp:nvSpPr>
      <dsp:spPr>
        <a:xfrm>
          <a:off x="0" y="4253638"/>
          <a:ext cx="11037109" cy="9727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4E0407-E2A6-4248-8ADB-1B24F9230930}">
      <dsp:nvSpPr>
        <dsp:cNvPr id="0" name=""/>
        <dsp:cNvSpPr/>
      </dsp:nvSpPr>
      <dsp:spPr>
        <a:xfrm>
          <a:off x="294247" y="4472500"/>
          <a:ext cx="534995" cy="53499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21466B-41FB-47D2-830C-E39C054A5D4C}">
      <dsp:nvSpPr>
        <dsp:cNvPr id="0" name=""/>
        <dsp:cNvSpPr/>
      </dsp:nvSpPr>
      <dsp:spPr>
        <a:xfrm>
          <a:off x="1123490" y="4253638"/>
          <a:ext cx="9792238" cy="916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16" tIns="97016" rIns="97016" bIns="97016" numCol="1" spcCol="1270" anchor="ctr" anchorCtr="0">
          <a:noAutofit/>
        </a:bodyPr>
        <a:lstStyle/>
        <a:p>
          <a:pPr marL="0" lvl="0" indent="0" algn="just" defTabSz="800100">
            <a:lnSpc>
              <a:spcPct val="100000"/>
            </a:lnSpc>
            <a:spcBef>
              <a:spcPct val="0"/>
            </a:spcBef>
            <a:spcAft>
              <a:spcPct val="35000"/>
            </a:spcAft>
            <a:buNone/>
          </a:pPr>
          <a:r>
            <a:rPr lang="es" sz="1800" b="1" kern="1200" dirty="0">
              <a:latin typeface="Aptos" panose="020B0004020202020204" pitchFamily="34" charset="0"/>
            </a:rPr>
            <a:t>“The Social Dilemma” (Documental): </a:t>
          </a:r>
          <a:r>
            <a:rPr lang="es" sz="1800" kern="1200" dirty="0">
              <a:latin typeface="Aptos" panose="020B0004020202020204" pitchFamily="34" charset="0"/>
            </a:rPr>
            <a:t>Disponible en plataformas como Netflix, este revelador documental presenta a expertos en tecnología que debaten el impacto de las redes sociales en la sociedad. Arroja luz sobre la economía de la atención y alienta a los espectadores a ser más conscientes en línea.</a:t>
          </a:r>
        </a:p>
      </dsp:txBody>
      <dsp:txXfrm>
        <a:off x="1123490" y="4253638"/>
        <a:ext cx="9792238" cy="9166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26CC5-7390-4024-93ED-AAC710A64838}">
      <dsp:nvSpPr>
        <dsp:cNvPr id="0" name=""/>
        <dsp:cNvSpPr/>
      </dsp:nvSpPr>
      <dsp:spPr>
        <a:xfrm>
          <a:off x="0" y="7597"/>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1041DB-D0F1-4A33-8769-A6F56943AD6D}">
      <dsp:nvSpPr>
        <dsp:cNvPr id="0" name=""/>
        <dsp:cNvSpPr/>
      </dsp:nvSpPr>
      <dsp:spPr>
        <a:xfrm>
          <a:off x="267664" y="206686"/>
          <a:ext cx="487138" cy="4866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B35C01-F451-489E-B753-533AD7ED8622}">
      <dsp:nvSpPr>
        <dsp:cNvPr id="0" name=""/>
        <dsp:cNvSpPr/>
      </dsp:nvSpPr>
      <dsp:spPr>
        <a:xfrm>
          <a:off x="1022466" y="7597"/>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¿Cuántas horas al día, en promedio, pasas mirando pantallas (incluidos teléfonos inteligentes, tabletas, computadoras y televisores)?</a:t>
          </a:r>
        </a:p>
      </dsp:txBody>
      <dsp:txXfrm>
        <a:off x="1022466" y="7597"/>
        <a:ext cx="3905523" cy="995445"/>
      </dsp:txXfrm>
    </dsp:sp>
    <dsp:sp modelId="{099DFF35-6CC1-448C-B4A5-D0B03EB39F76}">
      <dsp:nvSpPr>
        <dsp:cNvPr id="0" name=""/>
        <dsp:cNvSpPr/>
      </dsp:nvSpPr>
      <dsp:spPr>
        <a:xfrm>
          <a:off x="4927989" y="7597"/>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a)Menos de 1 hora       b)1-2 horas</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2-4 horas                     d) 4-6 horas</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e) Más de 6 horas</a:t>
          </a:r>
        </a:p>
      </dsp:txBody>
      <dsp:txXfrm>
        <a:off x="4927989" y="7597"/>
        <a:ext cx="3689534" cy="884840"/>
      </dsp:txXfrm>
    </dsp:sp>
    <dsp:sp modelId="{259CC145-E72B-4E0D-8490-7E18591B43B7}">
      <dsp:nvSpPr>
        <dsp:cNvPr id="0" name=""/>
        <dsp:cNvSpPr/>
      </dsp:nvSpPr>
      <dsp:spPr>
        <a:xfrm>
          <a:off x="0" y="1251904"/>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195001-394B-4A56-A34F-23506F4406F0}">
      <dsp:nvSpPr>
        <dsp:cNvPr id="0" name=""/>
        <dsp:cNvSpPr/>
      </dsp:nvSpPr>
      <dsp:spPr>
        <a:xfrm>
          <a:off x="267664" y="1450993"/>
          <a:ext cx="487138" cy="4866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69E380-018B-4C19-82DE-1EBB02045EAB}">
      <dsp:nvSpPr>
        <dsp:cNvPr id="0" name=""/>
        <dsp:cNvSpPr/>
      </dsp:nvSpPr>
      <dsp:spPr>
        <a:xfrm>
          <a:off x="1022466" y="1251904"/>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¿Te encuentras desplazándote sin pensar por tu teléfono u otros dispositivos sin </a:t>
          </a:r>
          <a:br>
            <a:rPr lang="sk-SK" sz="1400" kern="1200" dirty="0">
              <a:latin typeface="Aptos" panose="020B0004020202020204" pitchFamily="34" charset="0"/>
            </a:rPr>
          </a:br>
          <a:r>
            <a:rPr lang="es" sz="1400" kern="1200" dirty="0">
              <a:latin typeface="Aptos" panose="020B0004020202020204" pitchFamily="34" charset="0"/>
            </a:rPr>
            <a:t>un propósito específico?</a:t>
          </a:r>
        </a:p>
      </dsp:txBody>
      <dsp:txXfrm>
        <a:off x="1022466" y="1251904"/>
        <a:ext cx="3905523" cy="995445"/>
      </dsp:txXfrm>
    </dsp:sp>
    <dsp:sp modelId="{9EEC8BF6-8726-4029-9819-06B45B90EBBA}">
      <dsp:nvSpPr>
        <dsp:cNvPr id="0" name=""/>
        <dsp:cNvSpPr/>
      </dsp:nvSpPr>
      <dsp:spPr>
        <a:xfrm>
          <a:off x="4927989" y="1251904"/>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a)Raramente                   b)Ocasionalmente</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Frecuentemente       d) La mayor parte del tiempo</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e) Constantemente</a:t>
          </a:r>
        </a:p>
      </dsp:txBody>
      <dsp:txXfrm>
        <a:off x="4927989" y="1251904"/>
        <a:ext cx="3689534" cy="884840"/>
      </dsp:txXfrm>
    </dsp:sp>
    <dsp:sp modelId="{9EE2B3C3-AAD9-4FDB-806E-5DB8B58DAB3C}">
      <dsp:nvSpPr>
        <dsp:cNvPr id="0" name=""/>
        <dsp:cNvSpPr/>
      </dsp:nvSpPr>
      <dsp:spPr>
        <a:xfrm>
          <a:off x="0" y="2496212"/>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A4E4F4-A75F-4D13-B3A9-F42846606A69}">
      <dsp:nvSpPr>
        <dsp:cNvPr id="0" name=""/>
        <dsp:cNvSpPr/>
      </dsp:nvSpPr>
      <dsp:spPr>
        <a:xfrm>
          <a:off x="267664" y="2695301"/>
          <a:ext cx="487138" cy="4866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745722-15D6-4847-BFC7-9ACF2C6107E2}">
      <dsp:nvSpPr>
        <dsp:cNvPr id="0" name=""/>
        <dsp:cNvSpPr/>
      </dsp:nvSpPr>
      <dsp:spPr>
        <a:xfrm>
          <a:off x="1022466" y="2496212"/>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¿Con qué frecuencia utilizas dispositivos electrónicos </a:t>
          </a:r>
          <a:br>
            <a:rPr lang="sk-SK" sz="1400" kern="1200" dirty="0">
              <a:latin typeface="Aptos" panose="020B0004020202020204" pitchFamily="34" charset="0"/>
            </a:rPr>
          </a:br>
          <a:r>
            <a:rPr lang="es" sz="1400" kern="1200" dirty="0">
              <a:latin typeface="Aptos" panose="020B0004020202020204" pitchFamily="34" charset="0"/>
            </a:rPr>
            <a:t>una hora antes de acostarte?</a:t>
          </a:r>
        </a:p>
      </dsp:txBody>
      <dsp:txXfrm>
        <a:off x="1022466" y="2496212"/>
        <a:ext cx="3905523" cy="995445"/>
      </dsp:txXfrm>
    </dsp:sp>
    <dsp:sp modelId="{8CFA6A97-7529-4A7A-A14A-BD2BA81DBD83}">
      <dsp:nvSpPr>
        <dsp:cNvPr id="0" name=""/>
        <dsp:cNvSpPr/>
      </dsp:nvSpPr>
      <dsp:spPr>
        <a:xfrm>
          <a:off x="4927989" y="2496212"/>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Nunca        b) Rara vez</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A veces      d) A menudo     e) Siempre</a:t>
          </a:r>
        </a:p>
      </dsp:txBody>
      <dsp:txXfrm>
        <a:off x="4927989" y="2496212"/>
        <a:ext cx="3689534" cy="884840"/>
      </dsp:txXfrm>
    </dsp:sp>
    <dsp:sp modelId="{F153EEFB-0006-4BBF-84AB-00ED3F5E662F}">
      <dsp:nvSpPr>
        <dsp:cNvPr id="0" name=""/>
        <dsp:cNvSpPr/>
      </dsp:nvSpPr>
      <dsp:spPr>
        <a:xfrm>
          <a:off x="0" y="3740519"/>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E7A115-8C6E-41A7-B108-132D80947806}">
      <dsp:nvSpPr>
        <dsp:cNvPr id="0" name=""/>
        <dsp:cNvSpPr/>
      </dsp:nvSpPr>
      <dsp:spPr>
        <a:xfrm>
          <a:off x="267664" y="3939608"/>
          <a:ext cx="487138" cy="48666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9BA8FF-572B-42F6-987F-D61CD8CB3FD6}">
      <dsp:nvSpPr>
        <dsp:cNvPr id="0" name=""/>
        <dsp:cNvSpPr/>
      </dsp:nvSpPr>
      <dsp:spPr>
        <a:xfrm>
          <a:off x="1022466" y="3740519"/>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¿Conoce alguna molestia física, como fatiga visual, dolores de cabeza o alteración de los patrones de sueño, asociada con el tiempo que pasa frente a una pantalla?</a:t>
          </a:r>
        </a:p>
      </dsp:txBody>
      <dsp:txXfrm>
        <a:off x="1022466" y="3740519"/>
        <a:ext cx="3905523" cy="995445"/>
      </dsp:txXfrm>
    </dsp:sp>
    <dsp:sp modelId="{C2F23335-0208-48C4-BCB1-61071F1A2593}">
      <dsp:nvSpPr>
        <dsp:cNvPr id="0" name=""/>
        <dsp:cNvSpPr/>
      </dsp:nvSpPr>
      <dsp:spPr>
        <a:xfrm>
          <a:off x="4927989" y="3740519"/>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a)Sin molestias                     b)Rara vez</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Ocasionalmente             d) Frecuentemente</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e) Malestar constante</a:t>
          </a:r>
        </a:p>
      </dsp:txBody>
      <dsp:txXfrm>
        <a:off x="4927989" y="3740519"/>
        <a:ext cx="3689534" cy="884840"/>
      </dsp:txXfrm>
    </dsp:sp>
    <dsp:sp modelId="{A7313F53-FBD8-476F-8BFA-F2A5FA2F4F0A}">
      <dsp:nvSpPr>
        <dsp:cNvPr id="0" name=""/>
        <dsp:cNvSpPr/>
      </dsp:nvSpPr>
      <dsp:spPr>
        <a:xfrm>
          <a:off x="0" y="4984826"/>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3715E6-00E3-4E77-831E-69F6B3936F06}">
      <dsp:nvSpPr>
        <dsp:cNvPr id="0" name=""/>
        <dsp:cNvSpPr/>
      </dsp:nvSpPr>
      <dsp:spPr>
        <a:xfrm>
          <a:off x="267664" y="5183916"/>
          <a:ext cx="487138" cy="48666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83DA2F-77CB-4E18-9417-6701F3EE40A0}">
      <dsp:nvSpPr>
        <dsp:cNvPr id="0" name=""/>
        <dsp:cNvSpPr/>
      </dsp:nvSpPr>
      <dsp:spPr>
        <a:xfrm>
          <a:off x="1022466" y="4984826"/>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¿Establece límites de tiempo específicos o utiliza herramientas/aplicaciones para monitorear y controlar el tiempo que pasa frente a la pantalla?</a:t>
          </a:r>
        </a:p>
      </dsp:txBody>
      <dsp:txXfrm>
        <a:off x="1022466" y="4984826"/>
        <a:ext cx="3905523" cy="995445"/>
      </dsp:txXfrm>
    </dsp:sp>
    <dsp:sp modelId="{17B50BCB-E40F-4716-BDD8-119E55078083}">
      <dsp:nvSpPr>
        <dsp:cNvPr id="0" name=""/>
        <dsp:cNvSpPr/>
      </dsp:nvSpPr>
      <dsp:spPr>
        <a:xfrm>
          <a:off x="4927989" y="4984826"/>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Siempre                   b) A menudo</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Ocasionalmente d) Rara vez e) Nunca</a:t>
          </a:r>
        </a:p>
      </dsp:txBody>
      <dsp:txXfrm>
        <a:off x="4927989" y="4984826"/>
        <a:ext cx="3689534" cy="884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26CC5-7390-4024-93ED-AAC710A64838}">
      <dsp:nvSpPr>
        <dsp:cNvPr id="0" name=""/>
        <dsp:cNvSpPr/>
      </dsp:nvSpPr>
      <dsp:spPr>
        <a:xfrm>
          <a:off x="0" y="7597"/>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1041DB-D0F1-4A33-8769-A6F56943AD6D}">
      <dsp:nvSpPr>
        <dsp:cNvPr id="0" name=""/>
        <dsp:cNvSpPr/>
      </dsp:nvSpPr>
      <dsp:spPr>
        <a:xfrm>
          <a:off x="301122" y="231572"/>
          <a:ext cx="547495" cy="5474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B35C01-F451-489E-B753-533AD7ED8622}">
      <dsp:nvSpPr>
        <dsp:cNvPr id="0" name=""/>
        <dsp:cNvSpPr/>
      </dsp:nvSpPr>
      <dsp:spPr>
        <a:xfrm>
          <a:off x="1149740" y="7597"/>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¿Cuántas plataformas de redes sociales utilizas activamente de forma habitual?</a:t>
          </a:r>
        </a:p>
      </dsp:txBody>
      <dsp:txXfrm>
        <a:off x="1149740" y="7597"/>
        <a:ext cx="3905523" cy="995445"/>
      </dsp:txXfrm>
    </dsp:sp>
    <dsp:sp modelId="{099DFF35-6CC1-448C-B4A5-D0B03EB39F76}">
      <dsp:nvSpPr>
        <dsp:cNvPr id="0" name=""/>
        <dsp:cNvSpPr/>
      </dsp:nvSpPr>
      <dsp:spPr>
        <a:xfrm>
          <a:off x="5055263" y="7597"/>
          <a:ext cx="362255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1-2                                  b) 3-4</a:t>
          </a:r>
        </a:p>
        <a:p>
          <a:pPr marL="0" lvl="0" indent="0" algn="l" defTabSz="622300">
            <a:lnSpc>
              <a:spcPct val="100000"/>
            </a:lnSpc>
            <a:spcBef>
              <a:spcPct val="0"/>
            </a:spcBef>
            <a:spcAft>
              <a:spcPct val="35000"/>
            </a:spcAft>
            <a:buNone/>
          </a:pPr>
          <a:r>
            <a:rPr lang="es" sz="1400" kern="1200" dirty="0">
              <a:latin typeface="Aptos" panose="020B0004020202020204" pitchFamily="34" charset="0"/>
            </a:rPr>
            <a:t>c) 5-6                                  d) 7-8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e) Más de 8</a:t>
          </a:r>
          <a:endParaRPr lang="en-US" sz="1400" kern="1200" dirty="0">
            <a:latin typeface="Aptos" panose="020B0004020202020204" pitchFamily="34" charset="0"/>
          </a:endParaRPr>
        </a:p>
      </dsp:txBody>
      <dsp:txXfrm>
        <a:off x="5055263" y="7597"/>
        <a:ext cx="3622553" cy="995445"/>
      </dsp:txXfrm>
    </dsp:sp>
    <dsp:sp modelId="{259CC145-E72B-4E0D-8490-7E18591B43B7}">
      <dsp:nvSpPr>
        <dsp:cNvPr id="0" name=""/>
        <dsp:cNvSpPr/>
      </dsp:nvSpPr>
      <dsp:spPr>
        <a:xfrm>
          <a:off x="0" y="1251904"/>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195001-394B-4A56-A34F-23506F4406F0}">
      <dsp:nvSpPr>
        <dsp:cNvPr id="0" name=""/>
        <dsp:cNvSpPr/>
      </dsp:nvSpPr>
      <dsp:spPr>
        <a:xfrm>
          <a:off x="301122" y="1475879"/>
          <a:ext cx="547495" cy="5474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69E380-018B-4C19-82DE-1EBB02045EAB}">
      <dsp:nvSpPr>
        <dsp:cNvPr id="0" name=""/>
        <dsp:cNvSpPr/>
      </dsp:nvSpPr>
      <dsp:spPr>
        <a:xfrm>
          <a:off x="1149740" y="1251904"/>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711200">
            <a:lnSpc>
              <a:spcPct val="100000"/>
            </a:lnSpc>
            <a:spcBef>
              <a:spcPct val="0"/>
            </a:spcBef>
            <a:spcAft>
              <a:spcPct val="35000"/>
            </a:spcAft>
            <a:buNone/>
          </a:pPr>
          <a:r>
            <a:rPr lang="es" sz="1600" kern="1200" dirty="0">
              <a:latin typeface="Aptos" panose="020B0004020202020204" pitchFamily="34" charset="0"/>
            </a:rPr>
            <a:t>¿Cuánto tiempo, en promedio, pasas en las redes sociales cada día?</a:t>
          </a:r>
        </a:p>
      </dsp:txBody>
      <dsp:txXfrm>
        <a:off x="1149740" y="1251904"/>
        <a:ext cx="3905523" cy="995445"/>
      </dsp:txXfrm>
    </dsp:sp>
    <dsp:sp modelId="{9EEC8BF6-8726-4029-9819-06B45B90EBBA}">
      <dsp:nvSpPr>
        <dsp:cNvPr id="0" name=""/>
        <dsp:cNvSpPr/>
      </dsp:nvSpPr>
      <dsp:spPr>
        <a:xfrm>
          <a:off x="5055263" y="1251904"/>
          <a:ext cx="362255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Menos de 30 minutos</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b) 30 minutos - 1 hora       c) 1-2 horas       </a:t>
          </a:r>
        </a:p>
        <a:p>
          <a:pPr marL="0" lvl="0" indent="0" algn="l" defTabSz="622300">
            <a:lnSpc>
              <a:spcPct val="100000"/>
            </a:lnSpc>
            <a:spcBef>
              <a:spcPct val="0"/>
            </a:spcBef>
            <a:spcAft>
              <a:spcPct val="35000"/>
            </a:spcAft>
            <a:buNone/>
          </a:pPr>
          <a:r>
            <a:rPr lang="es" sz="1400" kern="1200" dirty="0">
              <a:latin typeface="Aptos" panose="020B0004020202020204" pitchFamily="34" charset="0"/>
            </a:rPr>
            <a:t>d) 2-4 horas                            e) Más de 4 horas</a:t>
          </a:r>
        </a:p>
      </dsp:txBody>
      <dsp:txXfrm>
        <a:off x="5055263" y="1251904"/>
        <a:ext cx="3622553" cy="995445"/>
      </dsp:txXfrm>
    </dsp:sp>
    <dsp:sp modelId="{9EE2B3C3-AAD9-4FDB-806E-5DB8B58DAB3C}">
      <dsp:nvSpPr>
        <dsp:cNvPr id="0" name=""/>
        <dsp:cNvSpPr/>
      </dsp:nvSpPr>
      <dsp:spPr>
        <a:xfrm>
          <a:off x="0" y="2496212"/>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A4E4F4-A75F-4D13-B3A9-F42846606A69}">
      <dsp:nvSpPr>
        <dsp:cNvPr id="0" name=""/>
        <dsp:cNvSpPr/>
      </dsp:nvSpPr>
      <dsp:spPr>
        <a:xfrm>
          <a:off x="301122" y="2720187"/>
          <a:ext cx="547495" cy="5474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745722-15D6-4847-BFC7-9ACF2C6107E2}">
      <dsp:nvSpPr>
        <dsp:cNvPr id="0" name=""/>
        <dsp:cNvSpPr/>
      </dsp:nvSpPr>
      <dsp:spPr>
        <a:xfrm>
          <a:off x="1149740" y="2496212"/>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711200">
            <a:lnSpc>
              <a:spcPct val="100000"/>
            </a:lnSpc>
            <a:spcBef>
              <a:spcPct val="0"/>
            </a:spcBef>
            <a:spcAft>
              <a:spcPct val="35000"/>
            </a:spcAft>
            <a:buNone/>
          </a:pPr>
          <a:r>
            <a:rPr lang="es" sz="1600" kern="1200" dirty="0">
              <a:latin typeface="Aptos" panose="020B0004020202020204" pitchFamily="34" charset="0"/>
            </a:rPr>
            <a:t>¿Alguna vez sientes presión para presentar una versión curada o idealizada de tu vida en las redes sociales?</a:t>
          </a:r>
        </a:p>
      </dsp:txBody>
      <dsp:txXfrm>
        <a:off x="1149740" y="2496212"/>
        <a:ext cx="3905523" cy="995445"/>
      </dsp:txXfrm>
    </dsp:sp>
    <dsp:sp modelId="{8CFA6A97-7529-4A7A-A14A-BD2BA81DBD83}">
      <dsp:nvSpPr>
        <dsp:cNvPr id="0" name=""/>
        <dsp:cNvSpPr/>
      </dsp:nvSpPr>
      <dsp:spPr>
        <a:xfrm>
          <a:off x="5055263" y="2496212"/>
          <a:ext cx="362255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Nunca                      b) Rara vez</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Ocasionalmente d) Frecuentemente         e) Siempre</a:t>
          </a:r>
        </a:p>
      </dsp:txBody>
      <dsp:txXfrm>
        <a:off x="5055263" y="2496212"/>
        <a:ext cx="3622553" cy="995445"/>
      </dsp:txXfrm>
    </dsp:sp>
    <dsp:sp modelId="{F153EEFB-0006-4BBF-84AB-00ED3F5E662F}">
      <dsp:nvSpPr>
        <dsp:cNvPr id="0" name=""/>
        <dsp:cNvSpPr/>
      </dsp:nvSpPr>
      <dsp:spPr>
        <a:xfrm>
          <a:off x="0" y="3740519"/>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E7A115-8C6E-41A7-B108-132D80947806}">
      <dsp:nvSpPr>
        <dsp:cNvPr id="0" name=""/>
        <dsp:cNvSpPr/>
      </dsp:nvSpPr>
      <dsp:spPr>
        <a:xfrm>
          <a:off x="301122" y="3964494"/>
          <a:ext cx="547495" cy="54749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9BA8FF-572B-42F6-987F-D61CD8CB3FD6}">
      <dsp:nvSpPr>
        <dsp:cNvPr id="0" name=""/>
        <dsp:cNvSpPr/>
      </dsp:nvSpPr>
      <dsp:spPr>
        <a:xfrm>
          <a:off x="1149740" y="3740519"/>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¿Con qué frecuencia revisas las notificaciones o actualizaciones de las redes sociales durante conversaciones o actividades cara a cara?</a:t>
          </a:r>
        </a:p>
      </dsp:txBody>
      <dsp:txXfrm>
        <a:off x="1149740" y="3740519"/>
        <a:ext cx="3905523" cy="995445"/>
      </dsp:txXfrm>
    </dsp:sp>
    <dsp:sp modelId="{C2F23335-0208-48C4-BCB1-61071F1A2593}">
      <dsp:nvSpPr>
        <dsp:cNvPr id="0" name=""/>
        <dsp:cNvSpPr/>
      </dsp:nvSpPr>
      <dsp:spPr>
        <a:xfrm>
          <a:off x="5055263" y="3740519"/>
          <a:ext cx="362255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Nunca                  b) Rara vez</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A veces                 d) A menudo</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e) </a:t>
          </a:r>
          <a:r>
            <a:rPr lang="es" sz="1400" kern="1200" dirty="0" err="1">
              <a:latin typeface="Aptos" panose="020B0004020202020204" pitchFamily="34" charset="0"/>
            </a:rPr>
            <a:t>Constantemente</a:t>
          </a:r>
          <a:endParaRPr lang="en-US" sz="1400" kern="1200" dirty="0">
            <a:latin typeface="Aptos" panose="020B0004020202020204" pitchFamily="34" charset="0"/>
          </a:endParaRPr>
        </a:p>
      </dsp:txBody>
      <dsp:txXfrm>
        <a:off x="5055263" y="3740519"/>
        <a:ext cx="3622553" cy="995445"/>
      </dsp:txXfrm>
    </dsp:sp>
    <dsp:sp modelId="{A7313F53-FBD8-476F-8BFA-F2A5FA2F4F0A}">
      <dsp:nvSpPr>
        <dsp:cNvPr id="0" name=""/>
        <dsp:cNvSpPr/>
      </dsp:nvSpPr>
      <dsp:spPr>
        <a:xfrm>
          <a:off x="0" y="4984826"/>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3715E6-00E3-4E77-831E-69F6B3936F06}">
      <dsp:nvSpPr>
        <dsp:cNvPr id="0" name=""/>
        <dsp:cNvSpPr/>
      </dsp:nvSpPr>
      <dsp:spPr>
        <a:xfrm>
          <a:off x="301122" y="5208802"/>
          <a:ext cx="547495" cy="54749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83DA2F-77CB-4E18-9417-6701F3EE40A0}">
      <dsp:nvSpPr>
        <dsp:cNvPr id="0" name=""/>
        <dsp:cNvSpPr/>
      </dsp:nvSpPr>
      <dsp:spPr>
        <a:xfrm>
          <a:off x="1149740" y="4984826"/>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¿Alguna vez has experimentado emociones negativas (por ejemplo, ansiedad, celos) después de usar las redes sociales?</a:t>
          </a:r>
        </a:p>
      </dsp:txBody>
      <dsp:txXfrm>
        <a:off x="1149740" y="4984826"/>
        <a:ext cx="3905523" cy="995445"/>
      </dsp:txXfrm>
    </dsp:sp>
    <dsp:sp modelId="{17B50BCB-E40F-4716-BDD8-119E55078083}">
      <dsp:nvSpPr>
        <dsp:cNvPr id="0" name=""/>
        <dsp:cNvSpPr/>
      </dsp:nvSpPr>
      <dsp:spPr>
        <a:xfrm>
          <a:off x="5055263" y="4984826"/>
          <a:ext cx="362255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Nunca                      b) Rara vez</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Ocasionalmente d) Frecuentemente          e) Siempre</a:t>
          </a:r>
          <a:endParaRPr lang="en-US" sz="1400" kern="1200" dirty="0">
            <a:latin typeface="Aptos" panose="020B0004020202020204" pitchFamily="34" charset="0"/>
          </a:endParaRPr>
        </a:p>
      </dsp:txBody>
      <dsp:txXfrm>
        <a:off x="5055263" y="4984826"/>
        <a:ext cx="3622553" cy="9954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26CC5-7390-4024-93ED-AAC710A64838}">
      <dsp:nvSpPr>
        <dsp:cNvPr id="0" name=""/>
        <dsp:cNvSpPr/>
      </dsp:nvSpPr>
      <dsp:spPr>
        <a:xfrm>
          <a:off x="0" y="7597"/>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1041DB-D0F1-4A33-8769-A6F56943AD6D}">
      <dsp:nvSpPr>
        <dsp:cNvPr id="0" name=""/>
        <dsp:cNvSpPr/>
      </dsp:nvSpPr>
      <dsp:spPr>
        <a:xfrm>
          <a:off x="301122" y="231572"/>
          <a:ext cx="547495" cy="5474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B35C01-F451-489E-B753-533AD7ED8622}">
      <dsp:nvSpPr>
        <dsp:cNvPr id="0" name=""/>
        <dsp:cNvSpPr/>
      </dsp:nvSpPr>
      <dsp:spPr>
        <a:xfrm>
          <a:off x="1149740" y="7597"/>
          <a:ext cx="7528076"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En una escala del 1 al 10, donde 1 es muy bajo y 10 es muy alto, ¿cómo calificaría sus niveles generales de estrés relacionados con las actividades digitales?</a:t>
          </a:r>
        </a:p>
      </dsp:txBody>
      <dsp:txXfrm>
        <a:off x="1149740" y="7597"/>
        <a:ext cx="7528076" cy="995445"/>
      </dsp:txXfrm>
    </dsp:sp>
    <dsp:sp modelId="{259CC145-E72B-4E0D-8490-7E18591B43B7}">
      <dsp:nvSpPr>
        <dsp:cNvPr id="0" name=""/>
        <dsp:cNvSpPr/>
      </dsp:nvSpPr>
      <dsp:spPr>
        <a:xfrm>
          <a:off x="0" y="1251904"/>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195001-394B-4A56-A34F-23506F4406F0}">
      <dsp:nvSpPr>
        <dsp:cNvPr id="0" name=""/>
        <dsp:cNvSpPr/>
      </dsp:nvSpPr>
      <dsp:spPr>
        <a:xfrm>
          <a:off x="301122" y="1475879"/>
          <a:ext cx="547495" cy="5474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69E380-018B-4C19-82DE-1EBB02045EAB}">
      <dsp:nvSpPr>
        <dsp:cNvPr id="0" name=""/>
        <dsp:cNvSpPr/>
      </dsp:nvSpPr>
      <dsp:spPr>
        <a:xfrm>
          <a:off x="1149740" y="1251904"/>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¿Se siente abrumado por el flujo constante de información y notificaciones de sus dispositivos digitales?</a:t>
          </a:r>
        </a:p>
      </dsp:txBody>
      <dsp:txXfrm>
        <a:off x="1149740" y="1251904"/>
        <a:ext cx="3905523" cy="995445"/>
      </dsp:txXfrm>
    </dsp:sp>
    <dsp:sp modelId="{9EEC8BF6-8726-4029-9819-06B45B90EBBA}">
      <dsp:nvSpPr>
        <dsp:cNvPr id="0" name=""/>
        <dsp:cNvSpPr/>
      </dsp:nvSpPr>
      <dsp:spPr>
        <a:xfrm>
          <a:off x="5055263" y="1251904"/>
          <a:ext cx="362255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De ningún modo   b) Ocasionalmente  </a:t>
          </a:r>
          <a:r>
            <a:rPr lang="es" sz="1400" kern="1200" dirty="0"/>
            <a:t>   </a:t>
          </a:r>
        </a:p>
        <a:p>
          <a:pPr marL="0" lvl="0" indent="0" algn="l" defTabSz="622300">
            <a:lnSpc>
              <a:spcPct val="100000"/>
            </a:lnSpc>
            <a:spcBef>
              <a:spcPct val="0"/>
            </a:spcBef>
            <a:spcAft>
              <a:spcPct val="35000"/>
            </a:spcAft>
            <a:buNone/>
          </a:pPr>
          <a:r>
            <a:rPr lang="es" sz="1400" kern="1200" dirty="0">
              <a:latin typeface="Aptos" panose="020B0004020202020204" pitchFamily="34" charset="0"/>
            </a:rPr>
            <a:t>c) A veces                      d) A menudo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e) </a:t>
          </a:r>
          <a:r>
            <a:rPr lang="es" sz="1400" kern="1200" dirty="0" err="1">
              <a:latin typeface="Aptos" panose="020B0004020202020204" pitchFamily="34" charset="0"/>
            </a:rPr>
            <a:t>Siempre</a:t>
          </a:r>
          <a:endParaRPr lang="en-US" sz="1400" kern="1200" dirty="0">
            <a:latin typeface="Aptos" panose="020B0004020202020204" pitchFamily="34" charset="0"/>
          </a:endParaRPr>
        </a:p>
      </dsp:txBody>
      <dsp:txXfrm>
        <a:off x="5055263" y="1251904"/>
        <a:ext cx="3622553" cy="995445"/>
      </dsp:txXfrm>
    </dsp:sp>
    <dsp:sp modelId="{9EE2B3C3-AAD9-4FDB-806E-5DB8B58DAB3C}">
      <dsp:nvSpPr>
        <dsp:cNvPr id="0" name=""/>
        <dsp:cNvSpPr/>
      </dsp:nvSpPr>
      <dsp:spPr>
        <a:xfrm>
          <a:off x="0" y="2496212"/>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A4E4F4-A75F-4D13-B3A9-F42846606A69}">
      <dsp:nvSpPr>
        <dsp:cNvPr id="0" name=""/>
        <dsp:cNvSpPr/>
      </dsp:nvSpPr>
      <dsp:spPr>
        <a:xfrm>
          <a:off x="301122" y="2720187"/>
          <a:ext cx="547495" cy="5474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745722-15D6-4847-BFC7-9ACF2C6107E2}">
      <dsp:nvSpPr>
        <dsp:cNvPr id="0" name=""/>
        <dsp:cNvSpPr/>
      </dsp:nvSpPr>
      <dsp:spPr>
        <a:xfrm>
          <a:off x="1149740" y="2496212"/>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¿Con qué frecuencia le resulta difícil desconectarse del trabajo o de la comunicación digital fuera del horario laboral?</a:t>
          </a:r>
        </a:p>
      </dsp:txBody>
      <dsp:txXfrm>
        <a:off x="1149740" y="2496212"/>
        <a:ext cx="3905523" cy="995445"/>
      </dsp:txXfrm>
    </dsp:sp>
    <dsp:sp modelId="{8CFA6A97-7529-4A7A-A14A-BD2BA81DBD83}">
      <dsp:nvSpPr>
        <dsp:cNvPr id="0" name=""/>
        <dsp:cNvSpPr/>
      </dsp:nvSpPr>
      <dsp:spPr>
        <a:xfrm>
          <a:off x="5055263" y="2496212"/>
          <a:ext cx="362255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Nunca                      b) Rara vez</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Ocasionalmente d) Frecuentemente         e) Siempre</a:t>
          </a:r>
        </a:p>
      </dsp:txBody>
      <dsp:txXfrm>
        <a:off x="5055263" y="2496212"/>
        <a:ext cx="3622553" cy="995445"/>
      </dsp:txXfrm>
    </dsp:sp>
    <dsp:sp modelId="{F153EEFB-0006-4BBF-84AB-00ED3F5E662F}">
      <dsp:nvSpPr>
        <dsp:cNvPr id="0" name=""/>
        <dsp:cNvSpPr/>
      </dsp:nvSpPr>
      <dsp:spPr>
        <a:xfrm>
          <a:off x="0" y="3740519"/>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E7A115-8C6E-41A7-B108-132D80947806}">
      <dsp:nvSpPr>
        <dsp:cNvPr id="0" name=""/>
        <dsp:cNvSpPr/>
      </dsp:nvSpPr>
      <dsp:spPr>
        <a:xfrm>
          <a:off x="301122" y="3964494"/>
          <a:ext cx="547495" cy="54749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9BA8FF-572B-42F6-987F-D61CD8CB3FD6}">
      <dsp:nvSpPr>
        <dsp:cNvPr id="0" name=""/>
        <dsp:cNvSpPr/>
      </dsp:nvSpPr>
      <dsp:spPr>
        <a:xfrm>
          <a:off x="1149740" y="3740519"/>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¿Ha notado algún síntoma físico como tensión, dolores de cabeza o fatiga relacionado con sus actividades digitales?</a:t>
          </a:r>
        </a:p>
      </dsp:txBody>
      <dsp:txXfrm>
        <a:off x="1149740" y="3740519"/>
        <a:ext cx="3905523" cy="995445"/>
      </dsp:txXfrm>
    </dsp:sp>
    <dsp:sp modelId="{C2F23335-0208-48C4-BCB1-61071F1A2593}">
      <dsp:nvSpPr>
        <dsp:cNvPr id="0" name=""/>
        <dsp:cNvSpPr/>
      </dsp:nvSpPr>
      <dsp:spPr>
        <a:xfrm>
          <a:off x="5055263" y="3740519"/>
          <a:ext cx="362255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Nunca                           b) Rara vez</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Ocasionalmente      d) Frecuentemente</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e) </a:t>
          </a:r>
          <a:r>
            <a:rPr lang="es" sz="1400" kern="1200" dirty="0" err="1">
              <a:latin typeface="Aptos" panose="020B0004020202020204" pitchFamily="34" charset="0"/>
            </a:rPr>
            <a:t>Constantemente</a:t>
          </a:r>
          <a:endParaRPr lang="en-US" sz="1400" kern="1200" dirty="0">
            <a:latin typeface="Aptos" panose="020B0004020202020204" pitchFamily="34" charset="0"/>
          </a:endParaRPr>
        </a:p>
      </dsp:txBody>
      <dsp:txXfrm>
        <a:off x="5055263" y="3740519"/>
        <a:ext cx="3622553" cy="995445"/>
      </dsp:txXfrm>
    </dsp:sp>
    <dsp:sp modelId="{A7313F53-FBD8-476F-8BFA-F2A5FA2F4F0A}">
      <dsp:nvSpPr>
        <dsp:cNvPr id="0" name=""/>
        <dsp:cNvSpPr/>
      </dsp:nvSpPr>
      <dsp:spPr>
        <a:xfrm>
          <a:off x="0" y="4984826"/>
          <a:ext cx="8678940" cy="9954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3715E6-00E3-4E77-831E-69F6B3936F06}">
      <dsp:nvSpPr>
        <dsp:cNvPr id="0" name=""/>
        <dsp:cNvSpPr/>
      </dsp:nvSpPr>
      <dsp:spPr>
        <a:xfrm>
          <a:off x="301122" y="5208802"/>
          <a:ext cx="547495" cy="54749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83DA2F-77CB-4E18-9417-6701F3EE40A0}">
      <dsp:nvSpPr>
        <dsp:cNvPr id="0" name=""/>
        <dsp:cNvSpPr/>
      </dsp:nvSpPr>
      <dsp:spPr>
        <a:xfrm>
          <a:off x="1149740" y="4984826"/>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¿Practica activamente la desintoxicación digital o establece períodos de tiempo designados para un descanso de los dispositivos digitales?</a:t>
          </a:r>
        </a:p>
      </dsp:txBody>
      <dsp:txXfrm>
        <a:off x="1149740" y="4984826"/>
        <a:ext cx="3905523" cy="995445"/>
      </dsp:txXfrm>
    </dsp:sp>
    <dsp:sp modelId="{17B50BCB-E40F-4716-BDD8-119E55078083}">
      <dsp:nvSpPr>
        <dsp:cNvPr id="0" name=""/>
        <dsp:cNvSpPr/>
      </dsp:nvSpPr>
      <dsp:spPr>
        <a:xfrm>
          <a:off x="5055263" y="4984826"/>
          <a:ext cx="362255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s" sz="1400" kern="1200" dirty="0">
              <a:latin typeface="Aptos" panose="020B0004020202020204" pitchFamily="34" charset="0"/>
            </a:rPr>
            <a:t>a) </a:t>
          </a:r>
          <a:r>
            <a:rPr lang="es" sz="1400" kern="1200" dirty="0" err="1">
              <a:latin typeface="Aptos" panose="020B0004020202020204" pitchFamily="34" charset="0"/>
            </a:rPr>
            <a:t>Siempre</a:t>
          </a:r>
          <a:r>
            <a:rPr lang="es" sz="1400" kern="1200" dirty="0">
              <a:latin typeface="Aptos" panose="020B0004020202020204" pitchFamily="34" charset="0"/>
            </a:rPr>
            <a:t>                             b) </a:t>
          </a:r>
          <a:r>
            <a:rPr lang="es" sz="1400" kern="1200" dirty="0" err="1">
              <a:latin typeface="Aptos" panose="020B0004020202020204" pitchFamily="34" charset="0"/>
            </a:rPr>
            <a:t>A menudo</a:t>
          </a:r>
          <a:r>
            <a:rPr lang="es" sz="1400" kern="1200" dirty="0">
              <a:latin typeface="Aptos" panose="020B0004020202020204" pitchFamily="34" charset="0"/>
            </a:rPr>
            <a:t>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c) Ocasionalmente            d) Rara vez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s" sz="1400" kern="1200" dirty="0">
              <a:latin typeface="Aptos" panose="020B0004020202020204" pitchFamily="34" charset="0"/>
            </a:rPr>
            <a:t>e) Nunca</a:t>
          </a:r>
          <a:endParaRPr lang="en-US" sz="1400" kern="1200" dirty="0">
            <a:latin typeface="Aptos" panose="020B0004020202020204" pitchFamily="34" charset="0"/>
          </a:endParaRPr>
        </a:p>
      </dsp:txBody>
      <dsp:txXfrm>
        <a:off x="5055263" y="4984826"/>
        <a:ext cx="3622553" cy="99544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77F7E6-AA76-44E1-A1F1-24C879F93351}" type="datetimeFigureOut">
              <a:rPr lang="en-US" smtClean="0"/>
              <a:t>10/10/2024</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977853-B5A1-4D97-BD5F-9388578C625B}" type="slidenum">
              <a:rPr lang="en-US" smtClean="0"/>
              <a:t>‹Nº›</a:t>
            </a:fld>
            <a:endParaRPr lang="en-US"/>
          </a:p>
        </p:txBody>
      </p:sp>
    </p:spTree>
    <p:extLst>
      <p:ext uri="{BB962C8B-B14F-4D97-AF65-F5344CB8AC3E}">
        <p14:creationId xmlns:p14="http://schemas.microsoft.com/office/powerpoint/2010/main" val="2034876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á snímka">
    <p:spTree>
      <p:nvGrpSpPr>
        <p:cNvPr id="1" name=""/>
        <p:cNvGrpSpPr/>
        <p:nvPr/>
      </p:nvGrpSpPr>
      <p:grpSpPr>
        <a:xfrm>
          <a:off x="0" y="0"/>
          <a:ext cx="0" cy="0"/>
          <a:chOff x="0" y="0"/>
          <a:chExt cx="0" cy="0"/>
        </a:xfrm>
      </p:grpSpPr>
      <p:sp>
        <p:nvSpPr>
          <p:cNvPr id="15" name="Nadpis 1">
            <a:extLst>
              <a:ext uri="{FF2B5EF4-FFF2-40B4-BE49-F238E27FC236}">
                <a16:creationId xmlns:a16="http://schemas.microsoft.com/office/drawing/2014/main" id="{8C573BC2-7934-898E-58E7-6322923DDF3E}"/>
              </a:ext>
            </a:extLst>
          </p:cNvPr>
          <p:cNvSpPr txBox="1">
            <a:spLocks/>
          </p:cNvSpPr>
          <p:nvPr userDrawn="1"/>
        </p:nvSpPr>
        <p:spPr>
          <a:xfrm>
            <a:off x="1524000" y="2649480"/>
            <a:ext cx="9144000" cy="745313"/>
          </a:xfrm>
          <a:prstGeom prst="rect">
            <a:avLst/>
          </a:prstGeom>
        </p:spPr>
        <p:txBody>
          <a:bodyPr vert="horz" lIns="91440" tIns="45720" rIns="91440" bIns="45720" rtlCol="0" anchor="b">
            <a:normAutofit/>
          </a:bodyPr>
          <a:lstStyle>
            <a:lvl1pPr algn="ctr" defTabSz="914400" rtl="0" eaLnBrk="1" latinLnBrk="0" hangingPunct="1">
              <a:lnSpc>
                <a:spcPct val="100000"/>
              </a:lnSpc>
              <a:spcBef>
                <a:spcPct val="0"/>
              </a:spcBef>
              <a:buNone/>
              <a:defRPr sz="2800" b="1" kern="1200">
                <a:solidFill>
                  <a:srgbClr val="92BAB5"/>
                </a:solidFill>
                <a:latin typeface="+mj-lt"/>
                <a:ea typeface="+mj-ea"/>
                <a:cs typeface="+mj-cs"/>
              </a:defRPr>
            </a:lvl1pPr>
          </a:lstStyle>
          <a:p>
            <a:r>
              <a:rPr lang="sk-SK" sz="2000" dirty="0">
                <a:solidFill>
                  <a:srgbClr val="FFAA5A"/>
                </a:solidFill>
                <a:latin typeface="Cambria" panose="02040503050406030204" pitchFamily="18" charset="0"/>
                <a:ea typeface="Cambria" panose="02040503050406030204" pitchFamily="18" charset="0"/>
              </a:rPr>
              <a:t>ERASMUS+KA220-ADU - </a:t>
            </a:r>
            <a:r>
              <a:rPr lang="en-US" sz="2000" dirty="0">
                <a:solidFill>
                  <a:srgbClr val="FFAA5A"/>
                </a:solidFill>
                <a:latin typeface="Cambria" panose="02040503050406030204" pitchFamily="18" charset="0"/>
                <a:ea typeface="Cambria" panose="02040503050406030204" pitchFamily="18" charset="0"/>
              </a:rPr>
              <a:t>Cooperation partnerships in adult education</a:t>
            </a:r>
            <a:endParaRPr lang="sk-SK" sz="2000" dirty="0">
              <a:solidFill>
                <a:srgbClr val="FFAA5A"/>
              </a:solidFill>
              <a:latin typeface="Cambria" panose="02040503050406030204" pitchFamily="18" charset="0"/>
              <a:ea typeface="Cambria" panose="02040503050406030204" pitchFamily="18" charset="0"/>
            </a:endParaRPr>
          </a:p>
          <a:p>
            <a:r>
              <a:rPr lang="sk-SK" sz="2000" dirty="0">
                <a:solidFill>
                  <a:srgbClr val="FFAA5A"/>
                </a:solidFill>
                <a:latin typeface="Cambria" panose="02040503050406030204" pitchFamily="18" charset="0"/>
                <a:ea typeface="Cambria" panose="02040503050406030204" pitchFamily="18" charset="0"/>
              </a:rPr>
              <a:t>KA220-ADU-2BF13E10 </a:t>
            </a:r>
            <a:endParaRPr lang="en-GB" sz="2000" dirty="0">
              <a:solidFill>
                <a:srgbClr val="FFAA5A"/>
              </a:solidFill>
              <a:latin typeface="Cambria" panose="02040503050406030204" pitchFamily="18" charset="0"/>
              <a:ea typeface="Cambria" panose="02040503050406030204" pitchFamily="18" charset="0"/>
            </a:endParaRPr>
          </a:p>
        </p:txBody>
      </p:sp>
      <p:sp>
        <p:nvSpPr>
          <p:cNvPr id="9" name="BlokTextu 8">
            <a:extLst>
              <a:ext uri="{FF2B5EF4-FFF2-40B4-BE49-F238E27FC236}">
                <a16:creationId xmlns:a16="http://schemas.microsoft.com/office/drawing/2014/main" id="{75A80F42-4977-537D-9CDE-C29C2D5B4E94}"/>
              </a:ext>
            </a:extLst>
          </p:cNvPr>
          <p:cNvSpPr txBox="1"/>
          <p:nvPr userDrawn="1"/>
        </p:nvSpPr>
        <p:spPr>
          <a:xfrm>
            <a:off x="1297172" y="1042061"/>
            <a:ext cx="9597656" cy="1292662"/>
          </a:xfrm>
          <a:prstGeom prst="rect">
            <a:avLst/>
          </a:prstGeom>
          <a:noFill/>
        </p:spPr>
        <p:txBody>
          <a:bodyPr wrap="square">
            <a:spAutoFit/>
          </a:bodyPr>
          <a:lstStyle/>
          <a:p>
            <a:pPr algn="ct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Building Digital Resilience by Making Digital Wellbeing and</a:t>
            </a:r>
            <a:b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b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Security Accessible to All</a:t>
            </a:r>
            <a:b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b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&lt;&lt;</a:t>
            </a:r>
            <a:r>
              <a:rPr kumimoji="0" lang="sk-SK" sz="2600" b="1" i="0" u="none" strike="noStrike" kern="1200" cap="none" spc="0" normalizeH="0" baseline="0" noProof="0" dirty="0" err="1">
                <a:ln>
                  <a:noFill/>
                </a:ln>
                <a:solidFill>
                  <a:srgbClr val="92BAB5"/>
                </a:solidFill>
                <a:effectLst/>
                <a:uLnTx/>
                <a:uFillTx/>
                <a:latin typeface="Cambria" panose="02040503050406030204" pitchFamily="18" charset="0"/>
                <a:ea typeface="Cambria" panose="02040503050406030204" pitchFamily="18" charset="0"/>
                <a:cs typeface="+mj-cs"/>
              </a:rPr>
              <a:t>DigiWELL</a:t>
            </a: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&gt;&gt;</a:t>
            </a:r>
            <a:endParaRPr lang="en-GB" sz="2600" dirty="0"/>
          </a:p>
        </p:txBody>
      </p:sp>
    </p:spTree>
    <p:extLst>
      <p:ext uri="{BB962C8B-B14F-4D97-AF65-F5344CB8AC3E}">
        <p14:creationId xmlns:p14="http://schemas.microsoft.com/office/powerpoint/2010/main" val="289609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4D3FBA-5B99-2AB2-BD67-67A4A164A5A2}"/>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435A9057-43B6-746F-BEA7-CE263338DB93}"/>
              </a:ext>
            </a:extLst>
          </p:cNvPr>
          <p:cNvSpPr>
            <a:spLocks noGrp="1"/>
          </p:cNvSpPr>
          <p:nvPr>
            <p:ph idx="1"/>
          </p:nvPr>
        </p:nvSpPr>
        <p:spPr>
          <a:xfrm>
            <a:off x="838200" y="1825625"/>
            <a:ext cx="10515600" cy="435133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4156004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9A5AF-6B5C-45A1-1FB8-4A10DD953421}"/>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A2934F81-DBED-D029-6E7C-3D5CABBBADDC}"/>
              </a:ext>
            </a:extLst>
          </p:cNvPr>
          <p:cNvSpPr>
            <a:spLocks noGrp="1"/>
          </p:cNvSpPr>
          <p:nvPr>
            <p:ph sz="half" idx="1"/>
          </p:nvPr>
        </p:nvSpPr>
        <p:spPr>
          <a:xfrm>
            <a:off x="838200" y="1825625"/>
            <a:ext cx="5181600" cy="435133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obsah 3">
            <a:extLst>
              <a:ext uri="{FF2B5EF4-FFF2-40B4-BE49-F238E27FC236}">
                <a16:creationId xmlns:a16="http://schemas.microsoft.com/office/drawing/2014/main" id="{C5638265-EBB0-3D3D-9D43-884490BB6BFF}"/>
              </a:ext>
            </a:extLst>
          </p:cNvPr>
          <p:cNvSpPr>
            <a:spLocks noGrp="1"/>
          </p:cNvSpPr>
          <p:nvPr>
            <p:ph sz="half" idx="2"/>
          </p:nvPr>
        </p:nvSpPr>
        <p:spPr>
          <a:xfrm>
            <a:off x="6172200" y="1825625"/>
            <a:ext cx="5181600" cy="435133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597607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98C846-E56F-F8FB-0E8F-A31A7468DDDE}"/>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90B3C3E5-B332-4C8D-1855-3683A3B0BD4F}"/>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A45C6FA8-FA26-3E40-B51A-408606C86B1B}"/>
              </a:ext>
            </a:extLst>
          </p:cNvPr>
          <p:cNvSpPr>
            <a:spLocks noGrp="1"/>
          </p:cNvSpPr>
          <p:nvPr>
            <p:ph sz="half" idx="2"/>
          </p:nvPr>
        </p:nvSpPr>
        <p:spPr>
          <a:xfrm>
            <a:off x="839788" y="2505075"/>
            <a:ext cx="5157787"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E7C2DF9D-F767-5C94-962C-3CF6C7055F2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7EC0FAD3-A546-E6B0-38BF-42F7D495FABC}"/>
              </a:ext>
            </a:extLst>
          </p:cNvPr>
          <p:cNvSpPr>
            <a:spLocks noGrp="1"/>
          </p:cNvSpPr>
          <p:nvPr>
            <p:ph sz="quarter" idx="4"/>
          </p:nvPr>
        </p:nvSpPr>
        <p:spPr>
          <a:xfrm>
            <a:off x="6172200" y="2505075"/>
            <a:ext cx="5183188"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146406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F72F59-F218-5327-C4EF-72E2A4FCF888}"/>
              </a:ext>
            </a:extLst>
          </p:cNvPr>
          <p:cNvSpPr>
            <a:spLocks noGrp="1"/>
          </p:cNvSpPr>
          <p:nvPr>
            <p:ph type="title"/>
          </p:nvPr>
        </p:nvSpPr>
        <p:spPr/>
        <p:txBody>
          <a:bodyPr/>
          <a:lstStyle/>
          <a:p>
            <a:r>
              <a:rPr lang="sk-SK"/>
              <a:t>Kliknutím upravte štýl predlohy nadpisu</a:t>
            </a:r>
            <a:endParaRPr lang="en-GB"/>
          </a:p>
        </p:txBody>
      </p:sp>
    </p:spTree>
    <p:extLst>
      <p:ext uri="{BB962C8B-B14F-4D97-AF65-F5344CB8AC3E}">
        <p14:creationId xmlns:p14="http://schemas.microsoft.com/office/powerpoint/2010/main" val="3627419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762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4ADE84-A388-6F43-AFAD-7528401AFE68}"/>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BAF78B52-C79A-364E-5463-982013600E0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34CE83CC-671E-EFDC-C9A9-6CCBF69C33E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FF43C211-1AC3-84DD-C901-99A28F2BD4CE}"/>
              </a:ext>
            </a:extLst>
          </p:cNvPr>
          <p:cNvSpPr>
            <a:spLocks noGrp="1"/>
          </p:cNvSpPr>
          <p:nvPr>
            <p:ph type="dt" sz="half" idx="10"/>
          </p:nvPr>
        </p:nvSpPr>
        <p:spPr>
          <a:xfrm>
            <a:off x="838200" y="6356350"/>
            <a:ext cx="2743200" cy="365125"/>
          </a:xfrm>
          <a:prstGeom prst="rect">
            <a:avLst/>
          </a:prstGeom>
        </p:spPr>
        <p:txBody>
          <a:bodyPr/>
          <a:lstStyle/>
          <a:p>
            <a:fld id="{4496294D-597E-4D2E-B81B-892A1B613257}" type="datetimeFigureOut">
              <a:rPr lang="en-GB" smtClean="0"/>
              <a:t>10/10/2024</a:t>
            </a:fld>
            <a:endParaRPr lang="en-GB"/>
          </a:p>
        </p:txBody>
      </p:sp>
      <p:sp>
        <p:nvSpPr>
          <p:cNvPr id="6" name="Zástupný objekt pre pätu 5">
            <a:extLst>
              <a:ext uri="{FF2B5EF4-FFF2-40B4-BE49-F238E27FC236}">
                <a16:creationId xmlns:a16="http://schemas.microsoft.com/office/drawing/2014/main" id="{E03E3DD7-BA70-7A80-32A5-EB6BAE383A3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Zástupný objekt pre číslo snímky 6">
            <a:extLst>
              <a:ext uri="{FF2B5EF4-FFF2-40B4-BE49-F238E27FC236}">
                <a16:creationId xmlns:a16="http://schemas.microsoft.com/office/drawing/2014/main" id="{10A07A8C-A254-726C-9379-8A4DE7BAE1C9}"/>
              </a:ext>
            </a:extLst>
          </p:cNvPr>
          <p:cNvSpPr>
            <a:spLocks noGrp="1"/>
          </p:cNvSpPr>
          <p:nvPr>
            <p:ph type="sldNum" sz="quarter" idx="12"/>
          </p:nvPr>
        </p:nvSpPr>
        <p:spPr>
          <a:xfrm>
            <a:off x="8610600" y="6356350"/>
            <a:ext cx="2743200" cy="365125"/>
          </a:xfrm>
          <a:prstGeom prst="rect">
            <a:avLst/>
          </a:prstGeom>
        </p:spPr>
        <p:txBody>
          <a:bodyPr/>
          <a:lstStyle/>
          <a:p>
            <a:fld id="{BF96F323-A7D3-4479-AD34-CAE925240681}" type="slidenum">
              <a:rPr lang="en-GB" smtClean="0"/>
              <a:t>‹Nº›</a:t>
            </a:fld>
            <a:endParaRPr lang="en-GB"/>
          </a:p>
        </p:txBody>
      </p:sp>
    </p:spTree>
    <p:extLst>
      <p:ext uri="{BB962C8B-B14F-4D97-AF65-F5344CB8AC3E}">
        <p14:creationId xmlns:p14="http://schemas.microsoft.com/office/powerpoint/2010/main" val="402704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AC654-9A4C-0448-6D60-6854DC5DBE64}"/>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AA0CA434-3E6A-3418-B3A1-7E85F3850F8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A9B75E2C-1313-E597-88F4-96D86DE60D4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0B6673DD-A6C5-ACEB-66D7-91C0DF780A4F}"/>
              </a:ext>
            </a:extLst>
          </p:cNvPr>
          <p:cNvSpPr>
            <a:spLocks noGrp="1"/>
          </p:cNvSpPr>
          <p:nvPr>
            <p:ph type="dt" sz="half" idx="10"/>
          </p:nvPr>
        </p:nvSpPr>
        <p:spPr>
          <a:xfrm>
            <a:off x="838200" y="6356350"/>
            <a:ext cx="2743200" cy="365125"/>
          </a:xfrm>
          <a:prstGeom prst="rect">
            <a:avLst/>
          </a:prstGeom>
        </p:spPr>
        <p:txBody>
          <a:bodyPr/>
          <a:lstStyle/>
          <a:p>
            <a:fld id="{4496294D-597E-4D2E-B81B-892A1B613257}" type="datetimeFigureOut">
              <a:rPr lang="en-GB" smtClean="0"/>
              <a:t>10/10/2024</a:t>
            </a:fld>
            <a:endParaRPr lang="en-GB"/>
          </a:p>
        </p:txBody>
      </p:sp>
      <p:sp>
        <p:nvSpPr>
          <p:cNvPr id="6" name="Zástupný objekt pre pätu 5">
            <a:extLst>
              <a:ext uri="{FF2B5EF4-FFF2-40B4-BE49-F238E27FC236}">
                <a16:creationId xmlns:a16="http://schemas.microsoft.com/office/drawing/2014/main" id="{FA584A9D-DD98-B05B-9E09-EBCDE5E3C57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Zástupný objekt pre číslo snímky 6">
            <a:extLst>
              <a:ext uri="{FF2B5EF4-FFF2-40B4-BE49-F238E27FC236}">
                <a16:creationId xmlns:a16="http://schemas.microsoft.com/office/drawing/2014/main" id="{0F59585D-B970-3926-0CF9-FFE5242416B5}"/>
              </a:ext>
            </a:extLst>
          </p:cNvPr>
          <p:cNvSpPr>
            <a:spLocks noGrp="1"/>
          </p:cNvSpPr>
          <p:nvPr>
            <p:ph type="sldNum" sz="quarter" idx="12"/>
          </p:nvPr>
        </p:nvSpPr>
        <p:spPr>
          <a:xfrm>
            <a:off x="8610600" y="6356350"/>
            <a:ext cx="2743200" cy="365125"/>
          </a:xfrm>
          <a:prstGeom prst="rect">
            <a:avLst/>
          </a:prstGeom>
        </p:spPr>
        <p:txBody>
          <a:bodyPr/>
          <a:lstStyle/>
          <a:p>
            <a:fld id="{BF96F323-A7D3-4479-AD34-CAE925240681}" type="slidenum">
              <a:rPr lang="en-GB" smtClean="0"/>
              <a:t>‹Nº›</a:t>
            </a:fld>
            <a:endParaRPr lang="en-GB"/>
          </a:p>
        </p:txBody>
      </p:sp>
    </p:spTree>
    <p:extLst>
      <p:ext uri="{BB962C8B-B14F-4D97-AF65-F5344CB8AC3E}">
        <p14:creationId xmlns:p14="http://schemas.microsoft.com/office/powerpoint/2010/main" val="2556050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A54D64AA-876A-5527-C225-22A2C738E224}"/>
              </a:ext>
            </a:extLst>
          </p:cNvPr>
          <p:cNvSpPr>
            <a:spLocks noGrp="1"/>
          </p:cNvSpPr>
          <p:nvPr>
            <p:ph type="title"/>
          </p:nvPr>
        </p:nvSpPr>
        <p:spPr>
          <a:xfrm>
            <a:off x="691116" y="365126"/>
            <a:ext cx="10662684" cy="1058364"/>
          </a:xfrm>
          <a:prstGeom prst="rect">
            <a:avLst/>
          </a:prstGeom>
        </p:spPr>
        <p:txBody>
          <a:bodyPr vert="horz" lIns="91440" tIns="45720" rIns="91440" bIns="45720" rtlCol="0" anchor="ctr">
            <a:normAutofit/>
          </a:bodyPr>
          <a:lstStyle/>
          <a:p>
            <a:r>
              <a:rPr lang="en-GB" noProof="0" dirty="0"/>
              <a:t>Insert title of the slide</a:t>
            </a:r>
          </a:p>
        </p:txBody>
      </p:sp>
      <p:sp>
        <p:nvSpPr>
          <p:cNvPr id="14" name="Zástupný text 13">
            <a:extLst>
              <a:ext uri="{FF2B5EF4-FFF2-40B4-BE49-F238E27FC236}">
                <a16:creationId xmlns:a16="http://schemas.microsoft.com/office/drawing/2014/main" id="{9F599E69-1CCE-B314-D677-A50FBDE72B6A}"/>
              </a:ext>
            </a:extLst>
          </p:cNvPr>
          <p:cNvSpPr>
            <a:spLocks noGrp="1"/>
          </p:cNvSpPr>
          <p:nvPr userDrawn="1">
            <p:ph type="body" idx="1"/>
          </p:nvPr>
        </p:nvSpPr>
        <p:spPr>
          <a:xfrm>
            <a:off x="691116" y="1658679"/>
            <a:ext cx="10662684" cy="3944679"/>
          </a:xfrm>
          <a:prstGeom prst="rect">
            <a:avLst/>
          </a:prstGeom>
        </p:spPr>
        <p:txBody>
          <a:bodyPr vert="horz" lIns="91440" tIns="45720" rIns="91440" bIns="45720" rtlCol="0">
            <a:normAutofit/>
          </a:bodyPr>
          <a:lstStyle/>
          <a:p>
            <a:pPr lvl="0"/>
            <a:r>
              <a:rPr lang="sk-SK" dirty="0"/>
              <a:t>Kliknite sem a upravte štýly predlohy textu</a:t>
            </a:r>
          </a:p>
        </p:txBody>
      </p:sp>
    </p:spTree>
    <p:extLst>
      <p:ext uri="{BB962C8B-B14F-4D97-AF65-F5344CB8AC3E}">
        <p14:creationId xmlns:p14="http://schemas.microsoft.com/office/powerpoint/2010/main" val="42646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txStyles>
    <p:titleStyle>
      <a:lvl1pPr algn="ctr" defTabSz="914400" rtl="0" eaLnBrk="1" latinLnBrk="0" hangingPunct="1">
        <a:lnSpc>
          <a:spcPct val="90000"/>
        </a:lnSpc>
        <a:spcBef>
          <a:spcPct val="0"/>
        </a:spcBef>
        <a:buNone/>
        <a:defRPr sz="4800" b="1" kern="1200">
          <a:solidFill>
            <a:srgbClr val="92BAB5"/>
          </a:solidFill>
          <a:latin typeface="Cambria" panose="02040503050406030204" pitchFamily="18" charset="0"/>
          <a:ea typeface="Cambria" panose="02040503050406030204" pitchFamily="18" charset="0"/>
          <a:cs typeface="+mj-cs"/>
        </a:defRPr>
      </a:lvl1pPr>
    </p:titleStyle>
    <p:bodyStyle>
      <a:lvl1pPr marL="228600" indent="-228600" algn="l" defTabSz="914400" rtl="0" eaLnBrk="1" latinLnBrk="0" hangingPunct="1">
        <a:lnSpc>
          <a:spcPct val="90000"/>
        </a:lnSpc>
        <a:spcBef>
          <a:spcPts val="1000"/>
        </a:spcBef>
        <a:buClr>
          <a:srgbClr val="FFAA5A"/>
        </a:buClr>
        <a:buFont typeface="Wingdings" panose="05000000000000000000" pitchFamily="2" charset="2"/>
        <a:buChar char="q"/>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hyperlink" Target="https://www.flickr.com/photos/rodeime/15116947119" TargetMode="External"/><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image" Target="../media/image1.jpg"/><Relationship Id="rId16"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svg"/><Relationship Id="rId15" Type="http://schemas.openxmlformats.org/officeDocument/2006/relationships/image" Target="../media/image1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hyperlink" Target="https://www.research.lancs.ac.uk/portal/en/upmprojects/digital-wellbeing-educators(ecc482c0-30b3-46f3-b895-f07ef8bd3432).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digital-wellbeing.e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ckinsey.com/industries/life-sciences/our-insights/using-digital-tech-to-support-employees-mental-health-and-resilienc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xperiments.withgoogle.com/collection/digitalwellbe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digiwellproject.ne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hyperlink" Target="https://www.humanetech.com/take-control" TargetMode="External"/><Relationship Id="rId2" Type="http://schemas.openxmlformats.org/officeDocument/2006/relationships/hyperlink" Target="digitalwellnessinstitute.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dqinstitute.org/digital-wellbein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ctic.nus.edu.sg/resources/CTIC-WP-01(2021).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hyperlink" Target="https://sync.ithra.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echtimeout.co.uk/guid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60DA4-0D12-8E98-5E76-2670E8CE48C7}"/>
              </a:ext>
            </a:extLst>
          </p:cNvPr>
          <p:cNvSpPr>
            <a:spLocks noGrp="1"/>
          </p:cNvSpPr>
          <p:nvPr>
            <p:ph type="title"/>
          </p:nvPr>
        </p:nvSpPr>
        <p:spPr>
          <a:xfrm>
            <a:off x="6269558" y="1800623"/>
            <a:ext cx="5334930" cy="2114549"/>
          </a:xfrm>
        </p:spPr>
        <p:txBody>
          <a:bodyPr vert="horz" lIns="91440" tIns="45720" rIns="91440" bIns="45720" rtlCol="0" anchor="b">
            <a:normAutofit fontScale="90000"/>
          </a:bodyPr>
          <a:lstStyle/>
          <a:p>
            <a:pPr algn="ctr">
              <a:spcBef>
                <a:spcPts val="0"/>
              </a:spcBef>
              <a:spcAft>
                <a:spcPts val="600"/>
              </a:spcAft>
              <a:buClr>
                <a:srgbClr val="FFAA5A"/>
              </a:buClr>
            </a:pPr>
            <a:r>
              <a:rPr lang="es" b="1" dirty="0">
                <a:solidFill>
                  <a:srgbClr val="FFAA5A"/>
                </a:solidFill>
                <a:latin typeface="+mn-lt"/>
                <a:ea typeface="Cambria" panose="02040503050406030204" pitchFamily="18" charset="0"/>
                <a:cs typeface="Calibri" panose="020F0502020204030204" pitchFamily="34" charset="0"/>
              </a:rPr>
              <a:t>Bienestar digital: navegar por el mundo digital de manera consciente</a:t>
            </a:r>
            <a:endParaRPr lang="en-US" b="1" dirty="0">
              <a:solidFill>
                <a:srgbClr val="FFAA5A"/>
              </a:solidFill>
              <a:latin typeface="+mn-lt"/>
              <a:ea typeface="Cambria" panose="02040503050406030204" pitchFamily="18" charset="0"/>
              <a:cs typeface="Calibri" panose="020F0502020204030204" pitchFamily="34" charset="0"/>
            </a:endParaRPr>
          </a:p>
        </p:txBody>
      </p:sp>
      <p:pic>
        <p:nvPicPr>
          <p:cNvPr id="7" name="Picture 12" descr="Obrázok, na ktorom je nebo, voda, exteriér, osoba&#10;&#10;Automaticky generovaný popis">
            <a:extLst>
              <a:ext uri="{FF2B5EF4-FFF2-40B4-BE49-F238E27FC236}">
                <a16:creationId xmlns:a16="http://schemas.microsoft.com/office/drawing/2014/main" id="{4895F832-F23A-EB44-A8CF-F6C9E1155710}"/>
              </a:ext>
            </a:extLst>
          </p:cNvPr>
          <p:cNvPicPr>
            <a:picLocks noChangeAspect="1"/>
          </p:cNvPicPr>
          <p:nvPr/>
        </p:nvPicPr>
        <p:blipFill>
          <a:blip r:embed="rId2">
            <a:alphaModFix amt="7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3" b="3"/>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pic>
        <p:nvPicPr>
          <p:cNvPr id="12" name="Grafický objekt 11" descr="Smartfón obrys">
            <a:extLst>
              <a:ext uri="{FF2B5EF4-FFF2-40B4-BE49-F238E27FC236}">
                <a16:creationId xmlns:a16="http://schemas.microsoft.com/office/drawing/2014/main" id="{BAFE05D7-1248-91EA-E195-9AA5B452508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2165805">
            <a:off x="1685671" y="1534886"/>
            <a:ext cx="914400" cy="914400"/>
          </a:xfrm>
          <a:prstGeom prst="rect">
            <a:avLst/>
          </a:prstGeom>
        </p:spPr>
      </p:pic>
      <p:pic>
        <p:nvPicPr>
          <p:cNvPr id="14" name="Grafický objekt 13" descr="Internet obrys">
            <a:extLst>
              <a:ext uri="{FF2B5EF4-FFF2-40B4-BE49-F238E27FC236}">
                <a16:creationId xmlns:a16="http://schemas.microsoft.com/office/drawing/2014/main" id="{C6FB75F4-E4BA-75A9-910F-FD8D43EBC69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328057" y="2772394"/>
            <a:ext cx="914400" cy="914400"/>
          </a:xfrm>
          <a:prstGeom prst="rect">
            <a:avLst/>
          </a:prstGeom>
        </p:spPr>
      </p:pic>
      <p:pic>
        <p:nvPicPr>
          <p:cNvPr id="17" name="Grafický objekt 16" descr="Wi-Fi obrys">
            <a:extLst>
              <a:ext uri="{FF2B5EF4-FFF2-40B4-BE49-F238E27FC236}">
                <a16:creationId xmlns:a16="http://schemas.microsoft.com/office/drawing/2014/main" id="{182B619F-6959-7F39-3BA3-193DB245857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785257" y="3979506"/>
            <a:ext cx="914400" cy="914400"/>
          </a:xfrm>
          <a:prstGeom prst="rect">
            <a:avLst/>
          </a:prstGeom>
        </p:spPr>
      </p:pic>
      <p:pic>
        <p:nvPicPr>
          <p:cNvPr id="19" name="Obrázok 18" descr="Obrázok, na ktorom je text">
            <a:extLst>
              <a:ext uri="{FF2B5EF4-FFF2-40B4-BE49-F238E27FC236}">
                <a16:creationId xmlns:a16="http://schemas.microsoft.com/office/drawing/2014/main" id="{A34B1F93-7319-3B02-1A2A-A41863D32FA7}"/>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7736505" y="833726"/>
            <a:ext cx="2406814" cy="529376"/>
          </a:xfrm>
          <a:prstGeom prst="rect">
            <a:avLst/>
          </a:prstGeom>
        </p:spPr>
      </p:pic>
      <p:pic>
        <p:nvPicPr>
          <p:cNvPr id="21" name="Obrázok 20">
            <a:extLst>
              <a:ext uri="{FF2B5EF4-FFF2-40B4-BE49-F238E27FC236}">
                <a16:creationId xmlns:a16="http://schemas.microsoft.com/office/drawing/2014/main" id="{E61D75E1-8198-2645-4D4B-679D6C8F82C8}"/>
              </a:ext>
            </a:extLst>
          </p:cNvPr>
          <p:cNvPicPr>
            <a:picLocks noChangeAspect="1"/>
          </p:cNvPicPr>
          <p:nvPr/>
        </p:nvPicPr>
        <p:blipFill>
          <a:blip r:embed="rId11" cstate="hqprint">
            <a:extLst>
              <a:ext uri="{28A0092B-C50C-407E-A947-70E740481C1C}">
                <a14:useLocalDpi xmlns:a14="http://schemas.microsoft.com/office/drawing/2010/main" val="0"/>
              </a:ext>
            </a:extLst>
          </a:blip>
          <a:stretch>
            <a:fillRect/>
          </a:stretch>
        </p:blipFill>
        <p:spPr>
          <a:xfrm>
            <a:off x="5822658" y="5151053"/>
            <a:ext cx="817175" cy="777669"/>
          </a:xfrm>
          <a:prstGeom prst="rect">
            <a:avLst/>
          </a:prstGeom>
        </p:spPr>
      </p:pic>
      <p:pic>
        <p:nvPicPr>
          <p:cNvPr id="23" name="Picture 2" descr="Slovenská poľnohospodárska univerzita v Nitre">
            <a:extLst>
              <a:ext uri="{FF2B5EF4-FFF2-40B4-BE49-F238E27FC236}">
                <a16:creationId xmlns:a16="http://schemas.microsoft.com/office/drawing/2014/main" id="{D9E315C1-56E0-94ED-8E3D-4E31B7235637}"/>
              </a:ext>
            </a:extLst>
          </p:cNvPr>
          <p:cNvPicPr>
            <a:picLocks noChangeAspect="1" noChangeArrowheads="1"/>
          </p:cNvPicPr>
          <p:nvPr/>
        </p:nvPicPr>
        <p:blipFill>
          <a:blip r:embed="rId12" cstate="hqprint">
            <a:extLst>
              <a:ext uri="{28A0092B-C50C-407E-A947-70E740481C1C}">
                <a14:useLocalDpi xmlns:a14="http://schemas.microsoft.com/office/drawing/2010/main" val="0"/>
              </a:ext>
            </a:extLst>
          </a:blip>
          <a:srcRect/>
          <a:stretch>
            <a:fillRect/>
          </a:stretch>
        </p:blipFill>
        <p:spPr bwMode="auto">
          <a:xfrm>
            <a:off x="6746258" y="5272445"/>
            <a:ext cx="118535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5" name="Obrázok 13">
            <a:extLst>
              <a:ext uri="{FF2B5EF4-FFF2-40B4-BE49-F238E27FC236}">
                <a16:creationId xmlns:a16="http://schemas.microsoft.com/office/drawing/2014/main" id="{40BAEEF0-A23E-537C-ECC3-9FDDB55C90F5}"/>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059380" y="5242752"/>
            <a:ext cx="773010" cy="1016004"/>
          </a:xfrm>
          <a:prstGeom prst="rect">
            <a:avLst/>
          </a:prstGeom>
        </p:spPr>
      </p:pic>
      <p:pic>
        <p:nvPicPr>
          <p:cNvPr id="27" name="Picture 12" descr="Logo">
            <a:extLst>
              <a:ext uri="{FF2B5EF4-FFF2-40B4-BE49-F238E27FC236}">
                <a16:creationId xmlns:a16="http://schemas.microsoft.com/office/drawing/2014/main" id="{ED11F0BA-9F73-FE6F-5053-F71F37F41C8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832390" y="5213414"/>
            <a:ext cx="101749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3">
            <a:extLst>
              <a:ext uri="{FF2B5EF4-FFF2-40B4-BE49-F238E27FC236}">
                <a16:creationId xmlns:a16="http://schemas.microsoft.com/office/drawing/2014/main" id="{C4695506-135C-179F-2F16-07EA3E816B8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965882" y="5208372"/>
            <a:ext cx="1215490" cy="564513"/>
          </a:xfrm>
          <a:prstGeom prst="rect">
            <a:avLst/>
          </a:prstGeom>
        </p:spPr>
      </p:pic>
      <p:pic>
        <p:nvPicPr>
          <p:cNvPr id="30" name="Picture 14" descr="AIFED - Formación, cultura y empleo en Granada">
            <a:extLst>
              <a:ext uri="{FF2B5EF4-FFF2-40B4-BE49-F238E27FC236}">
                <a16:creationId xmlns:a16="http://schemas.microsoft.com/office/drawing/2014/main" id="{32A3AF98-383A-09A5-D166-B79E4C62D57E}"/>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223099" y="5771248"/>
            <a:ext cx="1598293" cy="52387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5">
            <a:extLst>
              <a:ext uri="{FF2B5EF4-FFF2-40B4-BE49-F238E27FC236}">
                <a16:creationId xmlns:a16="http://schemas.microsoft.com/office/drawing/2014/main" id="{1482B195-876D-7188-1B81-D2603F93C96A}"/>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937023" y="5889422"/>
            <a:ext cx="1575172" cy="2286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6" descr="Syzygia Foundation">
            <a:extLst>
              <a:ext uri="{FF2B5EF4-FFF2-40B4-BE49-F238E27FC236}">
                <a16:creationId xmlns:a16="http://schemas.microsoft.com/office/drawing/2014/main" id="{3B467BFD-9687-53BC-864C-C26209912CEE}"/>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0621679" y="5862581"/>
            <a:ext cx="1491323" cy="282282"/>
          </a:xfrm>
          <a:prstGeom prst="rect">
            <a:avLst/>
          </a:prstGeom>
          <a:noFill/>
          <a:extLst>
            <a:ext uri="{909E8E84-426E-40DD-AFC4-6F175D3DCCD1}">
              <a14:hiddenFill xmlns:a14="http://schemas.microsoft.com/office/drawing/2010/main">
                <a:solidFill>
                  <a:srgbClr val="FFFFFF"/>
                </a:solidFill>
              </a14:hiddenFill>
            </a:ext>
          </a:extLst>
        </p:spPr>
      </p:pic>
      <p:sp>
        <p:nvSpPr>
          <p:cNvPr id="34" name="Nadpis 1">
            <a:extLst>
              <a:ext uri="{FF2B5EF4-FFF2-40B4-BE49-F238E27FC236}">
                <a16:creationId xmlns:a16="http://schemas.microsoft.com/office/drawing/2014/main" id="{D631E33B-7141-87BC-7265-49AEB99568AD}"/>
              </a:ext>
            </a:extLst>
          </p:cNvPr>
          <p:cNvSpPr txBox="1">
            <a:spLocks/>
          </p:cNvSpPr>
          <p:nvPr/>
        </p:nvSpPr>
        <p:spPr>
          <a:xfrm>
            <a:off x="7622071" y="3686794"/>
            <a:ext cx="2480219" cy="13737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dirty="0">
                <a:latin typeface="+mn-lt"/>
              </a:rPr>
              <a:t>Building Digital Resilience ​</a:t>
            </a:r>
          </a:p>
          <a:p>
            <a:pPr algn="ctr"/>
            <a:r>
              <a:rPr lang="en-US" sz="1400" dirty="0">
                <a:latin typeface="+mn-lt"/>
              </a:rPr>
              <a:t>by Making Digital Wellbeing ​</a:t>
            </a:r>
          </a:p>
          <a:p>
            <a:pPr algn="ctr"/>
            <a:r>
              <a:rPr lang="en-US" sz="1400" dirty="0">
                <a:latin typeface="+mn-lt"/>
              </a:rPr>
              <a:t>and Security Accessible to All​</a:t>
            </a:r>
          </a:p>
          <a:p>
            <a:pPr algn="ctr"/>
            <a:r>
              <a:rPr lang="es" sz="1100" dirty="0">
                <a:latin typeface="+mn-lt"/>
              </a:rPr>
              <a:t>2022-2-SK01-KA220-ADU-000096888</a:t>
            </a:r>
            <a:endParaRPr lang="en-GB" sz="1400" dirty="0">
              <a:latin typeface="+mn-lt"/>
            </a:endParaRPr>
          </a:p>
        </p:txBody>
      </p:sp>
    </p:spTree>
    <p:extLst>
      <p:ext uri="{BB962C8B-B14F-4D97-AF65-F5344CB8AC3E}">
        <p14:creationId xmlns:p14="http://schemas.microsoft.com/office/powerpoint/2010/main" val="162941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1048392" y="1396686"/>
            <a:ext cx="3501532" cy="4064628"/>
          </a:xfrm>
        </p:spPr>
        <p:txBody>
          <a:bodyPr>
            <a:normAutofit/>
          </a:bodyPr>
          <a:lstStyle/>
          <a:p>
            <a:r>
              <a:rPr lang="es" dirty="0">
                <a:solidFill>
                  <a:srgbClr val="FFFFFF"/>
                </a:solidFill>
                <a:latin typeface="Aptos" panose="020B0004020202020204" pitchFamily="34" charset="0"/>
              </a:rPr>
              <a:t>Proyecto de Educadores en Bienestar Digital</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İçerik Yer Tutucusu 2"/>
          <p:cNvSpPr>
            <a:spLocks noGrp="1"/>
          </p:cNvSpPr>
          <p:nvPr>
            <p:ph idx="1"/>
          </p:nvPr>
        </p:nvSpPr>
        <p:spPr>
          <a:xfrm>
            <a:off x="5189220" y="1580501"/>
            <a:ext cx="6252209" cy="4881719"/>
          </a:xfrm>
        </p:spPr>
        <p:txBody>
          <a:bodyPr>
            <a:normAutofit lnSpcReduction="10000"/>
          </a:bodyPr>
          <a:lstStyle/>
          <a:p>
            <a:pPr marL="0" indent="0">
              <a:buNone/>
            </a:pPr>
            <a:r>
              <a:rPr lang="es" sz="3200" b="1" dirty="0">
                <a:solidFill>
                  <a:srgbClr val="92BAB5"/>
                </a:solidFill>
                <a:latin typeface="Aptos" panose="020B0004020202020204" pitchFamily="34" charset="0"/>
                <a:hlinkClick r:id="rId2">
                  <a:extLst>
                    <a:ext uri="{A12FA001-AC4F-418D-AE19-62706E023703}">
                      <ahyp:hlinkClr xmlns:ahyp="http://schemas.microsoft.com/office/drawing/2018/hyperlinkcolor" val="tx"/>
                    </a:ext>
                  </a:extLst>
                </a:hlinkClick>
              </a:rPr>
              <a:t>El proyecto Digital Wellbeing Educators </a:t>
            </a:r>
            <a:r>
              <a:rPr lang="es" sz="3200" dirty="0">
                <a:latin typeface="Aptos" panose="020B0004020202020204" pitchFamily="34" charset="0"/>
              </a:rPr>
              <a:t>de la Universidad de Lancaster tiene como objetivo mejorar la comprensión de los educadores sobre los riesgos asociados con los medios digitales y sociales. El proyecto también desarrolla recursos que fomentan estrategias pedagógicas eficaces para enseñar competencias digitales alineadas con el bienestar digital.</a:t>
            </a:r>
          </a:p>
        </p:txBody>
      </p:sp>
    </p:spTree>
    <p:extLst>
      <p:ext uri="{BB962C8B-B14F-4D97-AF65-F5344CB8AC3E}">
        <p14:creationId xmlns:p14="http://schemas.microsoft.com/office/powerpoint/2010/main" val="3439129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1278521" y="1257669"/>
            <a:ext cx="3551690" cy="4064628"/>
          </a:xfrm>
        </p:spPr>
        <p:txBody>
          <a:bodyPr>
            <a:normAutofit/>
          </a:bodyPr>
          <a:lstStyle/>
          <a:p>
            <a:r>
              <a:rPr lang="es" dirty="0">
                <a:solidFill>
                  <a:srgbClr val="FFFFFF"/>
                </a:solidFill>
                <a:latin typeface="Aptos" panose="020B0004020202020204" pitchFamily="34" charset="0"/>
              </a:rPr>
              <a:t>Educadores de bienestar digital</a:t>
            </a:r>
          </a:p>
        </p:txBody>
      </p:sp>
      <p:sp>
        <p:nvSpPr>
          <p:cNvPr id="23" name="Freeform: Shape 22">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p:cNvSpPr>
            <a:spLocks noGrp="1"/>
          </p:cNvSpPr>
          <p:nvPr>
            <p:ph idx="1"/>
          </p:nvPr>
        </p:nvSpPr>
        <p:spPr>
          <a:xfrm>
            <a:off x="5904581" y="491490"/>
            <a:ext cx="5866554" cy="6183630"/>
          </a:xfrm>
        </p:spPr>
        <p:txBody>
          <a:bodyPr anchor="t">
            <a:normAutofit fontScale="85000" lnSpcReduction="10000"/>
          </a:bodyPr>
          <a:lstStyle/>
          <a:p>
            <a:pPr algn="just"/>
            <a:r>
              <a:rPr lang="es" sz="2400" dirty="0">
                <a:latin typeface="Aptos" panose="020B0004020202020204" pitchFamily="34" charset="0"/>
              </a:rPr>
              <a:t>El proyecto “Digital Wellbeing Educators”, organizado en la Universidad de Lancaster, es una iniciativa pionera destinada a mejorar el bienestar digital dentro del sector educativo.</a:t>
            </a:r>
            <a:endParaRPr lang="sk-SK" sz="2400" dirty="0">
              <a:latin typeface="Aptos" panose="020B0004020202020204" pitchFamily="34" charset="0"/>
            </a:endParaRPr>
          </a:p>
          <a:p>
            <a:pPr algn="just"/>
            <a:r>
              <a:rPr lang="es" sz="2400" dirty="0">
                <a:latin typeface="Aptos" panose="020B0004020202020204" pitchFamily="34" charset="0"/>
              </a:rPr>
              <a:t>Financiado por el </a:t>
            </a:r>
            <a:r>
              <a:rPr lang="es" sz="2400" dirty="0" err="1">
                <a:latin typeface="Aptos" panose="020B0004020202020204" pitchFamily="34" charset="0"/>
              </a:rPr>
              <a:t>Programa ERASMUS+ </a:t>
            </a:r>
            <a:r>
              <a:rPr lang="es" sz="2400" dirty="0">
                <a:latin typeface="Aptos" panose="020B0004020202020204" pitchFamily="34" charset="0"/>
              </a:rPr>
              <a:t>de la Unión Europea, este proyecto se centra en desarrollar las capacidades de los educadores para abordar e integrar el bienestar digital en sus prácticas docentes.</a:t>
            </a:r>
            <a:endParaRPr lang="sk-SK" sz="2400" dirty="0">
              <a:latin typeface="Aptos" panose="020B0004020202020204" pitchFamily="34" charset="0"/>
            </a:endParaRPr>
          </a:p>
          <a:p>
            <a:pPr algn="just"/>
            <a:r>
              <a:rPr lang="es" sz="2400" dirty="0">
                <a:latin typeface="Aptos" panose="020B0004020202020204" pitchFamily="34" charset="0"/>
              </a:rPr>
              <a:t>Identifica y muestra prácticas educativas innovadoras, ofrece capacitación para mejorar la comprensión de los educadores sobre los riesgos digitales y desarrolla recursos que facilitan la enseñanza de competencias digitales alineadas con los principios del bienestar digital.</a:t>
            </a:r>
            <a:endParaRPr lang="sk-SK" sz="2400" dirty="0">
              <a:latin typeface="Aptos" panose="020B0004020202020204" pitchFamily="34" charset="0"/>
            </a:endParaRPr>
          </a:p>
          <a:p>
            <a:pPr algn="just"/>
            <a:r>
              <a:rPr lang="es" sz="2400" dirty="0">
                <a:latin typeface="Aptos" panose="020B0004020202020204" pitchFamily="34" charset="0"/>
              </a:rPr>
              <a:t>Este enfoque integral no solo mejora la experiencia educativa, sino que también contribuye significativamente a una comprensión más amplia del bienestar digital por parte de la sociedad. Para obtener información más detallada, puede visitar el sitio oficial del proyecto en </a:t>
            </a:r>
            <a:r>
              <a:rPr lang="es" sz="2400" b="1" dirty="0">
                <a:solidFill>
                  <a:srgbClr val="92BAB5"/>
                </a:solidFill>
                <a:latin typeface="Aptos" panose="020B0004020202020204" pitchFamily="34" charset="0"/>
                <a:hlinkClick r:id="rId2">
                  <a:extLst>
                    <a:ext uri="{A12FA001-AC4F-418D-AE19-62706E023703}">
                      <ahyp:hlinkClr xmlns:ahyp="http://schemas.microsoft.com/office/drawing/2018/hyperlinkcolor" val="tx"/>
                    </a:ext>
                  </a:extLst>
                </a:hlinkClick>
              </a:rPr>
              <a:t>Digital Wellbeing Educators </a:t>
            </a:r>
            <a:r>
              <a:rPr lang="es" sz="2400" dirty="0">
                <a:latin typeface="Aptos" panose="020B0004020202020204" pitchFamily="34" charset="0"/>
              </a:rPr>
              <a:t>.</a:t>
            </a:r>
          </a:p>
        </p:txBody>
      </p:sp>
      <p:sp>
        <p:nvSpPr>
          <p:cNvPr id="29" name="Freeform: Shape 28">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85851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1389278" y="1233241"/>
            <a:ext cx="3240506" cy="4064628"/>
          </a:xfrm>
        </p:spPr>
        <p:txBody>
          <a:bodyPr>
            <a:normAutofit fontScale="90000"/>
          </a:bodyPr>
          <a:lstStyle/>
          <a:p>
            <a:r>
              <a:rPr lang="es">
                <a:solidFill>
                  <a:srgbClr val="FFFFFF"/>
                </a:solidFill>
                <a:latin typeface="Aptos" panose="020B0004020202020204" pitchFamily="34" charset="0"/>
              </a:rPr>
              <a:t>Bienestar digital en el lugar de trabajo </a:t>
            </a:r>
            <a:br>
              <a:rPr lang="tr-TR">
                <a:solidFill>
                  <a:srgbClr val="FFFFFF"/>
                </a:solidFill>
                <a:latin typeface="Aptos" panose="020B0004020202020204" pitchFamily="34" charset="0"/>
              </a:rPr>
            </a:br>
            <a:r>
              <a:rPr lang="es">
                <a:solidFill>
                  <a:srgbClr val="FFFFFF"/>
                </a:solidFill>
                <a:latin typeface="Aptos" panose="020B0004020202020204" pitchFamily="34" charset="0"/>
              </a:rPr>
              <a:t>(McKinsey &amp; Company)</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p:cNvSpPr>
            <a:spLocks noGrp="1"/>
          </p:cNvSpPr>
          <p:nvPr>
            <p:ph idx="1"/>
          </p:nvPr>
        </p:nvSpPr>
        <p:spPr>
          <a:xfrm>
            <a:off x="6031676" y="591009"/>
            <a:ext cx="5629795" cy="5752641"/>
          </a:xfrm>
        </p:spPr>
        <p:txBody>
          <a:bodyPr anchor="t">
            <a:normAutofit fontScale="92500" lnSpcReduction="10000"/>
          </a:bodyPr>
          <a:lstStyle/>
          <a:p>
            <a:pPr marL="0" indent="0">
              <a:buNone/>
            </a:pPr>
            <a:r>
              <a:rPr lang="es" sz="3600" dirty="0">
                <a:latin typeface="Aptos" panose="020B0004020202020204" pitchFamily="34" charset="0"/>
              </a:rPr>
              <a:t>McKinsey ha informado sobre el uso de la tecnología digital para apoyar la salud mental de los empleados, destacando varias soluciones digitales como chatbots preventivos y programas de capacitación en resiliencia. Estas herramientas están diseñadas para ayudar a los empleados a gestionar el estrés y mejorar su bienestar general (</a:t>
            </a:r>
            <a:r>
              <a:rPr lang="es" sz="3600" b="1" dirty="0">
                <a:solidFill>
                  <a:srgbClr val="92BAB5"/>
                </a:solidFill>
                <a:latin typeface="Aptos" panose="020B0004020202020204" pitchFamily="34" charset="0"/>
                <a:hlinkClick r:id="rId2">
                  <a:extLst>
                    <a:ext uri="{A12FA001-AC4F-418D-AE19-62706E023703}">
                      <ahyp:hlinkClr xmlns:ahyp="http://schemas.microsoft.com/office/drawing/2018/hyperlinkcolor" val="tx"/>
                    </a:ext>
                  </a:extLst>
                </a:hlinkClick>
              </a:rPr>
              <a:t>McKinsey &amp; Company </a:t>
            </a:r>
            <a:r>
              <a:rPr lang="es" sz="3600" dirty="0">
                <a:latin typeface="Aptos" panose="020B0004020202020204" pitchFamily="34" charset="0"/>
              </a:rPr>
              <a:t>).</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53057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1222266" y="1153725"/>
            <a:ext cx="3567733" cy="4064628"/>
          </a:xfrm>
        </p:spPr>
        <p:txBody>
          <a:bodyPr>
            <a:normAutofit/>
          </a:bodyPr>
          <a:lstStyle/>
          <a:p>
            <a:r>
              <a:rPr lang="es" sz="4100" dirty="0">
                <a:solidFill>
                  <a:srgbClr val="FFFFFF"/>
                </a:solidFill>
                <a:latin typeface="Aptos" panose="020B0004020202020204" pitchFamily="34" charset="0"/>
              </a:rPr>
              <a:t>Experimentos de bienestar digital de Google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p:cNvSpPr>
            <a:spLocks noGrp="1"/>
          </p:cNvSpPr>
          <p:nvPr>
            <p:ph idx="1"/>
          </p:nvPr>
        </p:nvSpPr>
        <p:spPr>
          <a:xfrm>
            <a:off x="6009216" y="308609"/>
            <a:ext cx="5652255" cy="5950145"/>
          </a:xfrm>
        </p:spPr>
        <p:txBody>
          <a:bodyPr anchor="t">
            <a:normAutofit fontScale="92500" lnSpcReduction="20000"/>
          </a:bodyPr>
          <a:lstStyle/>
          <a:p>
            <a:pPr marL="0" indent="0">
              <a:buNone/>
            </a:pPr>
            <a:r>
              <a:rPr lang="es" sz="3200" dirty="0">
                <a:latin typeface="Aptos" panose="020B0004020202020204" pitchFamily="34" charset="0"/>
              </a:rPr>
              <a:t>La plataforma de experimentos de bienestar digital de Google ofrece una variedad de herramientas diseñadas para ayudar a los usuarios a equilibrar sus experiencias digitales y de la vida real. Esto incluye experimentos como "Paper Phone", que ayuda a los usuarios a tomarse un descanso de sus dispositivos digitales, y "Envelope", diseñado para simplificar el teléfono inteligente y convertirlo en un dispositivo básico para reducir las distracciones </a:t>
            </a:r>
            <a:r>
              <a:rPr lang="es" sz="3200">
                <a:latin typeface="Aptos" panose="020B0004020202020204" pitchFamily="34" charset="0"/>
              </a:rPr>
              <a:t>( </a:t>
            </a:r>
            <a:r>
              <a:rPr lang="es" sz="3200" b="1">
                <a:solidFill>
                  <a:srgbClr val="92BAB5"/>
                </a:solidFill>
                <a:latin typeface="Aptos" panose="020B0004020202020204" pitchFamily="34" charset="0"/>
                <a:hlinkClick r:id="rId2">
                  <a:extLst>
                    <a:ext uri="{A12FA001-AC4F-418D-AE19-62706E023703}">
                      <ahyp:hlinkClr xmlns:ahyp="http://schemas.microsoft.com/office/drawing/2018/hyperlinkcolor" val="tx"/>
                    </a:ext>
                  </a:extLst>
                </a:hlinkClick>
              </a:rPr>
              <a:t>Experimentos con Google </a:t>
            </a:r>
            <a:r>
              <a:rPr lang="es" sz="3200">
                <a:latin typeface="Aptos" panose="020B0004020202020204" pitchFamily="34" charset="0"/>
              </a:rPr>
              <a:t>).</a:t>
            </a:r>
            <a:endParaRPr lang="es" sz="3200" dirty="0">
              <a:latin typeface="Aptos" panose="020B0004020202020204"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643742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7C76C1A1-0B1A-15F2-FCB6-4135E71DC44A}"/>
              </a:ext>
            </a:extLst>
          </p:cNvPr>
          <p:cNvSpPr>
            <a:spLocks noGrp="1"/>
          </p:cNvSpPr>
          <p:nvPr>
            <p:ph type="title"/>
          </p:nvPr>
        </p:nvSpPr>
        <p:spPr>
          <a:xfrm>
            <a:off x="294760" y="149307"/>
            <a:ext cx="11049001" cy="1586625"/>
          </a:xfrm>
        </p:spPr>
        <p:txBody>
          <a:bodyPr>
            <a:normAutofit fontScale="90000"/>
          </a:bodyPr>
          <a:lstStyle/>
          <a:p>
            <a:r>
              <a:rPr lang="es" sz="4000" dirty="0">
                <a:latin typeface="Aptos" panose="020B0004020202020204" pitchFamily="34" charset="0"/>
                <a:ea typeface="Cambria"/>
              </a:rPr>
              <a:t>El bienestar digital como elemento crucial para sobresalir en el lugar de trabajo de forma saludable y sostenible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9C158E67-070D-F297-DC45-595BE8E50EF2}"/>
              </a:ext>
            </a:extLst>
          </p:cNvPr>
          <p:cNvSpPr>
            <a:spLocks noGrp="1"/>
          </p:cNvSpPr>
          <p:nvPr>
            <p:ph idx="1"/>
          </p:nvPr>
        </p:nvSpPr>
        <p:spPr>
          <a:xfrm>
            <a:off x="848239" y="1735932"/>
            <a:ext cx="10968990" cy="4441031"/>
          </a:xfrm>
        </p:spPr>
        <p:txBody>
          <a:bodyPr vert="horz" lIns="91440" tIns="45720" rIns="91440" bIns="45720" rtlCol="0">
            <a:normAutofit fontScale="92500" lnSpcReduction="10000"/>
          </a:bodyPr>
          <a:lstStyle/>
          <a:p>
            <a:pPr algn="just"/>
            <a:r>
              <a:rPr lang="es" dirty="0">
                <a:latin typeface="Aptos" panose="020B0004020202020204" pitchFamily="34" charset="0"/>
                <a:ea typeface="Cambria"/>
              </a:rPr>
              <a:t>Este proyecto se centra en integrar el bienestar digital como un aspecto central para lograr la excelencia en el lugar de trabajo, promoviendo tanto la salud física como mental.</a:t>
            </a:r>
            <a:endParaRPr lang="sk-SK" dirty="0">
              <a:latin typeface="Aptos" panose="020B0004020202020204" pitchFamily="34" charset="0"/>
              <a:ea typeface="Cambria"/>
            </a:endParaRPr>
          </a:p>
          <a:p>
            <a:pPr algn="just"/>
            <a:r>
              <a:rPr lang="es" dirty="0">
                <a:latin typeface="Aptos" panose="020B0004020202020204" pitchFamily="34" charset="0"/>
                <a:ea typeface="Cambria"/>
              </a:rPr>
              <a:t>Está diseñado para formadores, educadores y gerentes de educación y formación profesional (FP), y proporciona recursos como un plan de estudios especializado, un manual del formador y un perfil de gerente de bienestar digital.</a:t>
            </a:r>
            <a:endParaRPr lang="sk-SK" dirty="0">
              <a:latin typeface="Aptos" panose="020B0004020202020204" pitchFamily="34" charset="0"/>
              <a:ea typeface="Cambria"/>
            </a:endParaRPr>
          </a:p>
          <a:p>
            <a:pPr algn="just"/>
            <a:r>
              <a:rPr lang="es" dirty="0">
                <a:latin typeface="Aptos" panose="020B0004020202020204" pitchFamily="34" charset="0"/>
                <a:ea typeface="Cambria"/>
              </a:rPr>
              <a:t>La iniciativa incluye el desarrollo de un modelo de cualificación y un curso de formación para formadores de FP, junto con esfuerzos integrales de gestión y difusión de proyectos para fomentar entornos de trabajo más saludables a través de prácticas digitales.</a:t>
            </a:r>
            <a:endParaRPr lang="sk-SK" dirty="0">
              <a:latin typeface="Aptos" panose="020B0004020202020204" pitchFamily="34" charset="0"/>
              <a:ea typeface="Cambria"/>
            </a:endParaRPr>
          </a:p>
          <a:p>
            <a:pPr algn="just"/>
            <a:r>
              <a:rPr lang="es" dirty="0">
                <a:latin typeface="Aptos" panose="020B0004020202020204" pitchFamily="34" charset="0"/>
                <a:ea typeface="Cambria"/>
              </a:rPr>
              <a:t>Más detalles están disponibles en su </a:t>
            </a:r>
            <a:r>
              <a:rPr lang="es" b="1" dirty="0">
                <a:solidFill>
                  <a:srgbClr val="92BAB5"/>
                </a:solidFill>
                <a:latin typeface="Aptos" panose="020B0004020202020204" pitchFamily="34" charset="0"/>
                <a:ea typeface="Cambria"/>
                <a:hlinkClick r:id="rId2">
                  <a:extLst>
                    <a:ext uri="{A12FA001-AC4F-418D-AE19-62706E023703}">
                      <ahyp:hlinkClr xmlns:ahyp="http://schemas.microsoft.com/office/drawing/2018/hyperlinkcolor" val="tx"/>
                    </a:ext>
                  </a:extLst>
                </a:hlinkClick>
              </a:rPr>
              <a:t>sitio web oficial </a:t>
            </a:r>
            <a:r>
              <a:rPr lang="es" dirty="0">
                <a:solidFill>
                  <a:srgbClr val="0563C1"/>
                </a:solidFill>
                <a:latin typeface="Aptos" panose="020B0004020202020204" pitchFamily="34" charset="0"/>
                <a:ea typeface="Cambria"/>
                <a:hlinkClick r:id="rId2">
                  <a:extLst>
                    <a:ext uri="{A12FA001-AC4F-418D-AE19-62706E023703}">
                      <ahyp:hlinkClr xmlns:ahyp="http://schemas.microsoft.com/office/drawing/2018/hyperlinkcolor" val="tx"/>
                    </a:ext>
                  </a:extLst>
                </a:hlinkClick>
              </a:rPr>
              <a:t>.</a:t>
            </a:r>
            <a:endParaRPr lang="en-US" dirty="0">
              <a:latin typeface="Aptos" panose="020B0004020202020204" pitchFamily="34" charset="0"/>
              <a:hlinkClick r:id="rId2"/>
            </a:endParaRPr>
          </a:p>
        </p:txBody>
      </p:sp>
    </p:spTree>
    <p:extLst>
      <p:ext uri="{BB962C8B-B14F-4D97-AF65-F5344CB8AC3E}">
        <p14:creationId xmlns:p14="http://schemas.microsoft.com/office/powerpoint/2010/main" val="3909979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68F23E-A48F-476D-839B-6ED7471F578C}"/>
              </a:ext>
            </a:extLst>
          </p:cNvPr>
          <p:cNvSpPr>
            <a:spLocks noGrp="1"/>
          </p:cNvSpPr>
          <p:nvPr>
            <p:ph type="title"/>
          </p:nvPr>
        </p:nvSpPr>
        <p:spPr>
          <a:xfrm>
            <a:off x="956826" y="1112969"/>
            <a:ext cx="3937298" cy="4166010"/>
          </a:xfrm>
        </p:spPr>
        <p:txBody>
          <a:bodyPr>
            <a:normAutofit/>
          </a:bodyPr>
          <a:lstStyle/>
          <a:p>
            <a:r>
              <a:rPr lang="es">
                <a:solidFill>
                  <a:srgbClr val="FFFFFF"/>
                </a:solidFill>
                <a:latin typeface="Aptos" panose="020B0004020202020204" pitchFamily="34" charset="0"/>
              </a:rPr>
              <a:t>Plataforma de bienestar digital de Google</a:t>
            </a:r>
            <a:endParaRPr lang="mk-MK">
              <a:solidFill>
                <a:srgbClr val="FFFFFF"/>
              </a:solidFill>
              <a:latin typeface="Aptos" panose="020B0004020202020204" pitchFamily="34" charset="0"/>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423FB82-8154-4DBF-8F5C-BF8BF6518924}"/>
              </a:ext>
            </a:extLst>
          </p:cNvPr>
          <p:cNvSpPr>
            <a:spLocks noGrp="1"/>
          </p:cNvSpPr>
          <p:nvPr>
            <p:ph idx="1"/>
          </p:nvPr>
        </p:nvSpPr>
        <p:spPr>
          <a:xfrm>
            <a:off x="5698912" y="422910"/>
            <a:ext cx="6165428" cy="6035040"/>
          </a:xfrm>
        </p:spPr>
        <p:txBody>
          <a:bodyPr anchor="t">
            <a:normAutofit fontScale="92500" lnSpcReduction="10000"/>
          </a:bodyPr>
          <a:lstStyle/>
          <a:p>
            <a:r>
              <a:rPr lang="es" dirty="0">
                <a:latin typeface="Aptos" panose="020B0004020202020204" pitchFamily="34" charset="0"/>
              </a:rPr>
              <a:t>Bienvenido a la Plataforma de Bienestar Digital de Google, un conjunto integral de herramientas y funciones diseñadas para ayudar a los usuarios a fomentar una relación más saludable con la tecnología.</a:t>
            </a:r>
          </a:p>
          <a:p>
            <a:r>
              <a:rPr lang="es" dirty="0">
                <a:latin typeface="Aptos" panose="020B0004020202020204" pitchFamily="34" charset="0"/>
              </a:rPr>
              <a:t>El objetivo principal de la plataforma es capacitar a los usuarios para que comprendan y regulen sus comportamientos digitales, mejorando así su bienestar general.</a:t>
            </a:r>
          </a:p>
          <a:p>
            <a:r>
              <a:rPr lang="es" dirty="0">
                <a:latin typeface="Aptos" panose="020B0004020202020204" pitchFamily="34" charset="0"/>
              </a:rPr>
              <a:t>Es fundamental reconocer la importancia de monitorear el tiempo frente a la pantalla y gestionar los hábitos digitales para mitigar los posibles efectos adversos sobre la salud mental y la productividad.</a:t>
            </a:r>
            <a:endParaRPr lang="mk-MK" dirty="0">
              <a:latin typeface="Aptos" panose="020B0004020202020204"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193414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A850B9E-62B0-4F25-A52F-B593F3413E51}"/>
              </a:ext>
            </a:extLst>
          </p:cNvPr>
          <p:cNvSpPr>
            <a:spLocks noGrp="1"/>
          </p:cNvSpPr>
          <p:nvPr>
            <p:ph type="title"/>
          </p:nvPr>
        </p:nvSpPr>
        <p:spPr>
          <a:xfrm>
            <a:off x="838200" y="365125"/>
            <a:ext cx="10515600" cy="1325563"/>
          </a:xfrm>
        </p:spPr>
        <p:txBody>
          <a:bodyPr>
            <a:normAutofit/>
          </a:bodyPr>
          <a:lstStyle/>
          <a:p>
            <a:r>
              <a:rPr lang="es" sz="4400" dirty="0">
                <a:latin typeface="Aptos" panose="020B0004020202020204" pitchFamily="34" charset="0"/>
              </a:rPr>
              <a:t>Características de la Plataforma de Bienestar Digital de Google</a:t>
            </a:r>
            <a:endParaRPr lang="mk-MK" sz="4400"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620D3B7-38B2-4C7B-AF3F-A3FB120F5F2B}"/>
              </a:ext>
            </a:extLst>
          </p:cNvPr>
          <p:cNvSpPr>
            <a:spLocks noGrp="1"/>
          </p:cNvSpPr>
          <p:nvPr>
            <p:ph idx="1"/>
          </p:nvPr>
        </p:nvSpPr>
        <p:spPr>
          <a:xfrm>
            <a:off x="1120690" y="1698241"/>
            <a:ext cx="10515600" cy="4351338"/>
          </a:xfrm>
        </p:spPr>
        <p:txBody>
          <a:bodyPr>
            <a:normAutofit lnSpcReduction="10000"/>
          </a:bodyPr>
          <a:lstStyle/>
          <a:p>
            <a:pPr algn="just"/>
            <a:r>
              <a:rPr lang="es" sz="2400" dirty="0">
                <a:latin typeface="Aptos" panose="020B0004020202020204" pitchFamily="34" charset="0"/>
              </a:rPr>
              <a:t>Profundicemos en las características clave diseñadas para promover el bienestar digital:</a:t>
            </a:r>
          </a:p>
          <a:p>
            <a:pPr lvl="1" algn="just">
              <a:buClr>
                <a:srgbClr val="FFAA5A"/>
              </a:buClr>
              <a:buFont typeface="Wingdings" panose="05000000000000000000" pitchFamily="2" charset="2"/>
              <a:buChar char="§"/>
            </a:pPr>
            <a:r>
              <a:rPr lang="es-ES" dirty="0" err="1">
                <a:latin typeface="Aptos" panose="020B0004020202020204" pitchFamily="34" charset="0"/>
                <a:ea typeface="Cambria" panose="02040503050406030204" pitchFamily="18" charset="0"/>
              </a:rPr>
              <a:t>Screen</a:t>
            </a:r>
            <a:r>
              <a:rPr lang="es-ES" dirty="0">
                <a:latin typeface="Aptos" panose="020B0004020202020204" pitchFamily="34" charset="0"/>
                <a:ea typeface="Cambria" panose="02040503050406030204" pitchFamily="18" charset="0"/>
              </a:rPr>
              <a:t> Time Tracking</a:t>
            </a:r>
            <a:r>
              <a:rPr lang="es" dirty="0">
                <a:latin typeface="Aptos" panose="020B0004020202020204" pitchFamily="34" charset="0"/>
                <a:ea typeface="Cambria" panose="02040503050406030204" pitchFamily="18" charset="0"/>
              </a:rPr>
              <a:t>: Obtiene información sobre los patrones de uso al monitorear el tiempo dedicado a aplicaciones y sitios web.</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App Timer: Fomenta el uso consciente estableciendo límites de tiempo en aplicaciones específicas para evitar un tiempo excesivo frente a la pantalla.</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Focus Mode: Mejora la concentración pausando temporalmente las aplicaciones que distraen durante tareas o actividades importantes.</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Wind Down: Fomenta una mejor higiene del sueño programando una reducción del tiempo frente a la pantalla antes de acostarse.</a:t>
            </a:r>
          </a:p>
          <a:p>
            <a:pPr algn="just"/>
            <a:r>
              <a:rPr lang="es" sz="2400" dirty="0">
                <a:latin typeface="Aptos" panose="020B0004020202020204" pitchFamily="34" charset="0"/>
              </a:rPr>
              <a:t>Estas características permiten a los usuarios recuperar el control sobre sus experiencias digitales y cultivar hábitos más saludables.</a:t>
            </a:r>
            <a:endParaRPr lang="mk-MK" sz="2400" dirty="0">
              <a:latin typeface="Aptos" panose="020B0004020202020204" pitchFamily="34" charset="0"/>
            </a:endParaRPr>
          </a:p>
        </p:txBody>
      </p:sp>
    </p:spTree>
    <p:extLst>
      <p:ext uri="{BB962C8B-B14F-4D97-AF65-F5344CB8AC3E}">
        <p14:creationId xmlns:p14="http://schemas.microsoft.com/office/powerpoint/2010/main" val="3522709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EA9B7DE-F5E2-45AC-A3A5-2215C7378561}"/>
              </a:ext>
            </a:extLst>
          </p:cNvPr>
          <p:cNvSpPr>
            <a:spLocks noGrp="1"/>
          </p:cNvSpPr>
          <p:nvPr>
            <p:ph type="title"/>
          </p:nvPr>
        </p:nvSpPr>
        <p:spPr>
          <a:xfrm>
            <a:off x="555710" y="236143"/>
            <a:ext cx="10515600" cy="1075055"/>
          </a:xfrm>
        </p:spPr>
        <p:txBody>
          <a:bodyPr>
            <a:normAutofit fontScale="90000"/>
          </a:bodyPr>
          <a:lstStyle/>
          <a:p>
            <a:r>
              <a:rPr lang="es" dirty="0">
                <a:latin typeface="Aptos" panose="020B0004020202020204" pitchFamily="34" charset="0"/>
              </a:rPr>
              <a:t>Cómo utilizar el bienestar digital de Google</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F8C8AF6-2502-4F5F-B347-9118C5556739}"/>
              </a:ext>
            </a:extLst>
          </p:cNvPr>
          <p:cNvSpPr>
            <a:spLocks noGrp="1"/>
          </p:cNvSpPr>
          <p:nvPr>
            <p:ph idx="1"/>
          </p:nvPr>
        </p:nvSpPr>
        <p:spPr>
          <a:xfrm>
            <a:off x="941070" y="1350022"/>
            <a:ext cx="10515600" cy="4456418"/>
          </a:xfrm>
        </p:spPr>
        <p:txBody>
          <a:bodyPr>
            <a:normAutofit fontScale="92500" lnSpcReduction="10000"/>
          </a:bodyPr>
          <a:lstStyle/>
          <a:p>
            <a:pPr algn="just"/>
            <a:r>
              <a:rPr lang="es" sz="2400" dirty="0">
                <a:latin typeface="Aptos" panose="020B0004020202020204" pitchFamily="34" charset="0"/>
              </a:rPr>
              <a:t>A continuación se muestra una guía paso a paso para utilizar la plataforma de manera efectiva:</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Acceda a Bienestar Digital en la configuración del dispositivo o a través de la aplicación dedicada.</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Explore los conocimientos sobre Screen Time Tracking para comprender los hábitos de uso digital de manera integral.</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Establezca límites configurando los límites de la aplicación mediante App Timer.</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Aumente la productividad activando el Focus Mode durante las sesiones de trabajo o estudio.</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Mejore la calidad del sueño programando Wind Down para crear una rutina relajante a la hora de acostarse.</a:t>
            </a:r>
          </a:p>
          <a:p>
            <a:pPr algn="just"/>
            <a:r>
              <a:rPr lang="es" sz="2400" dirty="0">
                <a:latin typeface="Aptos" panose="020B0004020202020204" pitchFamily="34" charset="0"/>
              </a:rPr>
              <a:t>Se recomienda revisar periódicamente los datos de bienestar digital y ajustar la configuración para apoyar los objetivos individuales.</a:t>
            </a:r>
            <a:endParaRPr lang="mk-MK" sz="2400" dirty="0">
              <a:latin typeface="Aptos" panose="020B0004020202020204" pitchFamily="34" charset="0"/>
            </a:endParaRPr>
          </a:p>
        </p:txBody>
      </p:sp>
    </p:spTree>
    <p:extLst>
      <p:ext uri="{BB962C8B-B14F-4D97-AF65-F5344CB8AC3E}">
        <p14:creationId xmlns:p14="http://schemas.microsoft.com/office/powerpoint/2010/main" val="4011597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DA97EEB-CBFC-43DA-9904-A37A7B97632E}"/>
              </a:ext>
            </a:extLst>
          </p:cNvPr>
          <p:cNvSpPr>
            <a:spLocks noGrp="1"/>
          </p:cNvSpPr>
          <p:nvPr>
            <p:ph type="title"/>
          </p:nvPr>
        </p:nvSpPr>
        <p:spPr>
          <a:xfrm>
            <a:off x="555710" y="269559"/>
            <a:ext cx="10515600" cy="1097915"/>
          </a:xfrm>
        </p:spPr>
        <p:txBody>
          <a:bodyPr>
            <a:normAutofit fontScale="90000"/>
          </a:bodyPr>
          <a:lstStyle/>
          <a:p>
            <a:r>
              <a:rPr lang="es" dirty="0">
                <a:latin typeface="Aptos" panose="020B0004020202020204" pitchFamily="34" charset="0"/>
              </a:rPr>
              <a:t>Otras aplicaciones de bienestar digital</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DA33394-C456-480A-8FB1-01441F973501}"/>
              </a:ext>
            </a:extLst>
          </p:cNvPr>
          <p:cNvSpPr>
            <a:spLocks noGrp="1"/>
          </p:cNvSpPr>
          <p:nvPr>
            <p:ph idx="1"/>
          </p:nvPr>
        </p:nvSpPr>
        <p:spPr>
          <a:xfrm>
            <a:off x="838200" y="1367474"/>
            <a:ext cx="10798090" cy="4667566"/>
          </a:xfrm>
        </p:spPr>
        <p:txBody>
          <a:bodyPr>
            <a:normAutofit lnSpcReduction="10000"/>
          </a:bodyPr>
          <a:lstStyle/>
          <a:p>
            <a:pPr algn="just"/>
            <a:r>
              <a:rPr lang="es" dirty="0">
                <a:latin typeface="Aptos" panose="020B0004020202020204" pitchFamily="34" charset="0"/>
              </a:rPr>
              <a:t>Exploremos aplicaciones adicionales del bienestar digital:</a:t>
            </a:r>
          </a:p>
          <a:p>
            <a:pPr lvl="1" algn="just">
              <a:buClr>
                <a:srgbClr val="FFAA5A"/>
              </a:buClr>
              <a:buFont typeface="Wingdings" panose="05000000000000000000" pitchFamily="2" charset="2"/>
              <a:buChar char="§"/>
            </a:pPr>
            <a:r>
              <a:rPr lang="es" sz="2800" dirty="0">
                <a:latin typeface="Aptos" panose="020B0004020202020204" pitchFamily="34" charset="0"/>
                <a:ea typeface="Cambria" panose="02040503050406030204" pitchFamily="18" charset="0"/>
              </a:rPr>
              <a:t>Screen Time de Apple: Ofrece funciones similares para que los usuarios de iOS monitoreen y administren el tiempo frente a la pantalla.</a:t>
            </a:r>
          </a:p>
          <a:p>
            <a:pPr lvl="1" algn="just">
              <a:buClr>
                <a:srgbClr val="FFAA5A"/>
              </a:buClr>
              <a:buFont typeface="Wingdings" panose="05000000000000000000" pitchFamily="2" charset="2"/>
              <a:buChar char="§"/>
            </a:pPr>
            <a:r>
              <a:rPr lang="es" sz="2800" dirty="0">
                <a:latin typeface="Aptos" panose="020B0004020202020204" pitchFamily="34" charset="0"/>
                <a:ea typeface="Cambria" panose="02040503050406030204" pitchFamily="18" charset="0"/>
              </a:rPr>
              <a:t>Forest: Fomenta la concentración y la productividad al recompensar a los usuarios por permanecer alejados de sus teléfonos durante períodos designados.</a:t>
            </a:r>
          </a:p>
          <a:p>
            <a:pPr lvl="1" algn="just">
              <a:buClr>
                <a:srgbClr val="FFAA5A"/>
              </a:buClr>
              <a:buFont typeface="Wingdings" panose="05000000000000000000" pitchFamily="2" charset="2"/>
              <a:buChar char="§"/>
            </a:pPr>
            <a:r>
              <a:rPr lang="es" sz="2800" dirty="0">
                <a:latin typeface="Aptos" panose="020B0004020202020204" pitchFamily="34" charset="0"/>
                <a:ea typeface="Cambria" panose="02040503050406030204" pitchFamily="18" charset="0"/>
              </a:rPr>
              <a:t>Stay Focused: Ayuda a los usuarios a bloquear sitios web y aplicaciones que distraen durante momentos específicos para mantener la concentración.</a:t>
            </a:r>
          </a:p>
          <a:p>
            <a:pPr algn="just"/>
            <a:r>
              <a:rPr lang="es" dirty="0">
                <a:latin typeface="Aptos" panose="020B0004020202020204" pitchFamily="34" charset="0"/>
              </a:rPr>
              <a:t>Estas aplicaciones ofrecen enfoques alternativos para fomentar hábitos digitales saludables y reducir las distracciones.</a:t>
            </a:r>
            <a:endParaRPr lang="mk-MK" dirty="0">
              <a:latin typeface="Aptos" panose="020B0004020202020204" pitchFamily="34" charset="0"/>
            </a:endParaRPr>
          </a:p>
        </p:txBody>
      </p:sp>
    </p:spTree>
    <p:extLst>
      <p:ext uri="{BB962C8B-B14F-4D97-AF65-F5344CB8AC3E}">
        <p14:creationId xmlns:p14="http://schemas.microsoft.com/office/powerpoint/2010/main" val="2970230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FF0F2C-148E-4AF2-8C9B-B68D8E642ED9}"/>
              </a:ext>
            </a:extLst>
          </p:cNvPr>
          <p:cNvSpPr>
            <a:spLocks noGrp="1"/>
          </p:cNvSpPr>
          <p:nvPr>
            <p:ph type="title"/>
          </p:nvPr>
        </p:nvSpPr>
        <p:spPr>
          <a:xfrm>
            <a:off x="555710" y="246459"/>
            <a:ext cx="10515600" cy="869156"/>
          </a:xfrm>
        </p:spPr>
        <p:txBody>
          <a:bodyPr>
            <a:normAutofit/>
          </a:bodyPr>
          <a:lstStyle/>
          <a:p>
            <a:r>
              <a:rPr lang="es" dirty="0">
                <a:latin typeface="Aptos" panose="020B0004020202020204" pitchFamily="34" charset="0"/>
              </a:rPr>
              <a:t>Aplicaciones de atención plena</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5ED3BD4-944E-461A-A3CF-BFCA04BDCA9F}"/>
              </a:ext>
            </a:extLst>
          </p:cNvPr>
          <p:cNvSpPr>
            <a:spLocks noGrp="1"/>
          </p:cNvSpPr>
          <p:nvPr>
            <p:ph idx="1"/>
          </p:nvPr>
        </p:nvSpPr>
        <p:spPr>
          <a:xfrm>
            <a:off x="975360" y="1362073"/>
            <a:ext cx="10515600" cy="4814890"/>
          </a:xfrm>
        </p:spPr>
        <p:txBody>
          <a:bodyPr>
            <a:normAutofit/>
          </a:bodyPr>
          <a:lstStyle/>
          <a:p>
            <a:pPr algn="just"/>
            <a:r>
              <a:rPr lang="es" sz="2400" dirty="0">
                <a:latin typeface="Aptos" panose="020B0004020202020204" pitchFamily="34" charset="0"/>
              </a:rPr>
              <a:t>Las aplicaciones de atención plena desempeñan un papel fundamental en la promoción del bienestar digital y la gestión del estrés:</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Headspace: Ofrece meditaciones guiadas, ejercicios de atención plena y ayudas para dormir para favorecer el bienestar mental.</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Calm: Ofrece técnicas de relajación, historias para dormir y sesiones de meditación para aliviar la ansiedad y mejorar la calidad del sueño.</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Insight Timer: Incluye una biblioteca variada de meditaciones guiadas, charlas y pistas musicales para la práctica de la atención plena y el alivio del estrés.</a:t>
            </a:r>
          </a:p>
          <a:p>
            <a:pPr algn="just"/>
            <a:r>
              <a:rPr lang="es" sz="2400" dirty="0">
                <a:latin typeface="Aptos" panose="020B0004020202020204" pitchFamily="34" charset="0"/>
              </a:rPr>
              <a:t>Incorporar prácticas de atención plena en las rutinas diarias puede fomentar una mayor sensación de calma en medio de las distracciones digitales.</a:t>
            </a:r>
            <a:endParaRPr lang="mk-MK" sz="2400" dirty="0">
              <a:latin typeface="Aptos" panose="020B0004020202020204" pitchFamily="34" charset="0"/>
            </a:endParaRPr>
          </a:p>
        </p:txBody>
      </p:sp>
    </p:spTree>
    <p:extLst>
      <p:ext uri="{BB962C8B-B14F-4D97-AF65-F5344CB8AC3E}">
        <p14:creationId xmlns:p14="http://schemas.microsoft.com/office/powerpoint/2010/main" val="266236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964" y="707827"/>
            <a:ext cx="3939688" cy="4915733"/>
          </a:xfrm>
        </p:spPr>
        <p:txBody>
          <a:bodyPr>
            <a:normAutofit fontScale="90000"/>
          </a:bodyPr>
          <a:lstStyle/>
          <a:p>
            <a:pPr algn="r"/>
            <a:r>
              <a:rPr lang="es" dirty="0">
                <a:solidFill>
                  <a:srgbClr val="FFAA5A"/>
                </a:solidFill>
                <a:latin typeface="Aptos" panose="020B0004020202020204" pitchFamily="34" charset="0"/>
                <a:cs typeface="Calibri Light" panose="020F0302020204030204" pitchFamily="34" charset="0"/>
              </a:rPr>
              <a:t>BIENESTAR DIGITAL:</a:t>
            </a:r>
            <a:br>
              <a:rPr lang="es" dirty="0">
                <a:solidFill>
                  <a:srgbClr val="FFAA5A"/>
                </a:solidFill>
                <a:latin typeface="Aptos" panose="020B0004020202020204" pitchFamily="34" charset="0"/>
                <a:cs typeface="Calibri Light" panose="020F0302020204030204" pitchFamily="34" charset="0"/>
              </a:rPr>
            </a:br>
            <a:r>
              <a:rPr lang="es" dirty="0">
                <a:solidFill>
                  <a:srgbClr val="FFAA5A"/>
                </a:solidFill>
                <a:latin typeface="Aptos" panose="020B0004020202020204" pitchFamily="34" charset="0"/>
                <a:cs typeface="Calibri Light" panose="020F0302020204030204" pitchFamily="34" charset="0"/>
              </a:rPr>
              <a:t> </a:t>
            </a:r>
            <a:br>
              <a:rPr lang="en-US" dirty="0">
                <a:latin typeface="Aptos" panose="020B0004020202020204" pitchFamily="34" charset="0"/>
                <a:cs typeface="Calibri Light" panose="020F0302020204030204" pitchFamily="34" charset="0"/>
              </a:rPr>
            </a:br>
            <a:r>
              <a:rPr lang="es" dirty="0">
                <a:latin typeface="Aptos" panose="020B0004020202020204" pitchFamily="34" charset="0"/>
                <a:cs typeface="Calibri Light" panose="020F0302020204030204" pitchFamily="34" charset="0"/>
              </a:rPr>
              <a:t>Navegar por el mundo digital de forma consciente</a:t>
            </a:r>
            <a:endParaRPr lang="en-US" dirty="0">
              <a:latin typeface="Aptos" panose="020B0004020202020204" pitchFamily="34" charset="0"/>
              <a:cs typeface="Calibri Light" panose="020F0302020204030204" pitchFamily="34" charset="0"/>
            </a:endParaRPr>
          </a:p>
        </p:txBody>
      </p:sp>
      <p:graphicFrame>
        <p:nvGraphicFramePr>
          <p:cNvPr id="5" name="Content Placeholder 2">
            <a:extLst>
              <a:ext uri="{FF2B5EF4-FFF2-40B4-BE49-F238E27FC236}">
                <a16:creationId xmlns:a16="http://schemas.microsoft.com/office/drawing/2014/main" id="{DEFD9242-E62D-2E9A-A16F-757E78B1BF90}"/>
              </a:ext>
            </a:extLst>
          </p:cNvPr>
          <p:cNvGraphicFramePr>
            <a:graphicFrameLocks noGrp="1"/>
          </p:cNvGraphicFramePr>
          <p:nvPr>
            <p:ph idx="1"/>
            <p:extLst>
              <p:ext uri="{D42A27DB-BD31-4B8C-83A1-F6EECF244321}">
                <p14:modId xmlns:p14="http://schemas.microsoft.com/office/powerpoint/2010/main" val="3037659005"/>
              </p:ext>
            </p:extLst>
          </p:nvPr>
        </p:nvGraphicFramePr>
        <p:xfrm>
          <a:off x="5074245" y="371019"/>
          <a:ext cx="6515775" cy="5995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745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6B93478-38A7-425B-8568-0C486E60C952}"/>
              </a:ext>
            </a:extLst>
          </p:cNvPr>
          <p:cNvSpPr>
            <a:spLocks noGrp="1"/>
          </p:cNvSpPr>
          <p:nvPr>
            <p:ph type="title"/>
          </p:nvPr>
        </p:nvSpPr>
        <p:spPr>
          <a:xfrm>
            <a:off x="689610" y="332357"/>
            <a:ext cx="10515600" cy="1006475"/>
          </a:xfrm>
        </p:spPr>
        <p:txBody>
          <a:bodyPr>
            <a:normAutofit/>
          </a:bodyPr>
          <a:lstStyle/>
          <a:p>
            <a:r>
              <a:rPr lang="es" dirty="0">
                <a:latin typeface="Aptos" panose="020B0004020202020204" pitchFamily="34" charset="0"/>
              </a:rPr>
              <a:t>Desafíos de la desintoxicación digital</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9A21E47-94FE-4CF2-80C2-F7C74E5321BA}"/>
              </a:ext>
            </a:extLst>
          </p:cNvPr>
          <p:cNvSpPr>
            <a:spLocks noGrp="1"/>
          </p:cNvSpPr>
          <p:nvPr>
            <p:ph idx="1"/>
          </p:nvPr>
        </p:nvSpPr>
        <p:spPr>
          <a:xfrm>
            <a:off x="1120690" y="1338832"/>
            <a:ext cx="10515600" cy="4838131"/>
          </a:xfrm>
        </p:spPr>
        <p:txBody>
          <a:bodyPr>
            <a:normAutofit/>
          </a:bodyPr>
          <a:lstStyle/>
          <a:p>
            <a:pPr algn="just"/>
            <a:r>
              <a:rPr lang="es" sz="2600" dirty="0">
                <a:latin typeface="Aptos" panose="020B0004020202020204" pitchFamily="34" charset="0"/>
              </a:rPr>
              <a:t>Los desafíos de desintoxicación digital ofrecen un enfoque proactivo para gestionar el bienestar digital:</a:t>
            </a:r>
          </a:p>
          <a:p>
            <a:pPr lvl="1" algn="just">
              <a:buClr>
                <a:srgbClr val="FFAA5A"/>
              </a:buClr>
              <a:buFont typeface="Wingdings" panose="05000000000000000000" pitchFamily="2" charset="2"/>
              <a:buChar char="§"/>
            </a:pPr>
            <a:r>
              <a:rPr lang="es" sz="2600" dirty="0">
                <a:latin typeface="Aptos" panose="020B0004020202020204" pitchFamily="34" charset="0"/>
                <a:ea typeface="Cambria" panose="02040503050406030204" pitchFamily="18" charset="0"/>
              </a:rPr>
              <a:t>Los participantes se desconectan temporalmente de los dispositivos digitales y de las actividades en línea.</a:t>
            </a:r>
          </a:p>
          <a:p>
            <a:pPr lvl="1" algn="just">
              <a:buClr>
                <a:srgbClr val="FFAA5A"/>
              </a:buClr>
              <a:buFont typeface="Wingdings" panose="05000000000000000000" pitchFamily="2" charset="2"/>
              <a:buChar char="§"/>
            </a:pPr>
            <a:r>
              <a:rPr lang="es" sz="2600" dirty="0">
                <a:latin typeface="Aptos" panose="020B0004020202020204" pitchFamily="34" charset="0"/>
                <a:ea typeface="Cambria" panose="02040503050406030204" pitchFamily="18" charset="0"/>
              </a:rPr>
              <a:t>Se fomentan las actividades fuera de línea, como pasar tiempo en la naturaleza o participar en interacciones cara a cara.</a:t>
            </a:r>
          </a:p>
          <a:p>
            <a:pPr lvl="1" algn="just">
              <a:buClr>
                <a:srgbClr val="FFAA5A"/>
              </a:buClr>
              <a:buFont typeface="Wingdings" panose="05000000000000000000" pitchFamily="2" charset="2"/>
              <a:buChar char="§"/>
            </a:pPr>
            <a:r>
              <a:rPr lang="es" sz="2600" dirty="0">
                <a:latin typeface="Aptos" panose="020B0004020202020204" pitchFamily="34" charset="0"/>
                <a:ea typeface="Cambria" panose="02040503050406030204" pitchFamily="18" charset="0"/>
              </a:rPr>
              <a:t>Estos desafíos facilitan la reflexión sobre los hábitos digitales y su impacto en el bienestar general.</a:t>
            </a:r>
          </a:p>
          <a:p>
            <a:pPr algn="just"/>
            <a:r>
              <a:rPr lang="es" sz="2600" dirty="0">
                <a:latin typeface="Aptos" panose="020B0004020202020204" pitchFamily="34" charset="0"/>
              </a:rPr>
              <a:t>Los beneficios incluyen una mayor atención plena, menos tiempo frente a la pantalla y una relación más saludable con la tecnología.</a:t>
            </a:r>
          </a:p>
          <a:p>
            <a:pPr algn="just"/>
            <a:endParaRPr lang="mk-MK" sz="2600" dirty="0">
              <a:latin typeface="Aptos" panose="020B0004020202020204" pitchFamily="34" charset="0"/>
            </a:endParaRPr>
          </a:p>
        </p:txBody>
      </p:sp>
    </p:spTree>
    <p:extLst>
      <p:ext uri="{BB962C8B-B14F-4D97-AF65-F5344CB8AC3E}">
        <p14:creationId xmlns:p14="http://schemas.microsoft.com/office/powerpoint/2010/main" val="1775736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A0E2E75-C2BC-423B-A5B6-2ABD9AA7D883}"/>
              </a:ext>
            </a:extLst>
          </p:cNvPr>
          <p:cNvSpPr>
            <a:spLocks noGrp="1"/>
          </p:cNvSpPr>
          <p:nvPr>
            <p:ph type="title"/>
          </p:nvPr>
        </p:nvSpPr>
        <p:spPr>
          <a:xfrm>
            <a:off x="555710" y="280989"/>
            <a:ext cx="10515600" cy="1075055"/>
          </a:xfrm>
        </p:spPr>
        <p:txBody>
          <a:bodyPr>
            <a:normAutofit fontScale="90000"/>
          </a:bodyPr>
          <a:lstStyle/>
          <a:p>
            <a:r>
              <a:rPr lang="es" dirty="0">
                <a:latin typeface="Aptos" panose="020B0004020202020204" pitchFamily="34" charset="0"/>
              </a:rPr>
              <a:t>Estrategias de bienestar personalizadas</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86F7E46-9993-4540-9A51-FAA88520B6F4}"/>
              </a:ext>
            </a:extLst>
          </p:cNvPr>
          <p:cNvSpPr>
            <a:spLocks noGrp="1"/>
          </p:cNvSpPr>
          <p:nvPr>
            <p:ph idx="1"/>
          </p:nvPr>
        </p:nvSpPr>
        <p:spPr>
          <a:xfrm>
            <a:off x="838200" y="1356044"/>
            <a:ext cx="10515600" cy="4820919"/>
          </a:xfrm>
        </p:spPr>
        <p:txBody>
          <a:bodyPr>
            <a:normAutofit/>
          </a:bodyPr>
          <a:lstStyle/>
          <a:p>
            <a:pPr algn="just"/>
            <a:r>
              <a:rPr lang="es" sz="2600" dirty="0">
                <a:latin typeface="Aptos" panose="020B0004020202020204" pitchFamily="34" charset="0"/>
              </a:rPr>
              <a:t>Las estrategias de bienestar adaptadas a las necesidades y preferencias individuales son fundamentales:</a:t>
            </a:r>
          </a:p>
          <a:p>
            <a:pPr lvl="1" algn="just">
              <a:buClr>
                <a:srgbClr val="FFAA5A"/>
              </a:buClr>
              <a:buFont typeface="Wingdings" panose="05000000000000000000" pitchFamily="2" charset="2"/>
              <a:buChar char="§"/>
            </a:pPr>
            <a:r>
              <a:rPr lang="es" sz="2600" dirty="0">
                <a:latin typeface="Aptos" panose="020B0004020202020204" pitchFamily="34" charset="0"/>
                <a:ea typeface="Cambria" panose="02040503050406030204" pitchFamily="18" charset="0"/>
              </a:rPr>
              <a:t>Se anima a los usuarios a experimentar con diversas herramientas y prácticas para encontrar lo que funciona mejor para ellos.</a:t>
            </a:r>
          </a:p>
          <a:p>
            <a:pPr lvl="1" algn="just">
              <a:buClr>
                <a:srgbClr val="FFAA5A"/>
              </a:buClr>
              <a:buFont typeface="Wingdings" panose="05000000000000000000" pitchFamily="2" charset="2"/>
              <a:buChar char="§"/>
            </a:pPr>
            <a:r>
              <a:rPr lang="es" sz="2600" dirty="0">
                <a:latin typeface="Aptos" panose="020B0004020202020204" pitchFamily="34" charset="0"/>
                <a:ea typeface="Cambria" panose="02040503050406030204" pitchFamily="18" charset="0"/>
              </a:rPr>
              <a:t>Tenga en cuenta el estilo de vida, los objetivos y las preferencias personales al seleccionar e implementar estrategias.</a:t>
            </a:r>
          </a:p>
          <a:p>
            <a:pPr lvl="1" algn="just">
              <a:buClr>
                <a:srgbClr val="FFAA5A"/>
              </a:buClr>
              <a:buFont typeface="Wingdings" panose="05000000000000000000" pitchFamily="2" charset="2"/>
              <a:buChar char="§"/>
            </a:pPr>
            <a:r>
              <a:rPr lang="es" sz="2600" dirty="0">
                <a:latin typeface="Aptos" panose="020B0004020202020204" pitchFamily="34" charset="0"/>
                <a:ea typeface="Cambria" panose="02040503050406030204" pitchFamily="18" charset="0"/>
              </a:rPr>
              <a:t>La autorreflexión y el ajuste regulares son cruciales para garantizar la sostenibilidad y la eficacia de las prácticas de bienestar digital.</a:t>
            </a:r>
          </a:p>
          <a:p>
            <a:pPr algn="just"/>
            <a:r>
              <a:rPr lang="es" sz="2600" dirty="0">
                <a:latin typeface="Aptos" panose="020B0004020202020204" pitchFamily="34" charset="0"/>
              </a:rPr>
              <a:t>El empoderamiento consiste en dar forma activa a las experiencias digitales para priorizar el bienestar en un mundo interconectado.</a:t>
            </a:r>
            <a:endParaRPr lang="mk-MK" sz="2600" dirty="0">
              <a:latin typeface="Aptos" panose="020B0004020202020204" pitchFamily="34" charset="0"/>
            </a:endParaRPr>
          </a:p>
        </p:txBody>
      </p:sp>
    </p:spTree>
    <p:extLst>
      <p:ext uri="{BB962C8B-B14F-4D97-AF65-F5344CB8AC3E}">
        <p14:creationId xmlns:p14="http://schemas.microsoft.com/office/powerpoint/2010/main" val="1460129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CB27CF-537B-46B6-930B-B42263B7E195}"/>
              </a:ext>
            </a:extLst>
          </p:cNvPr>
          <p:cNvSpPr>
            <a:spLocks noGrp="1"/>
          </p:cNvSpPr>
          <p:nvPr>
            <p:ph type="title"/>
          </p:nvPr>
        </p:nvSpPr>
        <p:spPr>
          <a:xfrm>
            <a:off x="1171073" y="1396686"/>
            <a:ext cx="3314299" cy="4064628"/>
          </a:xfrm>
        </p:spPr>
        <p:txBody>
          <a:bodyPr>
            <a:normAutofit/>
          </a:bodyPr>
          <a:lstStyle/>
          <a:p>
            <a:r>
              <a:rPr lang="es" sz="3600" dirty="0">
                <a:solidFill>
                  <a:srgbClr val="FFFFFF"/>
                </a:solidFill>
                <a:latin typeface="Aptos" panose="020B0004020202020204" pitchFamily="34" charset="0"/>
              </a:rPr>
              <a:t>Conclusión</a:t>
            </a:r>
            <a:endParaRPr lang="mk-MK" sz="3600" dirty="0">
              <a:solidFill>
                <a:srgbClr val="FFFFFF"/>
              </a:solidFill>
              <a:latin typeface="Aptos" panose="020B0004020202020204" pitchFamily="34" charset="0"/>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3D33562-66B2-4573-897A-B75AF63A5C61}"/>
              </a:ext>
            </a:extLst>
          </p:cNvPr>
          <p:cNvSpPr>
            <a:spLocks noGrp="1"/>
          </p:cNvSpPr>
          <p:nvPr>
            <p:ph idx="1"/>
          </p:nvPr>
        </p:nvSpPr>
        <p:spPr>
          <a:xfrm>
            <a:off x="5167256" y="537210"/>
            <a:ext cx="6172825" cy="6035040"/>
          </a:xfrm>
        </p:spPr>
        <p:txBody>
          <a:bodyPr>
            <a:normAutofit fontScale="92500" lnSpcReduction="10000"/>
          </a:bodyPr>
          <a:lstStyle/>
          <a:p>
            <a:pPr algn="just"/>
            <a:r>
              <a:rPr lang="es" sz="2400" dirty="0">
                <a:latin typeface="Aptos" panose="020B0004020202020204" pitchFamily="34" charset="0"/>
              </a:rPr>
              <a:t>Para concluir, recapitulemos las conclusiones clave de nuestra exploración del bienestar digital:</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El bienestar digital abarca prácticas y herramientas destinadas a fomentar una relación más saludable con la tecnología.</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Las estrategias efectivas incluyen monitorear el tiempo frente a la pantalla, gestionar los hábitos digitales, practicar la atención plena y participar en desafíos de desintoxicación digital.</a:t>
            </a:r>
          </a:p>
          <a:p>
            <a:pPr lvl="1" algn="just">
              <a:buClr>
                <a:srgbClr val="FFAA5A"/>
              </a:buClr>
              <a:buFont typeface="Wingdings" panose="05000000000000000000" pitchFamily="2" charset="2"/>
              <a:buChar char="§"/>
            </a:pPr>
            <a:r>
              <a:rPr lang="es" dirty="0">
                <a:latin typeface="Aptos" panose="020B0004020202020204" pitchFamily="34" charset="0"/>
                <a:ea typeface="Cambria" panose="02040503050406030204" pitchFamily="18" charset="0"/>
              </a:rPr>
              <a:t>Se anima a los usuarios a explorar y utilizar una variedad de recursos para apoyar sus objetivos de bienestar y mejorar su calidad de vida en general.</a:t>
            </a:r>
          </a:p>
          <a:p>
            <a:pPr algn="just"/>
            <a:r>
              <a:rPr lang="es" sz="2400" dirty="0">
                <a:latin typeface="Aptos" panose="020B0004020202020204" pitchFamily="34" charset="0"/>
              </a:rPr>
              <a:t>Priorizar el bienestar digital es esencial en el panorama actual, y empoderar a los usuarios para que tomen medidas proactivas hacia una relación más saludable con la tecnología es primordial.</a:t>
            </a:r>
            <a:endParaRPr lang="mk-MK" sz="2400" dirty="0">
              <a:latin typeface="Aptos" panose="020B0004020202020204" pitchFamily="34" charset="0"/>
            </a:endParaRPr>
          </a:p>
        </p:txBody>
      </p:sp>
    </p:spTree>
    <p:extLst>
      <p:ext uri="{BB962C8B-B14F-4D97-AF65-F5344CB8AC3E}">
        <p14:creationId xmlns:p14="http://schemas.microsoft.com/office/powerpoint/2010/main" val="2756343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2F9E6-4CED-49E1-BF9F-68065D14ABC5}"/>
              </a:ext>
            </a:extLst>
          </p:cNvPr>
          <p:cNvSpPr>
            <a:spLocks noGrp="1"/>
          </p:cNvSpPr>
          <p:nvPr>
            <p:ph type="title"/>
          </p:nvPr>
        </p:nvSpPr>
        <p:spPr>
          <a:xfrm>
            <a:off x="386715" y="259119"/>
            <a:ext cx="11418570" cy="838161"/>
          </a:xfrm>
        </p:spPr>
        <p:txBody>
          <a:bodyPr>
            <a:noAutofit/>
          </a:bodyPr>
          <a:lstStyle/>
          <a:p>
            <a:r>
              <a:rPr lang="es" sz="4400" dirty="0">
                <a:latin typeface="Aptos" panose="020B0004020202020204" pitchFamily="34" charset="0"/>
              </a:rPr>
              <a:t>Libros, artículos y vídeos recomendados</a:t>
            </a:r>
            <a:endParaRPr lang="mk-MK" sz="4400" dirty="0">
              <a:latin typeface="Aptos" panose="020B0004020202020204" pitchFamily="34" charset="0"/>
            </a:endParaRPr>
          </a:p>
        </p:txBody>
      </p:sp>
      <p:graphicFrame>
        <p:nvGraphicFramePr>
          <p:cNvPr id="5" name="Content Placeholder 2">
            <a:extLst>
              <a:ext uri="{FF2B5EF4-FFF2-40B4-BE49-F238E27FC236}">
                <a16:creationId xmlns:a16="http://schemas.microsoft.com/office/drawing/2014/main" id="{DB911CA0-DE8F-2DF4-9490-2366FE808DE3}"/>
              </a:ext>
            </a:extLst>
          </p:cNvPr>
          <p:cNvGraphicFramePr>
            <a:graphicFrameLocks noGrp="1"/>
          </p:cNvGraphicFramePr>
          <p:nvPr>
            <p:ph idx="1"/>
            <p:extLst>
              <p:ext uri="{D42A27DB-BD31-4B8C-83A1-F6EECF244321}">
                <p14:modId xmlns:p14="http://schemas.microsoft.com/office/powerpoint/2010/main" val="560273169"/>
              </p:ext>
            </p:extLst>
          </p:nvPr>
        </p:nvGraphicFramePr>
        <p:xfrm>
          <a:off x="662939" y="930442"/>
          <a:ext cx="11037109" cy="56684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9115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A5382D-771F-4CDC-AF80-484B8CB84C9D}"/>
              </a:ext>
            </a:extLst>
          </p:cNvPr>
          <p:cNvSpPr>
            <a:spLocks noGrp="1"/>
          </p:cNvSpPr>
          <p:nvPr>
            <p:ph type="title"/>
          </p:nvPr>
        </p:nvSpPr>
        <p:spPr>
          <a:xfrm>
            <a:off x="1082653" y="1396686"/>
            <a:ext cx="3433010" cy="4064628"/>
          </a:xfrm>
        </p:spPr>
        <p:txBody>
          <a:bodyPr>
            <a:normAutofit/>
          </a:bodyPr>
          <a:lstStyle/>
          <a:p>
            <a:r>
              <a:rPr lang="es" sz="3600" dirty="0">
                <a:solidFill>
                  <a:srgbClr val="FFFFFF"/>
                </a:solidFill>
                <a:latin typeface="Aptos" panose="020B0004020202020204" pitchFamily="34" charset="0"/>
              </a:rPr>
              <a:t>Organizaciones</a:t>
            </a:r>
            <a:endParaRPr lang="mk-MK" sz="3600" dirty="0">
              <a:solidFill>
                <a:srgbClr val="FFFFFF"/>
              </a:solidFill>
              <a:latin typeface="Aptos" panose="020B0004020202020204" pitchFamily="34" charset="0"/>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2F7925E-62A8-441A-A04E-1AA59BD030A0}"/>
              </a:ext>
            </a:extLst>
          </p:cNvPr>
          <p:cNvSpPr>
            <a:spLocks noGrp="1"/>
          </p:cNvSpPr>
          <p:nvPr>
            <p:ph idx="1"/>
          </p:nvPr>
        </p:nvSpPr>
        <p:spPr>
          <a:xfrm>
            <a:off x="5164451" y="1290481"/>
            <a:ext cx="6609346" cy="5343189"/>
          </a:xfrm>
        </p:spPr>
        <p:txBody>
          <a:bodyPr>
            <a:normAutofit fontScale="92500" lnSpcReduction="20000"/>
          </a:bodyPr>
          <a:lstStyle/>
          <a:p>
            <a:r>
              <a:rPr lang="en-US" sz="3200" u="sng" dirty="0">
                <a:solidFill>
                  <a:srgbClr val="92BAB5"/>
                </a:solidFill>
                <a:latin typeface="Aptos" panose="020B0004020202020204" pitchFamily="34" charset="0"/>
              </a:rPr>
              <a:t>Boost Workplace Well-being | Digital Wellness Solutions </a:t>
            </a:r>
            <a:r>
              <a:rPr lang="en-US" sz="3200" dirty="0">
                <a:solidFill>
                  <a:srgbClr val="92BAB5"/>
                </a:solidFill>
                <a:latin typeface="Aptos" panose="020B0004020202020204" pitchFamily="34" charset="0"/>
              </a:rPr>
              <a:t>(</a:t>
            </a:r>
            <a:r>
              <a:rPr lang="en-US" sz="3200" dirty="0">
                <a:solidFill>
                  <a:srgbClr val="92BAB5"/>
                </a:solidFill>
                <a:latin typeface="Aptos" panose="020B0004020202020204" pitchFamily="34" charset="0"/>
                <a:hlinkClick r:id="rId2" action="ppaction://hlinkfile">
                  <a:extLst>
                    <a:ext uri="{A12FA001-AC4F-418D-AE19-62706E023703}">
                      <ahyp:hlinkClr xmlns:ahyp="http://schemas.microsoft.com/office/drawing/2018/hyperlinkcolor" val="tx"/>
                    </a:ext>
                  </a:extLst>
                </a:hlinkClick>
              </a:rPr>
              <a:t>digitalwellnessinstitute.com</a:t>
            </a:r>
            <a:r>
              <a:rPr lang="en-US" sz="3200" dirty="0">
                <a:solidFill>
                  <a:srgbClr val="92BAB5"/>
                </a:solidFill>
                <a:latin typeface="Aptos" panose="020B0004020202020204" pitchFamily="34" charset="0"/>
              </a:rPr>
              <a:t>)</a:t>
            </a:r>
          </a:p>
          <a:p>
            <a:r>
              <a:rPr lang="en-US" sz="3200" u="sng" dirty="0">
                <a:solidFill>
                  <a:srgbClr val="92BAB5"/>
                </a:solidFill>
                <a:latin typeface="Aptos" panose="020B0004020202020204" pitchFamily="34" charset="0"/>
                <a:hlinkClick r:id="rId3">
                  <a:extLst>
                    <a:ext uri="{A12FA001-AC4F-418D-AE19-62706E023703}">
                      <ahyp:hlinkClr xmlns:ahyp="http://schemas.microsoft.com/office/drawing/2018/hyperlinkcolor" val="tx"/>
                    </a:ext>
                  </a:extLst>
                </a:hlinkClick>
              </a:rPr>
              <a:t>Tips to Take Control of Your Tech Use - Center for Humane Technology</a:t>
            </a:r>
            <a:endParaRPr lang="en-US" sz="3200" u="sng" dirty="0">
              <a:solidFill>
                <a:srgbClr val="92BAB5"/>
              </a:solidFill>
              <a:latin typeface="Aptos" panose="020B0004020202020204" pitchFamily="34" charset="0"/>
            </a:endParaRPr>
          </a:p>
          <a:p>
            <a:r>
              <a:rPr lang="es" sz="3200" b="0" i="0" dirty="0">
                <a:effectLst/>
                <a:latin typeface="Aptos" panose="020B0004020202020204" pitchFamily="34" charset="0"/>
              </a:rPr>
              <a:t>Estas organizaciones se centran en promover hábitos digitales saludables, atención plena y equilibrio en nuestras vidas cada vez más conectadas.</a:t>
            </a:r>
            <a:endParaRPr lang="en-US" sz="3200" dirty="0">
              <a:latin typeface="Aptos" panose="020B0004020202020204" pitchFamily="34" charset="0"/>
            </a:endParaRPr>
          </a:p>
          <a:p>
            <a:r>
              <a:rPr lang="es" sz="3200" b="0" i="0" dirty="0">
                <a:effectLst/>
                <a:latin typeface="Aptos" panose="020B0004020202020204" pitchFamily="34" charset="0"/>
              </a:rPr>
              <a:t>¡Recuerda tomar descansos, practicar la atención plena y mantener una relación saludable con la tecnología! 🌟📚🌐</a:t>
            </a:r>
            <a:endParaRPr lang="mk-MK" sz="3200" dirty="0">
              <a:latin typeface="Aptos" panose="020B0004020202020204" pitchFamily="34" charset="0"/>
            </a:endParaRPr>
          </a:p>
        </p:txBody>
      </p:sp>
    </p:spTree>
    <p:extLst>
      <p:ext uri="{BB962C8B-B14F-4D97-AF65-F5344CB8AC3E}">
        <p14:creationId xmlns:p14="http://schemas.microsoft.com/office/powerpoint/2010/main" val="3428707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6FDCAB1-A4F5-45A5-A037-1FCA79D7EA03}"/>
              </a:ext>
            </a:extLst>
          </p:cNvPr>
          <p:cNvSpPr>
            <a:spLocks noGrp="1"/>
          </p:cNvSpPr>
          <p:nvPr>
            <p:ph type="title"/>
          </p:nvPr>
        </p:nvSpPr>
        <p:spPr>
          <a:xfrm>
            <a:off x="838200" y="365125"/>
            <a:ext cx="10515600" cy="1325563"/>
          </a:xfrm>
        </p:spPr>
        <p:txBody>
          <a:bodyPr>
            <a:normAutofit/>
          </a:bodyPr>
          <a:lstStyle/>
          <a:p>
            <a:r>
              <a:rPr lang="es" sz="4400">
                <a:latin typeface="Aptos" panose="020B0004020202020204" pitchFamily="34" charset="0"/>
              </a:rPr>
              <a:t>Cuestionarios de autoevaluación y bienestar digital</a:t>
            </a:r>
            <a:endParaRPr lang="mk-MK" sz="440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4F0A2C1-4A29-49AF-821E-E9D14463A7F7}"/>
              </a:ext>
            </a:extLst>
          </p:cNvPr>
          <p:cNvSpPr>
            <a:spLocks noGrp="1"/>
          </p:cNvSpPr>
          <p:nvPr>
            <p:ph idx="1"/>
          </p:nvPr>
        </p:nvSpPr>
        <p:spPr>
          <a:xfrm>
            <a:off x="1272540" y="1779905"/>
            <a:ext cx="10515600" cy="4351338"/>
          </a:xfrm>
        </p:spPr>
        <p:txBody>
          <a:bodyPr>
            <a:normAutofit lnSpcReduction="10000"/>
          </a:bodyPr>
          <a:lstStyle/>
          <a:p>
            <a:pPr algn="just"/>
            <a:r>
              <a:rPr lang="es" b="0" i="0" dirty="0">
                <a:effectLst/>
                <a:latin typeface="Aptos" panose="020B0004020202020204" pitchFamily="34" charset="0"/>
              </a:rPr>
              <a:t>En nuestra vida impulsada por la tecnología, la autorreflexión sobre los hábitos digitales es importante. Considere el tiempo que pasa frente a la pantalla, el uso de las redes sociales y los niveles de estrés digital.</a:t>
            </a:r>
          </a:p>
          <a:p>
            <a:pPr algn="just"/>
            <a:r>
              <a:rPr lang="es" b="0" i="0" dirty="0">
                <a:effectLst/>
                <a:latin typeface="Aptos" panose="020B0004020202020204" pitchFamily="34" charset="0"/>
              </a:rPr>
              <a:t>Identifica patrones. ¿Utilizas el teléfono mientras comes?</a:t>
            </a:r>
          </a:p>
          <a:p>
            <a:pPr algn="just"/>
            <a:r>
              <a:rPr lang="es" b="0" i="0" dirty="0">
                <a:effectLst/>
                <a:latin typeface="Aptos" panose="020B0004020202020204" pitchFamily="34" charset="0"/>
              </a:rPr>
              <a:t>Empodérate a tomar decisiones intencionales:</a:t>
            </a:r>
          </a:p>
          <a:p>
            <a:pPr lvl="1">
              <a:buClr>
                <a:srgbClr val="FFAA5A"/>
              </a:buClr>
              <a:buFont typeface="Wingdings" panose="05000000000000000000" pitchFamily="2" charset="2"/>
              <a:buChar char="§"/>
            </a:pPr>
            <a:r>
              <a:rPr lang="es" b="0" i="0" dirty="0">
                <a:effectLst/>
                <a:latin typeface="Aptos" panose="020B0004020202020204" pitchFamily="34" charset="0"/>
              </a:rPr>
              <a:t>establece límites</a:t>
            </a:r>
          </a:p>
          <a:p>
            <a:pPr lvl="1">
              <a:buClr>
                <a:srgbClr val="FFAA5A"/>
              </a:buClr>
              <a:buFont typeface="Wingdings" panose="05000000000000000000" pitchFamily="2" charset="2"/>
              <a:buChar char="§"/>
            </a:pPr>
            <a:r>
              <a:rPr lang="es" b="0" i="0" dirty="0">
                <a:effectLst/>
                <a:latin typeface="Aptos" panose="020B0004020202020204" pitchFamily="34" charset="0"/>
              </a:rPr>
              <a:t>Practique el uso consciente de la tecnología</a:t>
            </a:r>
          </a:p>
          <a:p>
            <a:pPr lvl="1">
              <a:buClr>
                <a:srgbClr val="FFAA5A"/>
              </a:buClr>
              <a:buFont typeface="Wingdings" panose="05000000000000000000" pitchFamily="2" charset="2"/>
              <a:buChar char="§"/>
            </a:pPr>
            <a:r>
              <a:rPr lang="es" b="0" i="0" dirty="0">
                <a:effectLst/>
                <a:latin typeface="Aptos" panose="020B0004020202020204" pitchFamily="34" charset="0"/>
              </a:rPr>
              <a:t>y priorice los momentos de desintoxicación digital</a:t>
            </a:r>
          </a:p>
          <a:p>
            <a:pPr algn="just"/>
            <a:r>
              <a:rPr lang="es" b="0" i="0" dirty="0">
                <a:effectLst/>
                <a:latin typeface="Aptos" panose="020B0004020202020204" pitchFamily="34" charset="0"/>
              </a:rPr>
              <a:t>Pequeños cambios conducen a mejoras significativas en el bienestar. 🌟👍</a:t>
            </a:r>
            <a:endParaRPr lang="mk-MK" dirty="0">
              <a:latin typeface="Aptos" panose="020B0004020202020204" pitchFamily="34" charset="0"/>
            </a:endParaRPr>
          </a:p>
        </p:txBody>
      </p:sp>
    </p:spTree>
    <p:extLst>
      <p:ext uri="{BB962C8B-B14F-4D97-AF65-F5344CB8AC3E}">
        <p14:creationId xmlns:p14="http://schemas.microsoft.com/office/powerpoint/2010/main" val="1471578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C41D4CFD-612B-4C22-B1FF-FFF00CA4DCC6}"/>
              </a:ext>
            </a:extLst>
          </p:cNvPr>
          <p:cNvSpPr>
            <a:spLocks noGrp="1"/>
          </p:cNvSpPr>
          <p:nvPr>
            <p:ph type="title"/>
          </p:nvPr>
        </p:nvSpPr>
        <p:spPr>
          <a:xfrm>
            <a:off x="715890" y="591829"/>
            <a:ext cx="2305921" cy="5583126"/>
          </a:xfrm>
        </p:spPr>
        <p:txBody>
          <a:bodyPr>
            <a:normAutofit/>
          </a:bodyPr>
          <a:lstStyle/>
          <a:p>
            <a:r>
              <a:rPr lang="es" sz="2800" dirty="0">
                <a:latin typeface="Aptos" panose="020B0004020202020204" pitchFamily="34" charset="0"/>
              </a:rPr>
              <a:t>Cuestionario sobre hábitos de tiempo frente a la pantalla:</a:t>
            </a:r>
            <a:endParaRPr lang="mk-MK" sz="2800" dirty="0">
              <a:latin typeface="Aptos" panose="020B0004020202020204" pitchFamily="34" charset="0"/>
            </a:endParaRP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5"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B9632D98-C7C5-A6B9-C065-66C39FF3C8E5}"/>
              </a:ext>
            </a:extLst>
          </p:cNvPr>
          <p:cNvGraphicFramePr>
            <a:graphicFrameLocks noGrp="1"/>
          </p:cNvGraphicFramePr>
          <p:nvPr>
            <p:ph idx="1"/>
            <p:extLst>
              <p:ext uri="{D42A27DB-BD31-4B8C-83A1-F6EECF244321}">
                <p14:modId xmlns:p14="http://schemas.microsoft.com/office/powerpoint/2010/main" val="2980374096"/>
              </p:ext>
            </p:extLst>
          </p:nvPr>
        </p:nvGraphicFramePr>
        <p:xfrm>
          <a:off x="3112951" y="435065"/>
          <a:ext cx="8678940" cy="5987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8211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C41D4CFD-612B-4C22-B1FF-FFF00CA4DCC6}"/>
              </a:ext>
            </a:extLst>
          </p:cNvPr>
          <p:cNvSpPr>
            <a:spLocks noGrp="1"/>
          </p:cNvSpPr>
          <p:nvPr>
            <p:ph type="title"/>
          </p:nvPr>
        </p:nvSpPr>
        <p:spPr>
          <a:xfrm>
            <a:off x="619849" y="591829"/>
            <a:ext cx="2493102" cy="5583126"/>
          </a:xfrm>
        </p:spPr>
        <p:txBody>
          <a:bodyPr>
            <a:normAutofit/>
          </a:bodyPr>
          <a:lstStyle/>
          <a:p>
            <a:r>
              <a:rPr lang="es" sz="2800" dirty="0">
                <a:latin typeface="Aptos" panose="020B0004020202020204" pitchFamily="34" charset="0"/>
              </a:rPr>
              <a:t>Cuestionario sobre el uso de las redes sociales:</a:t>
            </a:r>
            <a:endParaRPr lang="mk-MK" sz="2800" dirty="0">
              <a:latin typeface="Aptos" panose="020B0004020202020204" pitchFamily="34" charset="0"/>
            </a:endParaRP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5"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B9632D98-C7C5-A6B9-C065-66C39FF3C8E5}"/>
              </a:ext>
            </a:extLst>
          </p:cNvPr>
          <p:cNvGraphicFramePr>
            <a:graphicFrameLocks noGrp="1"/>
          </p:cNvGraphicFramePr>
          <p:nvPr>
            <p:ph idx="1"/>
            <p:extLst>
              <p:ext uri="{D42A27DB-BD31-4B8C-83A1-F6EECF244321}">
                <p14:modId xmlns:p14="http://schemas.microsoft.com/office/powerpoint/2010/main" val="1160280008"/>
              </p:ext>
            </p:extLst>
          </p:nvPr>
        </p:nvGraphicFramePr>
        <p:xfrm>
          <a:off x="3112951" y="435065"/>
          <a:ext cx="8678940" cy="5987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2166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C41D4CFD-612B-4C22-B1FF-FFF00CA4DCC6}"/>
              </a:ext>
            </a:extLst>
          </p:cNvPr>
          <p:cNvSpPr>
            <a:spLocks noGrp="1"/>
          </p:cNvSpPr>
          <p:nvPr>
            <p:ph type="title"/>
          </p:nvPr>
        </p:nvSpPr>
        <p:spPr>
          <a:xfrm>
            <a:off x="646715" y="637437"/>
            <a:ext cx="2584240" cy="5583126"/>
          </a:xfrm>
        </p:spPr>
        <p:txBody>
          <a:bodyPr>
            <a:normAutofit/>
          </a:bodyPr>
          <a:lstStyle/>
          <a:p>
            <a:r>
              <a:rPr lang="es" sz="2800" dirty="0">
                <a:latin typeface="Aptos" panose="020B0004020202020204" pitchFamily="34" charset="0"/>
              </a:rPr>
              <a:t>Cuestionario sobre los niveles de estrés digital:</a:t>
            </a:r>
            <a:endParaRPr lang="mk-MK" sz="2800" dirty="0">
              <a:latin typeface="Aptos" panose="020B0004020202020204" pitchFamily="34" charset="0"/>
            </a:endParaRP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5"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B9632D98-C7C5-A6B9-C065-66C39FF3C8E5}"/>
              </a:ext>
            </a:extLst>
          </p:cNvPr>
          <p:cNvGraphicFramePr>
            <a:graphicFrameLocks noGrp="1"/>
          </p:cNvGraphicFramePr>
          <p:nvPr>
            <p:ph idx="1"/>
            <p:extLst>
              <p:ext uri="{D42A27DB-BD31-4B8C-83A1-F6EECF244321}">
                <p14:modId xmlns:p14="http://schemas.microsoft.com/office/powerpoint/2010/main" val="1726013331"/>
              </p:ext>
            </p:extLst>
          </p:nvPr>
        </p:nvGraphicFramePr>
        <p:xfrm>
          <a:off x="3112951" y="435065"/>
          <a:ext cx="8678940" cy="5987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6827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516F729-F510-4B43-99D1-82BC7C442E2E}"/>
              </a:ext>
            </a:extLst>
          </p:cNvPr>
          <p:cNvSpPr>
            <a:spLocks noGrp="1"/>
          </p:cNvSpPr>
          <p:nvPr>
            <p:ph type="title"/>
          </p:nvPr>
        </p:nvSpPr>
        <p:spPr>
          <a:xfrm>
            <a:off x="838200" y="365125"/>
            <a:ext cx="10515600" cy="1325563"/>
          </a:xfrm>
        </p:spPr>
        <p:txBody>
          <a:bodyPr>
            <a:normAutofit fontScale="90000"/>
          </a:bodyPr>
          <a:lstStyle/>
          <a:p>
            <a:r>
              <a:rPr lang="es" dirty="0">
                <a:latin typeface="Aptos" panose="020B0004020202020204" pitchFamily="34" charset="0"/>
              </a:rPr>
              <a:t>Calcular la puntuación de cada cuestionario,</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95DE4EB-0772-433E-B20D-C22953D1B5A9}"/>
              </a:ext>
            </a:extLst>
          </p:cNvPr>
          <p:cNvSpPr>
            <a:spLocks noGrp="1"/>
          </p:cNvSpPr>
          <p:nvPr>
            <p:ph idx="1"/>
          </p:nvPr>
        </p:nvSpPr>
        <p:spPr>
          <a:xfrm>
            <a:off x="838200" y="1825624"/>
            <a:ext cx="11094720" cy="4441031"/>
          </a:xfrm>
        </p:spPr>
        <p:txBody>
          <a:bodyPr numCol="3">
            <a:normAutofit fontScale="92500"/>
          </a:bodyPr>
          <a:lstStyle/>
          <a:p>
            <a:r>
              <a:rPr lang="es" sz="2400" dirty="0">
                <a:latin typeface="Aptos" panose="020B0004020202020204" pitchFamily="34" charset="0"/>
              </a:rPr>
              <a:t>Puntuación del cuestionario sobre hábitos de tiempo frente a la pantalla:</a:t>
            </a:r>
          </a:p>
          <a:p>
            <a:pPr lvl="1"/>
            <a:r>
              <a:rPr lang="es" dirty="0">
                <a:latin typeface="Aptos" panose="020B0004020202020204" pitchFamily="34" charset="0"/>
              </a:rPr>
              <a:t>a) 1, b) 2, c) 3, d) 4, e) 5</a:t>
            </a:r>
          </a:p>
          <a:p>
            <a:pPr lvl="1"/>
            <a:r>
              <a:rPr lang="es" dirty="0">
                <a:latin typeface="Aptos" panose="020B0004020202020204" pitchFamily="34" charset="0"/>
              </a:rPr>
              <a:t>a) 1, b) 2, c) 3, d) 4, e) 5</a:t>
            </a:r>
          </a:p>
          <a:p>
            <a:pPr lvl="1"/>
            <a:r>
              <a:rPr lang="es" dirty="0">
                <a:latin typeface="Aptos" panose="020B0004020202020204" pitchFamily="34" charset="0"/>
              </a:rPr>
              <a:t>a) 1, b) 2, c) 3, d) 4, e) 5</a:t>
            </a:r>
          </a:p>
          <a:p>
            <a:pPr lvl="1"/>
            <a:r>
              <a:rPr lang="es" dirty="0">
                <a:latin typeface="Aptos" panose="020B0004020202020204" pitchFamily="34" charset="0"/>
              </a:rPr>
              <a:t>a) 1, b) 2, c) 3, d) 4, e) 5</a:t>
            </a:r>
          </a:p>
          <a:p>
            <a:pPr lvl="1"/>
            <a:r>
              <a:rPr lang="es" dirty="0">
                <a:latin typeface="Aptos" panose="020B0004020202020204" pitchFamily="34" charset="0"/>
              </a:rPr>
              <a:t>a) 5, b) 4, c) 3, d) 2, e) 1</a:t>
            </a:r>
          </a:p>
          <a:p>
            <a:endParaRPr lang="sk-SK" sz="2400" dirty="0">
              <a:latin typeface="Aptos" panose="020B0004020202020204" pitchFamily="34" charset="0"/>
            </a:endParaRPr>
          </a:p>
          <a:p>
            <a:endParaRPr lang="sk-SK" sz="2400" dirty="0">
              <a:latin typeface="Aptos" panose="020B0004020202020204" pitchFamily="34" charset="0"/>
            </a:endParaRPr>
          </a:p>
          <a:p>
            <a:endParaRPr lang="sk-SK" sz="2400" dirty="0">
              <a:latin typeface="Aptos" panose="020B0004020202020204" pitchFamily="34" charset="0"/>
            </a:endParaRPr>
          </a:p>
          <a:p>
            <a:endParaRPr lang="sk-SK" sz="2400" dirty="0">
              <a:latin typeface="Aptos" panose="020B0004020202020204" pitchFamily="34" charset="0"/>
            </a:endParaRPr>
          </a:p>
          <a:p>
            <a:r>
              <a:rPr lang="es" sz="2400" dirty="0">
                <a:latin typeface="Aptos" panose="020B0004020202020204" pitchFamily="34" charset="0"/>
              </a:rPr>
              <a:t>Puntuación del cuestionario sobre el uso de las redes sociales:</a:t>
            </a:r>
          </a:p>
          <a:p>
            <a:pPr lvl="1"/>
            <a:r>
              <a:rPr lang="es" dirty="0">
                <a:latin typeface="Aptos" panose="020B0004020202020204" pitchFamily="34" charset="0"/>
              </a:rPr>
              <a:t>a) 1, b) 2, c) 3, d) 4, e) 5</a:t>
            </a:r>
          </a:p>
          <a:p>
            <a:pPr lvl="1"/>
            <a:r>
              <a:rPr lang="es" dirty="0">
                <a:latin typeface="Aptos" panose="020B0004020202020204" pitchFamily="34" charset="0"/>
              </a:rPr>
              <a:t>a) 1, b) 2, c) 3, d) 4, e) 5</a:t>
            </a:r>
          </a:p>
          <a:p>
            <a:pPr lvl="1"/>
            <a:r>
              <a:rPr lang="es" dirty="0">
                <a:latin typeface="Aptos" panose="020B0004020202020204" pitchFamily="34" charset="0"/>
              </a:rPr>
              <a:t>a) 1, b) 2, c) 3, d) 4, e) 5</a:t>
            </a:r>
          </a:p>
          <a:p>
            <a:pPr lvl="1"/>
            <a:r>
              <a:rPr lang="es" dirty="0">
                <a:latin typeface="Aptos" panose="020B0004020202020204" pitchFamily="34" charset="0"/>
              </a:rPr>
              <a:t>a) 5, b) 4, c) 3, d) 2, e) 1</a:t>
            </a:r>
          </a:p>
          <a:p>
            <a:pPr lvl="1"/>
            <a:r>
              <a:rPr lang="es" dirty="0">
                <a:latin typeface="Aptos" panose="020B0004020202020204" pitchFamily="34" charset="0"/>
              </a:rPr>
              <a:t>a) 5, b) 4, c) 3, d) 2, e) 1</a:t>
            </a:r>
          </a:p>
          <a:p>
            <a:endParaRPr lang="sk-SK" sz="2400" dirty="0">
              <a:latin typeface="Aptos" panose="020B0004020202020204" pitchFamily="34" charset="0"/>
            </a:endParaRPr>
          </a:p>
          <a:p>
            <a:endParaRPr lang="sk-SK" sz="2400" dirty="0">
              <a:latin typeface="Aptos" panose="020B0004020202020204" pitchFamily="34" charset="0"/>
            </a:endParaRPr>
          </a:p>
          <a:p>
            <a:endParaRPr lang="sk-SK" sz="2400" dirty="0">
              <a:latin typeface="Aptos" panose="020B0004020202020204" pitchFamily="34" charset="0"/>
            </a:endParaRPr>
          </a:p>
          <a:p>
            <a:endParaRPr lang="sk-SK" sz="2400" dirty="0">
              <a:latin typeface="Aptos" panose="020B0004020202020204" pitchFamily="34" charset="0"/>
            </a:endParaRPr>
          </a:p>
          <a:p>
            <a:r>
              <a:rPr lang="es" sz="2400" dirty="0">
                <a:latin typeface="Aptos" panose="020B0004020202020204" pitchFamily="34" charset="0"/>
              </a:rPr>
              <a:t>Puntuación del cuestionario sobre niveles de estrés digital:</a:t>
            </a:r>
          </a:p>
          <a:p>
            <a:pPr lvl="1"/>
            <a:r>
              <a:rPr lang="es" dirty="0">
                <a:latin typeface="Aptos" panose="020B0004020202020204" pitchFamily="34" charset="0"/>
              </a:rPr>
              <a:t>Respuesta: Asigna puntos en una escala del 1 al 10.</a:t>
            </a:r>
          </a:p>
          <a:p>
            <a:pPr lvl="1"/>
            <a:r>
              <a:rPr lang="es" dirty="0">
                <a:latin typeface="Aptos" panose="020B0004020202020204" pitchFamily="34" charset="0"/>
              </a:rPr>
              <a:t>a) 1, b) 2, c) 3, d) 4, e) 5</a:t>
            </a:r>
          </a:p>
          <a:p>
            <a:pPr lvl="1"/>
            <a:r>
              <a:rPr lang="es" dirty="0">
                <a:latin typeface="Aptos" panose="020B0004020202020204" pitchFamily="34" charset="0"/>
              </a:rPr>
              <a:t>a) 1, b) 2, c) 3, d) 4, e) 5</a:t>
            </a:r>
          </a:p>
          <a:p>
            <a:pPr lvl="1"/>
            <a:r>
              <a:rPr lang="es" dirty="0">
                <a:latin typeface="Aptos" panose="020B0004020202020204" pitchFamily="34" charset="0"/>
              </a:rPr>
              <a:t>a) 1, b) 2, c) 3, d) 4, e) 5</a:t>
            </a:r>
          </a:p>
          <a:p>
            <a:pPr lvl="1"/>
            <a:r>
              <a:rPr lang="es" dirty="0">
                <a:latin typeface="Aptos" panose="020B0004020202020204" pitchFamily="34" charset="0"/>
              </a:rPr>
              <a:t>a) 5, b) 4, c) 3, d) 2, e) 1</a:t>
            </a:r>
            <a:endParaRPr lang="mk-MK" dirty="0">
              <a:latin typeface="Aptos" panose="020B0004020202020204" pitchFamily="34" charset="0"/>
            </a:endParaRPr>
          </a:p>
        </p:txBody>
      </p:sp>
    </p:spTree>
    <p:extLst>
      <p:ext uri="{BB962C8B-B14F-4D97-AF65-F5344CB8AC3E}">
        <p14:creationId xmlns:p14="http://schemas.microsoft.com/office/powerpoint/2010/main" val="2667227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243049" y="238999"/>
            <a:ext cx="11251933" cy="1325563"/>
          </a:xfrm>
        </p:spPr>
        <p:txBody>
          <a:bodyPr>
            <a:normAutofit/>
          </a:bodyPr>
          <a:lstStyle/>
          <a:p>
            <a:r>
              <a:rPr lang="es" sz="4400" dirty="0">
                <a:latin typeface="Aptos" panose="020B0004020202020204" pitchFamily="34" charset="0"/>
                <a:cs typeface="Calibri Light" panose="020F0302020204030204" pitchFamily="34" charset="0"/>
              </a:rPr>
              <a:t>¿ Cómo conceptualizar el bienestar digital?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979382" y="1404143"/>
            <a:ext cx="10515600" cy="4862513"/>
          </a:xfrm>
        </p:spPr>
        <p:txBody>
          <a:bodyPr>
            <a:normAutofit lnSpcReduction="10000"/>
          </a:bodyPr>
          <a:lstStyle/>
          <a:p>
            <a:pPr marL="0" indent="0">
              <a:spcAft>
                <a:spcPts val="600"/>
              </a:spcAft>
              <a:buNone/>
            </a:pPr>
            <a:r>
              <a:rPr lang="es" sz="3200" b="1" dirty="0">
                <a:solidFill>
                  <a:srgbClr val="FFAA5A"/>
                </a:solidFill>
                <a:latin typeface="Aptos" panose="020B0004020202020204" pitchFamily="34" charset="0"/>
                <a:cs typeface="Calibri" panose="020F0502020204030204" pitchFamily="34" charset="0"/>
              </a:rPr>
              <a:t>Marco sobre el </a:t>
            </a:r>
            <a:r>
              <a:rPr lang="es" sz="3200" b="1" dirty="0" err="1">
                <a:solidFill>
                  <a:srgbClr val="FFAA5A"/>
                </a:solidFill>
                <a:latin typeface="Aptos" panose="020B0004020202020204" pitchFamily="34" charset="0"/>
                <a:cs typeface="Calibri" panose="020F0502020204030204" pitchFamily="34" charset="0"/>
              </a:rPr>
              <a:t>bienestar digital</a:t>
            </a:r>
          </a:p>
          <a:p>
            <a:pPr algn="just">
              <a:spcAft>
                <a:spcPts val="600"/>
              </a:spcAft>
            </a:pPr>
            <a:r>
              <a:rPr lang="es" sz="2400" noProof="1">
                <a:latin typeface="Aptos" panose="020B0004020202020204" pitchFamily="34" charset="0"/>
                <a:cs typeface="Calibri" panose="020F0502020204030204" pitchFamily="34" charset="0"/>
              </a:rPr>
              <a:t>La NUS-CTIC y el </a:t>
            </a:r>
            <a:r>
              <a:rPr lang="es-ES" sz="2400" noProof="1">
                <a:latin typeface="Aptos" panose="020B0004020202020204" pitchFamily="34" charset="0"/>
                <a:cs typeface="Calibri" panose="020F0502020204030204" pitchFamily="34" charset="0"/>
                <a:hlinkClick r:id="rId2"/>
              </a:rPr>
              <a:t>DQ Institute</a:t>
            </a:r>
            <a:r>
              <a:rPr lang="es-ES" sz="2400" noProof="1">
                <a:latin typeface="Aptos" panose="020B0004020202020204" pitchFamily="34" charset="0"/>
                <a:cs typeface="Calibri" panose="020F0502020204030204" pitchFamily="34" charset="0"/>
              </a:rPr>
              <a:t> </a:t>
            </a:r>
            <a:r>
              <a:rPr lang="es" sz="2400" noProof="1">
                <a:latin typeface="Aptos" panose="020B0004020202020204" pitchFamily="34" charset="0"/>
                <a:cs typeface="Calibri" panose="020F0502020204030204" pitchFamily="34" charset="0"/>
              </a:rPr>
              <a:t>colaboraron para desarrollar un marco nacional y herramientas de evaluación para el bienestar digital. Identificaron dimensiones cruciales y se alinearon con estándares globales, como los Estándares Globales DQ. Esta colaboración tuvo como objetivo proporcionar un enfoque estructurado para comprender y promover el bienestar digital.</a:t>
            </a:r>
          </a:p>
          <a:p>
            <a:pPr algn="just">
              <a:spcAft>
                <a:spcPts val="600"/>
              </a:spcAft>
            </a:pPr>
            <a:r>
              <a:rPr lang="es" sz="2400" noProof="1">
                <a:latin typeface="Aptos" panose="020B0004020202020204" pitchFamily="34" charset="0"/>
                <a:cs typeface="Calibri" panose="020F0502020204030204" pitchFamily="34" charset="0"/>
              </a:rPr>
              <a:t>Las nueve dimensiones del bienestar digital abarcan aspectos clave para prosperar en el mundo digital. Entre ellas, se incluyen </a:t>
            </a:r>
            <a:r>
              <a:rPr lang="es" sz="2400" b="1" i="1" noProof="1">
                <a:latin typeface="Aptos" panose="020B0004020202020204" pitchFamily="34" charset="0"/>
                <a:cs typeface="Calibri" panose="020F0502020204030204" pitchFamily="34" charset="0"/>
              </a:rPr>
              <a:t>la gestión de la seguridad en línea, la defensa de los derechos, la comunicación eficaz, la inteligencia emocional, el fomento de la creatividad, el mantenimiento de la salud, la toma de decisiones informadas como consumidor, la búsqueda de oportunidades profesionales y la participación en el activismo </a:t>
            </a:r>
            <a:r>
              <a:rPr lang="es" sz="2400" noProof="1">
                <a:latin typeface="Aptos" panose="020B0004020202020204" pitchFamily="34" charset="0"/>
                <a:cs typeface="Calibri" panose="020F0502020204030204" pitchFamily="34" charset="0"/>
              </a:rPr>
              <a:t>.</a:t>
            </a:r>
            <a:endParaRPr lang="tr-TR" sz="2400" noProof="1">
              <a:latin typeface="Aptos" panose="020B0004020202020204" pitchFamily="34" charset="0"/>
              <a:cs typeface="Calibri" panose="020F0502020204030204" pitchFamily="34" charset="0"/>
            </a:endParaRPr>
          </a:p>
          <a:p>
            <a:pPr marL="0" indent="0">
              <a:spcAft>
                <a:spcPts val="600"/>
              </a:spcAft>
              <a:buNone/>
            </a:pPr>
            <a:endParaRPr lang="en-US" sz="2400" dirty="0">
              <a:latin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272381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5043D1-32DC-435B-B744-AA9CF4A294D4}"/>
              </a:ext>
            </a:extLst>
          </p:cNvPr>
          <p:cNvSpPr>
            <a:spLocks noGrp="1"/>
          </p:cNvSpPr>
          <p:nvPr>
            <p:ph type="title"/>
          </p:nvPr>
        </p:nvSpPr>
        <p:spPr>
          <a:xfrm>
            <a:off x="218204" y="1198418"/>
            <a:ext cx="3200400" cy="4461163"/>
          </a:xfrm>
        </p:spPr>
        <p:txBody>
          <a:bodyPr>
            <a:normAutofit/>
          </a:bodyPr>
          <a:lstStyle/>
          <a:p>
            <a:r>
              <a:rPr lang="es" sz="3600" dirty="0" err="1">
                <a:solidFill>
                  <a:srgbClr val="FFFFFF"/>
                </a:solidFill>
                <a:latin typeface="Aptos" panose="020B0004020202020204" pitchFamily="34" charset="0"/>
              </a:rPr>
              <a:t>Resumen</a:t>
            </a:r>
            <a:r>
              <a:rPr lang="es" sz="3600" dirty="0">
                <a:solidFill>
                  <a:srgbClr val="FFFFFF"/>
                </a:solidFill>
                <a:latin typeface="Aptos" panose="020B0004020202020204" pitchFamily="34" charset="0"/>
              </a:rPr>
              <a:t>​</a:t>
            </a:r>
            <a:r>
              <a:rPr lang="es" sz="3600" dirty="0" err="1">
                <a:solidFill>
                  <a:srgbClr val="FFFFFF"/>
                </a:solidFill>
                <a:latin typeface="Aptos" panose="020B0004020202020204" pitchFamily="34" charset="0"/>
              </a:rPr>
              <a:t>​</a:t>
            </a:r>
            <a:r>
              <a:rPr lang="es" sz="3600" dirty="0">
                <a:solidFill>
                  <a:srgbClr val="FFFFFF"/>
                </a:solidFill>
                <a:latin typeface="Aptos" panose="020B0004020202020204" pitchFamily="34" charset="0"/>
              </a:rPr>
              <a:t> </a:t>
            </a:r>
            <a:endParaRPr lang="mk-MK" sz="3600" dirty="0">
              <a:solidFill>
                <a:srgbClr val="FFFFFF"/>
              </a:solidFill>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D33C17F-C831-481F-9058-41064FF9C3D2}"/>
              </a:ext>
            </a:extLst>
          </p:cNvPr>
          <p:cNvSpPr>
            <a:spLocks noGrp="1"/>
          </p:cNvSpPr>
          <p:nvPr>
            <p:ph idx="1"/>
          </p:nvPr>
        </p:nvSpPr>
        <p:spPr>
          <a:xfrm>
            <a:off x="4142232" y="319088"/>
            <a:ext cx="8046720" cy="5752306"/>
          </a:xfrm>
        </p:spPr>
        <p:txBody>
          <a:bodyPr anchor="ctr">
            <a:normAutofit fontScale="92500" lnSpcReduction="20000"/>
          </a:bodyPr>
          <a:lstStyle/>
          <a:p>
            <a:r>
              <a:rPr lang="es" sz="1600" dirty="0">
                <a:latin typeface="Aptos" panose="020B0004020202020204" pitchFamily="34" charset="0"/>
              </a:rPr>
              <a:t>Resultados del cuestionario sobre hábitos de uso de pantalla:</a:t>
            </a:r>
          </a:p>
          <a:p>
            <a:r>
              <a:rPr lang="es" sz="1600" dirty="0">
                <a:latin typeface="Aptos" panose="020B0004020202020204" pitchFamily="34" charset="0"/>
              </a:rPr>
              <a:t>Interpretación del rango de puntuación</a:t>
            </a:r>
          </a:p>
          <a:p>
            <a:pPr lvl="1"/>
            <a:r>
              <a:rPr lang="es" sz="1600" dirty="0">
                <a:latin typeface="Aptos" panose="020B0004020202020204" pitchFamily="34" charset="0"/>
              </a:rPr>
              <a:t>5-8 Hábitos de pasar poco tiempo frente a la pantalla, uso equilibrado.</a:t>
            </a:r>
          </a:p>
          <a:p>
            <a:pPr lvl="1"/>
            <a:r>
              <a:rPr lang="es" sz="1600" dirty="0">
                <a:latin typeface="Aptos" panose="020B0004020202020204" pitchFamily="34" charset="0"/>
              </a:rPr>
              <a:t>9-12 Hábitos moderados de tiempo frente a la pantalla: algunas áreas de mejora.</a:t>
            </a:r>
          </a:p>
          <a:p>
            <a:pPr lvl="1"/>
            <a:r>
              <a:rPr lang="es" sz="1600" dirty="0">
                <a:latin typeface="Aptos" panose="020B0004020202020204" pitchFamily="34" charset="0"/>
              </a:rPr>
              <a:t>13-16 Hábitos elevados de tiempo frente a la pantalla: considere establecer límites.</a:t>
            </a:r>
          </a:p>
          <a:p>
            <a:pPr lvl="1"/>
            <a:r>
              <a:rPr lang="es" sz="1600" dirty="0">
                <a:latin typeface="Aptos" panose="020B0004020202020204" pitchFamily="34" charset="0"/>
              </a:rPr>
              <a:t>17-20 Hábitos de pasar mucho tiempo frente a la pantalla; es posible que sea necesario reevaluar su uso para el bienestar.</a:t>
            </a:r>
          </a:p>
          <a:p>
            <a:endParaRPr lang="en-US" sz="1600" dirty="0">
              <a:latin typeface="Aptos" panose="020B0004020202020204" pitchFamily="34" charset="0"/>
            </a:endParaRPr>
          </a:p>
          <a:p>
            <a:r>
              <a:rPr lang="es" sz="1600" dirty="0">
                <a:latin typeface="Aptos" panose="020B0004020202020204" pitchFamily="34" charset="0"/>
              </a:rPr>
              <a:t>Resultados del cuestionario sobre el uso de las redes sociales:</a:t>
            </a:r>
          </a:p>
          <a:p>
            <a:r>
              <a:rPr lang="es" sz="1600" dirty="0">
                <a:latin typeface="Aptos" panose="020B0004020202020204" pitchFamily="34" charset="0"/>
              </a:rPr>
              <a:t>Interpretación del rango de puntuación</a:t>
            </a:r>
          </a:p>
          <a:p>
            <a:pPr lvl="1"/>
            <a:r>
              <a:rPr lang="es" sz="1600" dirty="0">
                <a:latin typeface="Aptos" panose="020B0004020202020204" pitchFamily="34" charset="0"/>
              </a:rPr>
              <a:t>5-8 Uso saludable de las redes sociales, participación consciente.</a:t>
            </a:r>
          </a:p>
          <a:p>
            <a:pPr lvl="1"/>
            <a:r>
              <a:rPr lang="es" sz="1600" dirty="0">
                <a:latin typeface="Aptos" panose="020B0004020202020204" pitchFamily="34" charset="0"/>
              </a:rPr>
              <a:t>9-12 Uso moderado de las redes sociales, tenga cuidado con el tiempo que dedica a ellas.</a:t>
            </a:r>
          </a:p>
          <a:p>
            <a:pPr lvl="1"/>
            <a:r>
              <a:rPr lang="es" sz="1600" dirty="0">
                <a:latin typeface="Aptos" panose="020B0004020202020204" pitchFamily="34" charset="0"/>
              </a:rPr>
              <a:t>13-16 Uso elevado de redes sociales, considere establecer límites.</a:t>
            </a:r>
          </a:p>
          <a:p>
            <a:pPr lvl="1"/>
            <a:r>
              <a:rPr lang="es" sz="1600" dirty="0">
                <a:latin typeface="Aptos" panose="020B0004020202020204" pitchFamily="34" charset="0"/>
              </a:rPr>
              <a:t>17-20 Alto uso de redes sociales, potencial impacto negativo en el bienestar.</a:t>
            </a:r>
          </a:p>
          <a:p>
            <a:endParaRPr lang="en-US" sz="1600" dirty="0">
              <a:latin typeface="Aptos" panose="020B0004020202020204" pitchFamily="34" charset="0"/>
            </a:endParaRPr>
          </a:p>
          <a:p>
            <a:r>
              <a:rPr lang="es" sz="1600" dirty="0">
                <a:latin typeface="Aptos" panose="020B0004020202020204" pitchFamily="34" charset="0"/>
              </a:rPr>
              <a:t>Resultados del cuestionario sobre los niveles de estrés digital:</a:t>
            </a:r>
          </a:p>
          <a:p>
            <a:r>
              <a:rPr lang="es" sz="1600" dirty="0">
                <a:latin typeface="Aptos" panose="020B0004020202020204" pitchFamily="34" charset="0"/>
              </a:rPr>
              <a:t>Interpretación del rango de puntuación</a:t>
            </a:r>
          </a:p>
          <a:p>
            <a:pPr lvl="1"/>
            <a:r>
              <a:rPr lang="es" sz="1600" dirty="0">
                <a:latin typeface="Aptos" panose="020B0004020202020204" pitchFamily="34" charset="0"/>
              </a:rPr>
              <a:t>5-8 Niveles bajos de estrés digital, bien gestionados.</a:t>
            </a:r>
          </a:p>
          <a:p>
            <a:pPr lvl="1"/>
            <a:r>
              <a:rPr lang="es" sz="1600" dirty="0">
                <a:latin typeface="Aptos" panose="020B0004020202020204" pitchFamily="34" charset="0"/>
              </a:rPr>
              <a:t>9-12 Niveles de estrés digital moderados, algunas áreas de mejora.</a:t>
            </a:r>
          </a:p>
          <a:p>
            <a:pPr lvl="1"/>
            <a:r>
              <a:rPr lang="es" sz="1600" dirty="0">
                <a:latin typeface="Aptos" panose="020B0004020202020204" pitchFamily="34" charset="0"/>
              </a:rPr>
              <a:t>13-16 Niveles elevados de estrés digital, considere estrategias de manejo del estrés.</a:t>
            </a:r>
          </a:p>
          <a:p>
            <a:pPr lvl="1"/>
            <a:r>
              <a:rPr lang="es" sz="1600" dirty="0">
                <a:latin typeface="Aptos" panose="020B0004020202020204" pitchFamily="34" charset="0"/>
              </a:rPr>
              <a:t>17-20 Niveles elevados de estrés digital, necesidad urgente de técnicas de reducción del estrés.</a:t>
            </a:r>
            <a:endParaRPr lang="mk-MK" sz="1600" dirty="0">
              <a:latin typeface="Aptos" panose="020B0004020202020204" pitchFamily="34" charset="0"/>
            </a:endParaRPr>
          </a:p>
        </p:txBody>
      </p:sp>
    </p:spTree>
    <p:extLst>
      <p:ext uri="{BB962C8B-B14F-4D97-AF65-F5344CB8AC3E}">
        <p14:creationId xmlns:p14="http://schemas.microsoft.com/office/powerpoint/2010/main" val="11816501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 dirty="0">
                <a:latin typeface="Aptos" panose="020B0004020202020204" pitchFamily="34" charset="0"/>
                <a:cs typeface="Calibri Light" panose="020F0302020204030204" pitchFamily="34" charset="0"/>
              </a:rPr>
              <a:t>Referencias</a:t>
            </a:r>
          </a:p>
        </p:txBody>
      </p:sp>
      <p:sp>
        <p:nvSpPr>
          <p:cNvPr id="3" name="Content Placeholder 2"/>
          <p:cNvSpPr>
            <a:spLocks noGrp="1"/>
          </p:cNvSpPr>
          <p:nvPr>
            <p:ph idx="1"/>
          </p:nvPr>
        </p:nvSpPr>
        <p:spPr>
          <a:xfrm>
            <a:off x="838200" y="1423491"/>
            <a:ext cx="10515600" cy="4753472"/>
          </a:xfrm>
        </p:spPr>
        <p:txBody>
          <a:bodyPr>
            <a:normAutofit/>
          </a:bodyPr>
          <a:lstStyle/>
          <a:p>
            <a:pPr>
              <a:spcAft>
                <a:spcPts val="600"/>
              </a:spcAft>
            </a:pPr>
            <a:r>
              <a:rPr lang="es" sz="3200" b="1" dirty="0">
                <a:solidFill>
                  <a:srgbClr val="92BAB5"/>
                </a:solidFill>
                <a:latin typeface="Aptos" panose="020B000402020202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Yue, A., Pang, N. y Mambra </a:t>
            </a:r>
            <a:r>
              <a:rPr lang="es" sz="3200" dirty="0">
                <a:latin typeface="Aptos" panose="020B000402020202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S. (2021). </a:t>
            </a:r>
            <a:r>
              <a:rPr lang="en-US" sz="3200" dirty="0">
                <a:latin typeface="Aptos" panose="020B0004020202020204" pitchFamily="34" charset="0"/>
                <a:cs typeface="Calibri" panose="020F0502020204030204" pitchFamily="34" charset="0"/>
              </a:rPr>
              <a:t>Developing an indicator framework for digital wellbeing: Perspectives from digital citizenship (NUS-CTIC Working Paper Series No. 1).​</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1400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312298" y="654050"/>
            <a:ext cx="11567404" cy="555799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just">
              <a:lnSpc>
                <a:spcPts val="1803"/>
              </a:lnSpc>
              <a:spcBef>
                <a:spcPct val="0"/>
              </a:spcBef>
            </a:pPr>
            <a:r>
              <a:rPr lang="es" sz="2650" b="1" dirty="0">
                <a:solidFill>
                  <a:srgbClr val="92BAB5"/>
                </a:solidFill>
                <a:latin typeface="Aptos"/>
                <a:ea typeface="Inter"/>
                <a:cs typeface="Inter"/>
                <a:sym typeface="Inter"/>
              </a:rPr>
              <a:t>Licencia libre </a:t>
            </a:r>
          </a:p>
          <a:p>
            <a:pPr algn="just">
              <a:lnSpc>
                <a:spcPts val="1803"/>
              </a:lnSpc>
              <a:spcBef>
                <a:spcPct val="0"/>
              </a:spcBef>
            </a:pPr>
            <a:r>
              <a:rPr lang="es" sz="2133" dirty="0">
                <a:latin typeface="Aptos" panose="020B0004020202020204" pitchFamily="34" charset="0"/>
                <a:ea typeface="Inter"/>
                <a:cs typeface="Inter"/>
                <a:sym typeface="Inter"/>
              </a:rPr>
              <a:t> </a:t>
            </a:r>
          </a:p>
          <a:p>
            <a:pPr algn="just">
              <a:lnSpc>
                <a:spcPts val="1803"/>
              </a:lnSpc>
              <a:spcBef>
                <a:spcPct val="0"/>
              </a:spcBef>
            </a:pPr>
            <a:r>
              <a:rPr lang="es" sz="2133" dirty="0">
                <a:latin typeface="Aptos" panose="020B0004020202020204" pitchFamily="34" charset="0"/>
                <a:ea typeface="Inter"/>
                <a:cs typeface="Inter"/>
                <a:sym typeface="Inter"/>
              </a:rPr>
              <a:t>El producto desarrollado aquí como parte del proyecto "</a:t>
            </a:r>
            <a:r>
              <a:rPr lang="en-US" sz="2133" dirty="0">
                <a:latin typeface="Aptos" panose="020B0004020202020204" pitchFamily="34" charset="0"/>
                <a:ea typeface="Inter"/>
                <a:cs typeface="Inter"/>
                <a:sym typeface="Inter"/>
              </a:rPr>
              <a:t>Building Digital Resilience by Making Digital Wellbeing and Security Accessible to All </a:t>
            </a:r>
            <a:r>
              <a:rPr lang="es" sz="2133" dirty="0">
                <a:latin typeface="Aptos" panose="020B0004020202020204" pitchFamily="34" charset="0"/>
                <a:ea typeface="Inter"/>
                <a:cs typeface="Inter"/>
                <a:sym typeface="Inter"/>
              </a:rPr>
              <a:t>2022-2-SK01-KA220-ADU-000096888" se desarrolló con el apoyo de la Comisión Europea y refleja exclusivamente la opinión del autor. La Comisión Europea no es responsable del contenido de los documentos.</a:t>
            </a:r>
          </a:p>
          <a:p>
            <a:pPr algn="just">
              <a:lnSpc>
                <a:spcPts val="1803"/>
              </a:lnSpc>
              <a:spcBef>
                <a:spcPct val="0"/>
              </a:spcBef>
            </a:pPr>
            <a:r>
              <a:rPr lang="es" sz="2100" dirty="0">
                <a:latin typeface="Aptos"/>
                <a:ea typeface="Inter"/>
                <a:cs typeface="Inter"/>
                <a:sym typeface="Inter"/>
              </a:rPr>
              <a:t>Licencia Creative Commons CC BY- NC SA.</a:t>
            </a:r>
            <a:endParaRPr lang="en-US" sz="2100" dirty="0">
              <a:latin typeface="Aptos"/>
              <a:ea typeface="Inter"/>
              <a:cs typeface="Inter"/>
            </a:endParaRPr>
          </a:p>
          <a:p>
            <a:pPr algn="just">
              <a:lnSpc>
                <a:spcPts val="1803"/>
              </a:lnSpc>
              <a:spcBef>
                <a:spcPct val="0"/>
              </a:spcBef>
            </a:pPr>
            <a:endParaRPr lang="en-US" sz="2133" dirty="0">
              <a:latin typeface="Aptos" panose="020B0004020202020204" pitchFamily="34" charset="0"/>
              <a:ea typeface="Inter"/>
              <a:cs typeface="Inter"/>
              <a:sym typeface="Inter"/>
            </a:endParaRPr>
          </a:p>
          <a:p>
            <a:pPr algn="just">
              <a:lnSpc>
                <a:spcPts val="1803"/>
              </a:lnSpc>
              <a:spcBef>
                <a:spcPct val="0"/>
              </a:spcBef>
            </a:pPr>
            <a:r>
              <a:rPr lang="es" sz="2133" dirty="0">
                <a:latin typeface="Aptos" panose="020B0004020202020204" pitchFamily="34" charset="0"/>
                <a:ea typeface="Inter"/>
                <a:cs typeface="Inter"/>
                <a:sym typeface="Inter"/>
              </a:rPr>
              <a:t> </a:t>
            </a:r>
          </a:p>
          <a:p>
            <a:pPr algn="just">
              <a:lnSpc>
                <a:spcPts val="1803"/>
              </a:lnSpc>
              <a:spcBef>
                <a:spcPct val="0"/>
              </a:spcBef>
            </a:pPr>
            <a:endParaRPr lang="en-US" sz="2133" dirty="0">
              <a:latin typeface="Aptos" panose="020B0004020202020204" pitchFamily="34" charset="0"/>
              <a:ea typeface="Inter"/>
              <a:cs typeface="Inter"/>
              <a:sym typeface="Inter"/>
            </a:endParaRPr>
          </a:p>
          <a:p>
            <a:pPr algn="just">
              <a:lnSpc>
                <a:spcPts val="1803"/>
              </a:lnSpc>
              <a:spcBef>
                <a:spcPct val="0"/>
              </a:spcBef>
            </a:pPr>
            <a:endParaRPr lang="en-US" sz="2133" dirty="0">
              <a:latin typeface="Aptos" panose="020B0004020202020204" pitchFamily="34" charset="0"/>
              <a:ea typeface="Inter"/>
              <a:cs typeface="Inter"/>
              <a:sym typeface="Inter"/>
            </a:endParaRPr>
          </a:p>
          <a:p>
            <a:pPr algn="just">
              <a:lnSpc>
                <a:spcPts val="1803"/>
              </a:lnSpc>
              <a:spcBef>
                <a:spcPct val="0"/>
              </a:spcBef>
            </a:pPr>
            <a:r>
              <a:rPr lang="es" sz="2133" dirty="0">
                <a:latin typeface="Aptos" panose="020B0004020202020204" pitchFamily="34" charset="0"/>
                <a:ea typeface="Inter"/>
                <a:cs typeface="Inter"/>
                <a:sym typeface="Inter"/>
              </a:rPr>
              <a:t>Esta licencia permite distribuir, remezclar, mejorar y desarrollar la obra, pero sólo de forma no comercial. Al utilizar la obra, así como extractos de ella, se debe : </a:t>
            </a:r>
          </a:p>
          <a:p>
            <a:pPr marL="647732" lvl="1" indent="-342917" algn="just">
              <a:lnSpc>
                <a:spcPts val="1803"/>
              </a:lnSpc>
              <a:spcBef>
                <a:spcPct val="0"/>
              </a:spcBef>
              <a:buFont typeface="+mj-lt"/>
              <a:buAutoNum type="arabicPeriod"/>
            </a:pPr>
            <a:r>
              <a:rPr lang="es" sz="2133" dirty="0">
                <a:latin typeface="Aptos" panose="020B0004020202020204" pitchFamily="34" charset="0"/>
                <a:ea typeface="Inter"/>
                <a:cs typeface="Inter"/>
                <a:sym typeface="Inter"/>
              </a:rPr>
              <a:t>Se debe mencionar la fuente y el enlace a la licencia, y mencionar los posibles cambios. Los derechos de autor pertenecen a los autores de los documentos.</a:t>
            </a:r>
          </a:p>
          <a:p>
            <a:pPr marL="647732" lvl="1" indent="-342917" algn="just">
              <a:lnSpc>
                <a:spcPts val="1803"/>
              </a:lnSpc>
              <a:spcBef>
                <a:spcPct val="0"/>
              </a:spcBef>
              <a:buFont typeface="+mj-lt"/>
              <a:buAutoNum type="arabicPeriod"/>
            </a:pPr>
            <a:r>
              <a:rPr lang="es" sz="2133" dirty="0">
                <a:latin typeface="Aptos" panose="020B0004020202020204" pitchFamily="34" charset="0"/>
                <a:ea typeface="Inter"/>
                <a:cs typeface="Inter"/>
                <a:sym typeface="Inter"/>
              </a:rPr>
              <a:t>La obra no podrá ser utilizada con fines comerciales.</a:t>
            </a:r>
          </a:p>
          <a:p>
            <a:pPr marL="647732" lvl="1" indent="-342917" algn="just">
              <a:lnSpc>
                <a:spcPts val="1803"/>
              </a:lnSpc>
              <a:spcBef>
                <a:spcPct val="0"/>
              </a:spcBef>
              <a:buFont typeface="+mj-lt"/>
              <a:buAutoNum type="arabicPeriod"/>
            </a:pPr>
            <a:r>
              <a:rPr lang="es" sz="2133" dirty="0">
                <a:latin typeface="Aptos" panose="020B0004020202020204" pitchFamily="34" charset="0"/>
                <a:ea typeface="Inter"/>
                <a:cs typeface="Inter"/>
                <a:sym typeface="Inter"/>
              </a:rPr>
              <a:t>Si recompone, convierte o amplía la obra, sus contribuciones deben publicarse bajo la misma licencia que el original.</a:t>
            </a:r>
          </a:p>
          <a:p>
            <a:pPr algn="just">
              <a:lnSpc>
                <a:spcPts val="1803"/>
              </a:lnSpc>
              <a:spcBef>
                <a:spcPct val="0"/>
              </a:spcBef>
            </a:pPr>
            <a:r>
              <a:rPr lang="es" sz="2133" b="1" dirty="0">
                <a:solidFill>
                  <a:srgbClr val="FFAA5A"/>
                </a:solidFill>
                <a:latin typeface="Aptos" panose="020B0004020202020204" pitchFamily="34" charset="0"/>
                <a:ea typeface="Inter"/>
                <a:cs typeface="Inter"/>
                <a:sym typeface="Inter"/>
              </a:rPr>
              <a:t>Descargo de responsabilidad:</a:t>
            </a:r>
          </a:p>
          <a:p>
            <a:pPr algn="just">
              <a:lnSpc>
                <a:spcPts val="1803"/>
              </a:lnSpc>
              <a:spcBef>
                <a:spcPct val="0"/>
              </a:spcBef>
            </a:pPr>
            <a:r>
              <a:rPr lang="es" sz="2133" dirty="0">
                <a:latin typeface="Aptos" panose="020B0004020202020204" pitchFamily="34" charset="0"/>
                <a:ea typeface="Inter"/>
                <a:cs typeface="Inter"/>
                <a:sym typeface="Inter"/>
              </a:rPr>
              <a:t>Financiado por la Unión Europea. Las opiniones y puntos de vista expresados en este documento son, sin embargo, los de los autores y no reflejan necesariamente los de la Unión Europea o la Agencia Ejecutiva Europea en el Ámbito Educativo y Cultural (EACEA). Ni la Unión Europea ni la EACEA se hacen responsables de las mismas.</a:t>
            </a:r>
          </a:p>
          <a:p>
            <a:pPr algn="just">
              <a:lnSpc>
                <a:spcPts val="1803"/>
              </a:lnSpc>
              <a:spcBef>
                <a:spcPct val="0"/>
              </a:spcBef>
            </a:pPr>
            <a:r>
              <a:rPr lang="es" sz="2133" dirty="0">
                <a:latin typeface="Aptos" panose="020B0004020202020204" pitchFamily="34" charset="0"/>
                <a:ea typeface="Inter"/>
                <a:cs typeface="Inter"/>
                <a:sym typeface="Inter"/>
              </a:rPr>
              <a:t> </a:t>
            </a:r>
          </a:p>
        </p:txBody>
      </p:sp>
      <p:sp>
        <p:nvSpPr>
          <p:cNvPr id="4" name="Freeform 4"/>
          <p:cNvSpPr/>
          <p:nvPr/>
        </p:nvSpPr>
        <p:spPr>
          <a:xfrm>
            <a:off x="406400" y="2362200"/>
            <a:ext cx="1562748" cy="539148"/>
          </a:xfrm>
          <a:custGeom>
            <a:avLst/>
            <a:gdLst/>
            <a:ahLst/>
            <a:cxnLst/>
            <a:rect l="l" t="t" r="r" b="b"/>
            <a:pathLst>
              <a:path w="2344122" h="808722">
                <a:moveTo>
                  <a:pt x="0" y="0"/>
                </a:moveTo>
                <a:lnTo>
                  <a:pt x="2344122" y="0"/>
                </a:lnTo>
                <a:lnTo>
                  <a:pt x="2344122" y="808722"/>
                </a:lnTo>
                <a:lnTo>
                  <a:pt x="0" y="808722"/>
                </a:lnTo>
                <a:lnTo>
                  <a:pt x="0" y="0"/>
                </a:lnTo>
                <a:close/>
              </a:path>
            </a:pathLst>
          </a:custGeom>
          <a:blipFill>
            <a:blip r:embed="rId2"/>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GB" sz="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684" y="183227"/>
            <a:ext cx="10662684" cy="837550"/>
          </a:xfrm>
        </p:spPr>
        <p:txBody>
          <a:bodyPr>
            <a:normAutofit/>
          </a:bodyPr>
          <a:lstStyle/>
          <a:p>
            <a:r>
              <a:rPr lang="es" dirty="0">
                <a:latin typeface="Aptos" panose="020B0004020202020204" pitchFamily="34" charset="0"/>
                <a:cs typeface="Calibri Light" panose="020F0302020204030204" pitchFamily="34" charset="0"/>
              </a:rPr>
              <a:t>Marco sobre bienestar digital</a:t>
            </a:r>
          </a:p>
        </p:txBody>
      </p:sp>
      <p:grpSp>
        <p:nvGrpSpPr>
          <p:cNvPr id="5" name="Group 2"/>
          <p:cNvGrpSpPr>
            <a:grpSpLocks/>
          </p:cNvGrpSpPr>
          <p:nvPr/>
        </p:nvGrpSpPr>
        <p:grpSpPr>
          <a:xfrm>
            <a:off x="765810" y="1020778"/>
            <a:ext cx="10504170" cy="5220002"/>
            <a:chOff x="0" y="0"/>
            <a:chExt cx="8658694" cy="3587488"/>
          </a:xfrm>
        </p:grpSpPr>
        <p:pic>
          <p:nvPicPr>
            <p:cNvPr id="6" name="Image 3"/>
            <p:cNvPicPr/>
            <p:nvPr/>
          </p:nvPicPr>
          <p:blipFill>
            <a:blip r:embed="rId2" cstate="print"/>
            <a:stretch>
              <a:fillRect/>
            </a:stretch>
          </p:blipFill>
          <p:spPr>
            <a:xfrm>
              <a:off x="0" y="0"/>
              <a:ext cx="8658694" cy="3587488"/>
            </a:xfrm>
            <a:prstGeom prst="rect">
              <a:avLst/>
            </a:prstGeom>
          </p:spPr>
        </p:pic>
        <p:sp>
          <p:nvSpPr>
            <p:cNvPr id="8" name="Textbox 4"/>
            <p:cNvSpPr txBox="1"/>
            <p:nvPr/>
          </p:nvSpPr>
          <p:spPr>
            <a:xfrm>
              <a:off x="4200473" y="121550"/>
              <a:ext cx="1057275" cy="155575"/>
            </a:xfrm>
            <a:prstGeom prst="rect">
              <a:avLst/>
            </a:prstGeom>
          </p:spPr>
          <p:txBody>
            <a:bodyPr wrap="square" lIns="0" tIns="0" rIns="0" bIns="0" rtlCol="0">
              <a:noAutofit/>
            </a:bodyPr>
            <a:lstStyle/>
            <a:p>
              <a:pPr>
                <a:lnSpc>
                  <a:spcPts val="1220"/>
                </a:lnSpc>
                <a:spcAft>
                  <a:spcPts val="0"/>
                </a:spcAft>
              </a:pPr>
              <a:r>
                <a:rPr lang="es" sz="1200" b="1">
                  <a:solidFill>
                    <a:srgbClr val="FFFFFF"/>
                  </a:solidFill>
                  <a:effectLst/>
                  <a:latin typeface="Aptos" panose="020B0004020202020204" pitchFamily="34" charset="0"/>
                  <a:ea typeface="Times New Roman" panose="02020603050405020304" pitchFamily="18" charset="0"/>
                </a:rPr>
                <a:t>Digital</a:t>
              </a:r>
              <a:r>
                <a:rPr lang="es" sz="1200" b="1" spc="-35">
                  <a:solidFill>
                    <a:srgbClr val="FFFFFF"/>
                  </a:solidFill>
                  <a:effectLst/>
                  <a:latin typeface="Aptos" panose="020B0004020202020204" pitchFamily="34" charset="0"/>
                  <a:ea typeface="Times New Roman" panose="02020603050405020304" pitchFamily="18" charset="0"/>
                </a:rPr>
                <a:t> </a:t>
              </a:r>
              <a:r>
                <a:rPr lang="es" sz="1200" b="1" spc="-10">
                  <a:solidFill>
                    <a:srgbClr val="FFFFFF"/>
                  </a:solidFill>
                  <a:effectLst/>
                  <a:latin typeface="Aptos" panose="020B0004020202020204" pitchFamily="34" charset="0"/>
                  <a:ea typeface="Times New Roman" panose="02020603050405020304" pitchFamily="18" charset="0"/>
                </a:rPr>
                <a:t>Bienestar</a:t>
              </a:r>
              <a:endParaRPr lang="tr-TR" sz="1200">
                <a:effectLst/>
                <a:latin typeface="Aptos" panose="020B0004020202020204" pitchFamily="34" charset="0"/>
                <a:ea typeface="Times New Roman" panose="02020603050405020304" pitchFamily="18" charset="0"/>
              </a:endParaRPr>
            </a:p>
          </p:txBody>
        </p:sp>
        <p:sp>
          <p:nvSpPr>
            <p:cNvPr id="9" name="Textbox 5"/>
            <p:cNvSpPr txBox="1"/>
            <p:nvPr/>
          </p:nvSpPr>
          <p:spPr>
            <a:xfrm>
              <a:off x="1261591" y="675019"/>
              <a:ext cx="2373214" cy="321945"/>
            </a:xfrm>
            <a:prstGeom prst="rect">
              <a:avLst/>
            </a:prstGeom>
          </p:spPr>
          <p:txBody>
            <a:bodyPr wrap="square" lIns="0" tIns="0" rIns="0" bIns="0" rtlCol="0">
              <a:noAutofit/>
            </a:bodyPr>
            <a:lstStyle/>
            <a:p>
              <a:pPr>
                <a:lnSpc>
                  <a:spcPts val="880"/>
                </a:lnSpc>
                <a:spcAft>
                  <a:spcPts val="0"/>
                </a:spcAft>
                <a:tabLst>
                  <a:tab pos="706120" algn="l"/>
                  <a:tab pos="1779270" algn="l"/>
                </a:tabLst>
              </a:pPr>
              <a:r>
                <a:rPr lang="es" sz="900" spc="-10" dirty="0">
                  <a:solidFill>
                    <a:srgbClr val="FFFFFF"/>
                  </a:solidFill>
                  <a:effectLst/>
                  <a:latin typeface="Aptos" panose="020B0004020202020204" pitchFamily="34" charset="0"/>
                  <a:ea typeface="Times New Roman" panose="02020603050405020304" pitchFamily="18" charset="0"/>
                </a:rPr>
                <a:t>Seguridad Digital</a:t>
              </a:r>
              <a:r>
                <a:rPr lang="es" sz="900" dirty="0">
                  <a:solidFill>
                    <a:srgbClr val="FFFFFF"/>
                  </a:solidFill>
                  <a:effectLst/>
                  <a:latin typeface="Aptos" panose="020B0004020202020204" pitchFamily="34" charset="0"/>
                  <a:ea typeface="Times New Roman" panose="02020603050405020304" pitchFamily="18" charset="0"/>
                </a:rPr>
                <a:t>       Derechos digitales </a:t>
              </a:r>
              <a:r>
                <a:rPr lang="es" sz="900" spc="-50" dirty="0">
                  <a:solidFill>
                    <a:srgbClr val="FFFFFF"/>
                  </a:solidFill>
                  <a:effectLst/>
                  <a:latin typeface="Aptos" panose="020B0004020202020204" pitchFamily="34" charset="0"/>
                  <a:ea typeface="Times New Roman" panose="02020603050405020304" pitchFamily="18" charset="0"/>
                </a:rPr>
                <a:t>&amp;</a:t>
              </a:r>
              <a:r>
                <a:rPr lang="es" sz="900" dirty="0">
                  <a:solidFill>
                    <a:srgbClr val="FFFFFF"/>
                  </a:solidFill>
                  <a:effectLst/>
                  <a:latin typeface="Aptos" panose="020B0004020202020204" pitchFamily="34" charset="0"/>
                  <a:ea typeface="Times New Roman" panose="02020603050405020304" pitchFamily="18" charset="0"/>
                </a:rPr>
                <a:t>             </a:t>
              </a:r>
              <a:r>
                <a:rPr lang="es" sz="900" spc="-10" dirty="0">
                  <a:solidFill>
                    <a:srgbClr val="FFFFFF"/>
                  </a:solidFill>
                  <a:effectLst/>
                  <a:latin typeface="Aptos" panose="020B0004020202020204" pitchFamily="34" charset="0"/>
                  <a:ea typeface="Times New Roman" panose="02020603050405020304" pitchFamily="18" charset="0"/>
                </a:rPr>
                <a:t>Digital</a:t>
              </a:r>
              <a:endParaRPr lang="tr-TR" sz="1200" dirty="0">
                <a:effectLst/>
                <a:latin typeface="Aptos" panose="020B0004020202020204" pitchFamily="34" charset="0"/>
                <a:ea typeface="Times New Roman" panose="02020603050405020304" pitchFamily="18" charset="0"/>
              </a:endParaRPr>
            </a:p>
            <a:p>
              <a:pPr marL="61595">
                <a:lnSpc>
                  <a:spcPts val="920"/>
                </a:lnSpc>
                <a:spcBef>
                  <a:spcPts val="135"/>
                </a:spcBef>
                <a:spcAft>
                  <a:spcPts val="0"/>
                </a:spcAft>
                <a:tabLst>
                  <a:tab pos="720725" algn="l"/>
                  <a:tab pos="1593215" algn="l"/>
                </a:tabLst>
              </a:pPr>
              <a:r>
                <a:rPr lang="es" sz="900" dirty="0">
                  <a:solidFill>
                    <a:srgbClr val="FFFFFF"/>
                  </a:solidFill>
                  <a:effectLst/>
                  <a:latin typeface="Aptos" panose="020B0004020202020204" pitchFamily="34" charset="0"/>
                  <a:ea typeface="Times New Roman" panose="02020603050405020304" pitchFamily="18" charset="0"/>
                </a:rPr>
                <a:t>&amp;</a:t>
              </a:r>
              <a:r>
                <a:rPr lang="es" sz="900" spc="-5" dirty="0">
                  <a:solidFill>
                    <a:srgbClr val="FFFFFF"/>
                  </a:solidFill>
                  <a:effectLst/>
                  <a:latin typeface="Aptos" panose="020B0004020202020204" pitchFamily="34" charset="0"/>
                  <a:ea typeface="Times New Roman" panose="02020603050405020304" pitchFamily="18" charset="0"/>
                </a:rPr>
                <a:t> </a:t>
              </a:r>
              <a:r>
                <a:rPr lang="es" sz="900" spc="-10" dirty="0">
                  <a:solidFill>
                    <a:srgbClr val="FFFFFF"/>
                  </a:solidFill>
                  <a:latin typeface="Aptos" panose="020B0004020202020204" pitchFamily="34" charset="0"/>
                  <a:ea typeface="Times New Roman" panose="02020603050405020304" pitchFamily="18" charset="0"/>
                </a:rPr>
                <a:t>Comunicación</a:t>
              </a:r>
              <a:r>
                <a:rPr lang="es" sz="900" dirty="0">
                  <a:solidFill>
                    <a:srgbClr val="FFFFFF"/>
                  </a:solidFill>
                  <a:effectLst/>
                  <a:latin typeface="Aptos" panose="020B0004020202020204" pitchFamily="34" charset="0"/>
                  <a:ea typeface="Times New Roman" panose="02020603050405020304" pitchFamily="18" charset="0"/>
                </a:rPr>
                <a:t>     </a:t>
              </a:r>
              <a:r>
                <a:rPr lang="es" sz="900" spc="-10" dirty="0">
                  <a:solidFill>
                    <a:srgbClr val="FFFFFF"/>
                  </a:solidFill>
                  <a:effectLst/>
                  <a:latin typeface="Aptos" panose="020B0004020202020204" pitchFamily="34" charset="0"/>
                  <a:ea typeface="Times New Roman" panose="02020603050405020304" pitchFamily="18" charset="0"/>
                </a:rPr>
                <a:t>Responsabilidades</a:t>
              </a:r>
              <a:r>
                <a:rPr lang="es" sz="900" dirty="0">
                  <a:solidFill>
                    <a:srgbClr val="FFFFFF"/>
                  </a:solidFill>
                  <a:effectLst/>
                  <a:latin typeface="Aptos" panose="020B0004020202020204" pitchFamily="34" charset="0"/>
                  <a:ea typeface="Times New Roman" panose="02020603050405020304" pitchFamily="18" charset="0"/>
                </a:rPr>
                <a:t>                                      </a:t>
              </a:r>
              <a:r>
                <a:rPr lang="es" sz="900" spc="-10" dirty="0">
                  <a:solidFill>
                    <a:srgbClr val="FFFFFF"/>
                  </a:solidFill>
                  <a:effectLst/>
                  <a:latin typeface="Aptos" panose="020B0004020202020204" pitchFamily="34" charset="0"/>
                  <a:ea typeface="Times New Roman" panose="02020603050405020304" pitchFamily="18" charset="0"/>
                </a:rPr>
                <a:t>de Seguridad</a:t>
              </a:r>
              <a:endParaRPr lang="tr-TR" sz="1200" dirty="0">
                <a:effectLst/>
                <a:latin typeface="Aptos" panose="020B0004020202020204" pitchFamily="34" charset="0"/>
                <a:ea typeface="Times New Roman" panose="02020603050405020304" pitchFamily="18" charset="0"/>
              </a:endParaRPr>
            </a:p>
          </p:txBody>
        </p:sp>
        <p:sp>
          <p:nvSpPr>
            <p:cNvPr id="10" name="Textbox 6"/>
            <p:cNvSpPr txBox="1"/>
            <p:nvPr/>
          </p:nvSpPr>
          <p:spPr>
            <a:xfrm>
              <a:off x="3908323" y="604915"/>
              <a:ext cx="492125" cy="379730"/>
            </a:xfrm>
            <a:prstGeom prst="rect">
              <a:avLst/>
            </a:prstGeom>
          </p:spPr>
          <p:txBody>
            <a:bodyPr wrap="square" lIns="0" tIns="0" rIns="0" bIns="0" rtlCol="0">
              <a:noAutofit/>
            </a:bodyPr>
            <a:lstStyle/>
            <a:p>
              <a:pPr marR="11430" algn="ctr">
                <a:lnSpc>
                  <a:spcPct val="115000"/>
                </a:lnSpc>
                <a:spcAft>
                  <a:spcPts val="0"/>
                </a:spcAft>
              </a:pPr>
              <a:r>
                <a:rPr lang="es" sz="900" spc="-10" dirty="0">
                  <a:solidFill>
                    <a:srgbClr val="FFFFFF"/>
                  </a:solidFill>
                  <a:effectLst/>
                  <a:latin typeface="Aptos" panose="020B0004020202020204" pitchFamily="34" charset="0"/>
                  <a:ea typeface="Times New Roman" panose="02020603050405020304" pitchFamily="18" charset="0"/>
                </a:rPr>
                <a:t>Inteligencia emocional digital</a:t>
              </a:r>
              <a:endParaRPr lang="tr-TR" sz="1200" dirty="0">
                <a:effectLst/>
                <a:latin typeface="Aptos" panose="020B0004020202020204" pitchFamily="34" charset="0"/>
                <a:ea typeface="Times New Roman" panose="02020603050405020304" pitchFamily="18" charset="0"/>
              </a:endParaRPr>
            </a:p>
          </p:txBody>
        </p:sp>
        <p:sp>
          <p:nvSpPr>
            <p:cNvPr id="11" name="Textbox 7"/>
            <p:cNvSpPr txBox="1"/>
            <p:nvPr/>
          </p:nvSpPr>
          <p:spPr>
            <a:xfrm>
              <a:off x="4611953" y="684163"/>
              <a:ext cx="1459230" cy="245745"/>
            </a:xfrm>
            <a:prstGeom prst="rect">
              <a:avLst/>
            </a:prstGeom>
          </p:spPr>
          <p:txBody>
            <a:bodyPr wrap="square" lIns="0" tIns="0" rIns="0" bIns="0" rtlCol="0">
              <a:noAutofit/>
            </a:bodyPr>
            <a:lstStyle/>
            <a:p>
              <a:pPr>
                <a:lnSpc>
                  <a:spcPts val="1235"/>
                </a:lnSpc>
                <a:spcAft>
                  <a:spcPts val="0"/>
                </a:spcAft>
                <a:tabLst>
                  <a:tab pos="868045" algn="l"/>
                </a:tabLst>
              </a:pPr>
              <a:r>
                <a:rPr lang="es" sz="900" dirty="0">
                  <a:solidFill>
                    <a:srgbClr val="FFFFFF"/>
                  </a:solidFill>
                  <a:effectLst/>
                  <a:latin typeface="Aptos" panose="020B0004020202020204" pitchFamily="34" charset="0"/>
                  <a:ea typeface="Times New Roman" panose="02020603050405020304" pitchFamily="18" charset="0"/>
                </a:rPr>
                <a:t>Creatividad</a:t>
              </a:r>
              <a:r>
                <a:rPr lang="es" sz="900" spc="-20" dirty="0">
                  <a:solidFill>
                    <a:srgbClr val="FFFFFF"/>
                  </a:solidFill>
                  <a:effectLst/>
                  <a:latin typeface="Aptos" panose="020B0004020202020204" pitchFamily="34" charset="0"/>
                  <a:ea typeface="Times New Roman" panose="02020603050405020304" pitchFamily="18" charset="0"/>
                </a:rPr>
                <a:t> </a:t>
              </a:r>
              <a:r>
                <a:rPr lang="es" sz="900" spc="-10" dirty="0">
                  <a:solidFill>
                    <a:srgbClr val="FFFFFF"/>
                  </a:solidFill>
                  <a:effectLst/>
                  <a:latin typeface="Aptos" panose="020B0004020202020204" pitchFamily="34" charset="0"/>
                  <a:ea typeface="Times New Roman" panose="02020603050405020304" pitchFamily="18" charset="0"/>
                </a:rPr>
                <a:t>digital</a:t>
              </a:r>
              <a:r>
                <a:rPr lang="es" sz="900" dirty="0">
                  <a:solidFill>
                    <a:srgbClr val="FFFFFF"/>
                  </a:solidFill>
                  <a:effectLst/>
                  <a:latin typeface="Aptos" panose="020B0004020202020204" pitchFamily="34" charset="0"/>
                  <a:ea typeface="Times New Roman" panose="02020603050405020304" pitchFamily="18" charset="0"/>
                </a:rPr>
                <a:t>       </a:t>
              </a:r>
              <a:r>
                <a:rPr lang="es-ES" sz="900" dirty="0">
                  <a:solidFill>
                    <a:srgbClr val="FFFFFF"/>
                  </a:solidFill>
                  <a:effectLst/>
                  <a:latin typeface="Aptos" panose="020B0004020202020204" pitchFamily="34" charset="0"/>
                  <a:ea typeface="Times New Roman" panose="02020603050405020304" pitchFamily="18" charset="0"/>
                </a:rPr>
                <a:t>Salud digital</a:t>
              </a:r>
              <a:endParaRPr lang="tr-TR" sz="1200" dirty="0">
                <a:effectLst/>
                <a:latin typeface="Aptos" panose="020B0004020202020204" pitchFamily="34" charset="0"/>
                <a:ea typeface="Times New Roman" panose="02020603050405020304" pitchFamily="18" charset="0"/>
              </a:endParaRPr>
            </a:p>
            <a:p>
              <a:pPr marL="922020">
                <a:lnSpc>
                  <a:spcPts val="700"/>
                </a:lnSpc>
                <a:spcAft>
                  <a:spcPts val="0"/>
                </a:spcAft>
              </a:pPr>
              <a:r>
                <a:rPr lang="es" sz="900" dirty="0">
                  <a:solidFill>
                    <a:srgbClr val="FFFFFF"/>
                  </a:solidFill>
                  <a:effectLst/>
                  <a:latin typeface="Aptos" panose="020B0004020202020204" pitchFamily="34" charset="0"/>
                  <a:ea typeface="Times New Roman" panose="02020603050405020304" pitchFamily="18" charset="0"/>
                </a:rPr>
                <a:t>       &amp;</a:t>
              </a:r>
              <a:r>
                <a:rPr lang="es" sz="900" spc="-20" dirty="0">
                  <a:solidFill>
                    <a:srgbClr val="FFFFFF"/>
                  </a:solidFill>
                  <a:effectLst/>
                  <a:latin typeface="Aptos" panose="020B0004020202020204" pitchFamily="34" charset="0"/>
                  <a:ea typeface="Times New Roman" panose="02020603050405020304" pitchFamily="18" charset="0"/>
                </a:rPr>
                <a:t>        auto</a:t>
              </a:r>
              <a:r>
                <a:rPr lang="es" sz="900" spc="-20" dirty="0">
                  <a:solidFill>
                    <a:srgbClr val="FFFFFF"/>
                  </a:solidFill>
                  <a:latin typeface="Aptos" panose="020B0004020202020204" pitchFamily="34" charset="0"/>
                  <a:ea typeface="Times New Roman" panose="02020603050405020304" pitchFamily="18" charset="0"/>
                </a:rPr>
                <a:t>c</a:t>
              </a:r>
              <a:r>
                <a:rPr lang="es" sz="900" spc="-20" dirty="0">
                  <a:solidFill>
                    <a:srgbClr val="FFFFFF"/>
                  </a:solidFill>
                  <a:effectLst/>
                  <a:latin typeface="Aptos" panose="020B0004020202020204" pitchFamily="34" charset="0"/>
                  <a:ea typeface="Times New Roman" panose="02020603050405020304" pitchFamily="18" charset="0"/>
                </a:rPr>
                <a:t>uidados</a:t>
              </a:r>
            </a:p>
            <a:p>
              <a:pPr marL="922020">
                <a:lnSpc>
                  <a:spcPts val="700"/>
                </a:lnSpc>
                <a:spcAft>
                  <a:spcPts val="0"/>
                </a:spcAft>
              </a:pPr>
              <a:r>
                <a:rPr lang="es" sz="900" spc="-20" dirty="0">
                  <a:solidFill>
                    <a:srgbClr val="FFFFFF"/>
                  </a:solidFill>
                  <a:effectLst/>
                  <a:latin typeface="Aptos" panose="020B0004020202020204" pitchFamily="34" charset="0"/>
                  <a:ea typeface="Times New Roman" panose="02020603050405020304" pitchFamily="18" charset="0"/>
                </a:rPr>
                <a:t> </a:t>
              </a:r>
              <a:endParaRPr lang="tr-TR" sz="1200" dirty="0">
                <a:effectLst/>
                <a:latin typeface="Aptos" panose="020B0004020202020204" pitchFamily="34" charset="0"/>
                <a:ea typeface="Times New Roman" panose="02020603050405020304" pitchFamily="18" charset="0"/>
              </a:endParaRPr>
            </a:p>
          </p:txBody>
        </p:sp>
        <p:sp>
          <p:nvSpPr>
            <p:cNvPr id="12" name="Textbox 8"/>
            <p:cNvSpPr txBox="1"/>
            <p:nvPr/>
          </p:nvSpPr>
          <p:spPr>
            <a:xfrm>
              <a:off x="6225467" y="686989"/>
              <a:ext cx="678663" cy="245745"/>
            </a:xfrm>
            <a:prstGeom prst="rect">
              <a:avLst/>
            </a:prstGeom>
          </p:spPr>
          <p:txBody>
            <a:bodyPr wrap="square" lIns="0" tIns="0" rIns="0" bIns="0" rtlCol="0">
              <a:noAutofit/>
            </a:bodyPr>
            <a:lstStyle/>
            <a:p>
              <a:pPr marR="11430" indent="140970">
                <a:lnSpc>
                  <a:spcPct val="115000"/>
                </a:lnSpc>
                <a:spcAft>
                  <a:spcPts val="0"/>
                </a:spcAft>
              </a:pPr>
              <a:r>
                <a:rPr lang="es" sz="900" spc="-10" dirty="0">
                  <a:solidFill>
                    <a:srgbClr val="FFFFFF"/>
                  </a:solidFill>
                  <a:effectLst/>
                  <a:latin typeface="Aptos" panose="020B0004020202020204" pitchFamily="34" charset="0"/>
                  <a:ea typeface="Times New Roman" panose="02020603050405020304" pitchFamily="18" charset="0"/>
                </a:rPr>
                <a:t>Consumismo </a:t>
              </a:r>
            </a:p>
            <a:p>
              <a:pPr marR="11430" indent="140970">
                <a:lnSpc>
                  <a:spcPct val="115000"/>
                </a:lnSpc>
                <a:spcAft>
                  <a:spcPts val="0"/>
                </a:spcAft>
              </a:pPr>
              <a:r>
                <a:rPr lang="es" sz="900" spc="-10" dirty="0">
                  <a:solidFill>
                    <a:srgbClr val="FFFFFF"/>
                  </a:solidFill>
                  <a:effectLst/>
                  <a:latin typeface="Aptos" panose="020B0004020202020204" pitchFamily="34" charset="0"/>
                  <a:ea typeface="Times New Roman" panose="02020603050405020304" pitchFamily="18" charset="0"/>
                </a:rPr>
                <a:t>digital</a:t>
              </a:r>
              <a:endParaRPr lang="tr-TR" sz="1200" dirty="0">
                <a:effectLst/>
                <a:latin typeface="Aptos" panose="020B0004020202020204" pitchFamily="34" charset="0"/>
                <a:ea typeface="Times New Roman" panose="02020603050405020304" pitchFamily="18" charset="0"/>
              </a:endParaRPr>
            </a:p>
          </p:txBody>
        </p:sp>
        <p:sp>
          <p:nvSpPr>
            <p:cNvPr id="13" name="Textbox 9"/>
            <p:cNvSpPr txBox="1"/>
            <p:nvPr/>
          </p:nvSpPr>
          <p:spPr>
            <a:xfrm>
              <a:off x="7047180" y="614059"/>
              <a:ext cx="1535430" cy="386080"/>
            </a:xfrm>
            <a:prstGeom prst="rect">
              <a:avLst/>
            </a:prstGeom>
          </p:spPr>
          <p:txBody>
            <a:bodyPr wrap="square" lIns="0" tIns="0" rIns="0" bIns="0" rtlCol="0">
              <a:noAutofit/>
            </a:bodyPr>
            <a:lstStyle/>
            <a:p>
              <a:pPr marL="208280">
                <a:lnSpc>
                  <a:spcPts val="925"/>
                </a:lnSpc>
                <a:spcAft>
                  <a:spcPts val="0"/>
                </a:spcAft>
                <a:tabLst>
                  <a:tab pos="1071245" algn="l"/>
                </a:tabLst>
              </a:pPr>
              <a:r>
                <a:rPr lang="es" sz="900" spc="-10" dirty="0">
                  <a:solidFill>
                    <a:srgbClr val="FFFFFF"/>
                  </a:solidFill>
                  <a:effectLst/>
                  <a:latin typeface="Aptos" panose="020B0004020202020204" pitchFamily="34" charset="0"/>
                  <a:ea typeface="Times New Roman" panose="02020603050405020304" pitchFamily="18" charset="0"/>
                </a:rPr>
                <a:t>Empleo</a:t>
              </a:r>
              <a:r>
                <a:rPr lang="es" sz="900" dirty="0">
                  <a:solidFill>
                    <a:srgbClr val="FFFFFF"/>
                  </a:solidFill>
                  <a:effectLst/>
                  <a:latin typeface="Aptos" panose="020B0004020202020204" pitchFamily="34" charset="0"/>
                  <a:ea typeface="Times New Roman" panose="02020603050405020304" pitchFamily="18" charset="0"/>
                </a:rPr>
                <a:t>                          </a:t>
              </a:r>
              <a:r>
                <a:rPr lang="es" sz="900" spc="-10" dirty="0">
                  <a:solidFill>
                    <a:srgbClr val="FFFFFF"/>
                  </a:solidFill>
                  <a:effectLst/>
                  <a:latin typeface="Aptos" panose="020B0004020202020204" pitchFamily="34" charset="0"/>
                  <a:ea typeface="Times New Roman" panose="02020603050405020304" pitchFamily="18" charset="0"/>
                </a:rPr>
                <a:t>Participación</a:t>
              </a:r>
              <a:endParaRPr lang="tr-TR" sz="1200" dirty="0">
                <a:effectLst/>
                <a:latin typeface="Aptos" panose="020B0004020202020204" pitchFamily="34" charset="0"/>
                <a:ea typeface="Times New Roman" panose="02020603050405020304" pitchFamily="18" charset="0"/>
              </a:endParaRPr>
            </a:p>
            <a:p>
              <a:pPr marR="11430" indent="34925">
                <a:lnSpc>
                  <a:spcPct val="108000"/>
                </a:lnSpc>
                <a:spcBef>
                  <a:spcPts val="5"/>
                </a:spcBef>
                <a:spcAft>
                  <a:spcPts val="0"/>
                </a:spcAft>
                <a:tabLst>
                  <a:tab pos="901700" algn="l"/>
                  <a:tab pos="952500" algn="l"/>
                </a:tabLst>
              </a:pPr>
              <a:r>
                <a:rPr lang="es" sz="900" dirty="0">
                  <a:solidFill>
                    <a:srgbClr val="FFFFFF"/>
                  </a:solidFill>
                  <a:effectLst/>
                  <a:latin typeface="Aptos" panose="020B0004020202020204" pitchFamily="34" charset="0"/>
                  <a:ea typeface="Times New Roman" panose="02020603050405020304" pitchFamily="18" charset="0"/>
                </a:rPr>
                <a:t>Digital</a:t>
              </a:r>
              <a:r>
                <a:rPr lang="es" sz="900" spc="-5" dirty="0">
                  <a:solidFill>
                    <a:srgbClr val="FFFFFF"/>
                  </a:solidFill>
                  <a:effectLst/>
                  <a:latin typeface="Aptos" panose="020B0004020202020204" pitchFamily="34" charset="0"/>
                  <a:ea typeface="Times New Roman" panose="02020603050405020304" pitchFamily="18" charset="0"/>
                </a:rPr>
                <a:t> </a:t>
              </a:r>
              <a:r>
                <a:rPr lang="es" sz="900" dirty="0">
                  <a:solidFill>
                    <a:srgbClr val="FFFFFF"/>
                  </a:solidFill>
                  <a:effectLst/>
                  <a:latin typeface="Aptos" panose="020B0004020202020204" pitchFamily="34" charset="0"/>
                  <a:ea typeface="Times New Roman" panose="02020603050405020304" pitchFamily="18" charset="0"/>
                </a:rPr>
                <a:t>&amp;                        </a:t>
              </a:r>
              <a:r>
                <a:rPr lang="es" sz="900" spc="-10" dirty="0">
                  <a:solidFill>
                    <a:srgbClr val="FFFFFF"/>
                  </a:solidFill>
                  <a:effectLst/>
                  <a:latin typeface="Aptos" panose="020B0004020202020204" pitchFamily="34" charset="0"/>
                  <a:ea typeface="Times New Roman" panose="02020603050405020304" pitchFamily="18" charset="0"/>
                </a:rPr>
                <a:t>Activista/Cívica</a:t>
              </a:r>
              <a:r>
                <a:rPr lang="es" sz="900" spc="200" dirty="0">
                  <a:solidFill>
                    <a:srgbClr val="FFFFFF"/>
                  </a:solidFill>
                  <a:effectLst/>
                  <a:latin typeface="Aptos" panose="020B0004020202020204" pitchFamily="34" charset="0"/>
                  <a:ea typeface="Times New Roman" panose="02020603050405020304" pitchFamily="18" charset="0"/>
                </a:rPr>
                <a:t> </a:t>
              </a:r>
              <a:r>
                <a:rPr lang="es" sz="900" spc="-10" dirty="0">
                  <a:solidFill>
                    <a:srgbClr val="FFFFFF"/>
                  </a:solidFill>
                  <a:effectLst/>
                  <a:latin typeface="Aptos" panose="020B0004020202020204" pitchFamily="34" charset="0"/>
                  <a:ea typeface="Times New Roman" panose="02020603050405020304" pitchFamily="18" charset="0"/>
                </a:rPr>
                <a:t>Emprendimiento</a:t>
              </a:r>
              <a:r>
                <a:rPr lang="es" sz="900" dirty="0">
                  <a:solidFill>
                    <a:srgbClr val="FFFFFF"/>
                  </a:solidFill>
                  <a:effectLst/>
                  <a:latin typeface="Aptos" panose="020B0004020202020204" pitchFamily="34" charset="0"/>
                  <a:ea typeface="Times New Roman" panose="02020603050405020304" pitchFamily="18" charset="0"/>
                </a:rPr>
                <a:t>             </a:t>
              </a:r>
              <a:r>
                <a:rPr lang="es" sz="900" spc="-10" dirty="0">
                  <a:solidFill>
                    <a:srgbClr val="FFFFFF"/>
                  </a:solidFill>
                  <a:effectLst/>
                  <a:latin typeface="Aptos" panose="020B0004020202020204" pitchFamily="34" charset="0"/>
                  <a:ea typeface="Times New Roman" panose="02020603050405020304" pitchFamily="18" charset="0"/>
                </a:rPr>
                <a:t>Digital</a:t>
              </a:r>
              <a:endParaRPr lang="tr-TR" sz="1200" dirty="0">
                <a:effectLst/>
                <a:latin typeface="Aptos" panose="020B0004020202020204" pitchFamily="34" charset="0"/>
                <a:ea typeface="Times New Roman" panose="02020603050405020304" pitchFamily="18" charset="0"/>
              </a:endParaRPr>
            </a:p>
          </p:txBody>
        </p:sp>
        <p:sp>
          <p:nvSpPr>
            <p:cNvPr id="14" name="Textbox 10"/>
            <p:cNvSpPr txBox="1"/>
            <p:nvPr/>
          </p:nvSpPr>
          <p:spPr>
            <a:xfrm>
              <a:off x="573081" y="1616851"/>
              <a:ext cx="551815" cy="111760"/>
            </a:xfrm>
            <a:prstGeom prst="rect">
              <a:avLst/>
            </a:prstGeom>
          </p:spPr>
          <p:txBody>
            <a:bodyPr wrap="square" lIns="0" tIns="0" rIns="0" bIns="0" rtlCol="0">
              <a:noAutofit/>
            </a:bodyPr>
            <a:lstStyle/>
            <a:p>
              <a:pPr>
                <a:lnSpc>
                  <a:spcPts val="875"/>
                </a:lnSpc>
                <a:spcAft>
                  <a:spcPts val="0"/>
                </a:spcAft>
              </a:pPr>
              <a:r>
                <a:rPr lang="es" sz="900" dirty="0">
                  <a:solidFill>
                    <a:srgbClr val="FFFFFF"/>
                  </a:solidFill>
                  <a:effectLst/>
                  <a:latin typeface="Aptos" panose="020B0004020202020204" pitchFamily="34" charset="0"/>
                  <a:ea typeface="Times New Roman" panose="02020603050405020304" pitchFamily="18" charset="0"/>
                </a:rPr>
                <a:t>Habilidades digitales</a:t>
              </a:r>
              <a:endParaRPr lang="tr-TR" sz="1200" dirty="0">
                <a:effectLst/>
                <a:latin typeface="Aptos" panose="020B0004020202020204" pitchFamily="34" charset="0"/>
                <a:ea typeface="Times New Roman" panose="02020603050405020304" pitchFamily="18" charset="0"/>
              </a:endParaRPr>
            </a:p>
          </p:txBody>
        </p:sp>
        <p:sp>
          <p:nvSpPr>
            <p:cNvPr id="15" name="Textbox 11"/>
            <p:cNvSpPr txBox="1"/>
            <p:nvPr/>
          </p:nvSpPr>
          <p:spPr>
            <a:xfrm>
              <a:off x="1397474" y="1507123"/>
              <a:ext cx="473075" cy="245745"/>
            </a:xfrm>
            <a:prstGeom prst="rect">
              <a:avLst/>
            </a:prstGeom>
          </p:spPr>
          <p:txBody>
            <a:bodyPr wrap="square" lIns="0" tIns="0" rIns="0" bIns="0" rtlCol="0">
              <a:noAutofit/>
            </a:bodyPr>
            <a:lstStyle/>
            <a:p>
              <a:pPr marR="11430" indent="85090">
                <a:lnSpc>
                  <a:spcPct val="115000"/>
                </a:lnSpc>
                <a:spcAft>
                  <a:spcPts val="0"/>
                </a:spcAft>
              </a:pPr>
              <a:r>
                <a:rPr lang="es" sz="900">
                  <a:effectLst/>
                  <a:latin typeface="Aptos" panose="020B0004020202020204" pitchFamily="34" charset="0"/>
                  <a:ea typeface="Times New Roman" panose="02020603050405020304" pitchFamily="18" charset="0"/>
                </a:rPr>
                <a:t>Seguro</a:t>
              </a:r>
              <a:r>
                <a:rPr lang="es" sz="900" spc="-15">
                  <a:effectLst/>
                  <a:latin typeface="Aptos" panose="020B0004020202020204" pitchFamily="34" charset="0"/>
                  <a:ea typeface="Times New Roman" panose="02020603050405020304" pitchFamily="18" charset="0"/>
                </a:rPr>
                <a:t> </a:t>
              </a:r>
              <a:r>
                <a:rPr lang="es" sz="900">
                  <a:effectLst/>
                  <a:latin typeface="Aptos" panose="020B0004020202020204" pitchFamily="34" charset="0"/>
                  <a:ea typeface="Times New Roman" panose="02020603050405020304" pitchFamily="18" charset="0"/>
                </a:rPr>
                <a:t>y</a:t>
              </a:r>
              <a:r>
                <a:rPr lang="es" sz="900" spc="200">
                  <a:effectLst/>
                  <a:latin typeface="Aptos" panose="020B0004020202020204" pitchFamily="34" charset="0"/>
                  <a:ea typeface="Times New Roman" panose="02020603050405020304" pitchFamily="18" charset="0"/>
                </a:rPr>
                <a:t> </a:t>
              </a:r>
              <a:r>
                <a:rPr lang="es" sz="900" spc="-25">
                  <a:effectLst/>
                  <a:latin typeface="Aptos" panose="020B0004020202020204" pitchFamily="34" charset="0"/>
                  <a:ea typeface="Times New Roman" panose="02020603050405020304" pitchFamily="18" charset="0"/>
                </a:rPr>
                <a:t>Uso </a:t>
              </a:r>
              <a:endParaRPr lang="tr-TR" sz="1200">
                <a:effectLst/>
                <a:latin typeface="Aptos" panose="020B0004020202020204" pitchFamily="34" charset="0"/>
                <a:ea typeface="Times New Roman" panose="02020603050405020304" pitchFamily="18" charset="0"/>
              </a:endParaRPr>
            </a:p>
          </p:txBody>
        </p:sp>
        <p:sp>
          <p:nvSpPr>
            <p:cNvPr id="16" name="Textbox 12"/>
            <p:cNvSpPr txBox="1"/>
            <p:nvPr/>
          </p:nvSpPr>
          <p:spPr>
            <a:xfrm>
              <a:off x="2090045" y="1461466"/>
              <a:ext cx="774162" cy="379730"/>
            </a:xfrm>
            <a:prstGeom prst="rect">
              <a:avLst/>
            </a:prstGeom>
          </p:spPr>
          <p:txBody>
            <a:bodyPr wrap="square" lIns="0" tIns="0" rIns="0" bIns="0" rtlCol="0">
              <a:noAutofit/>
            </a:bodyPr>
            <a:lstStyle/>
            <a:p>
              <a:pPr indent="137795">
                <a:lnSpc>
                  <a:spcPct val="115000"/>
                </a:lnSpc>
                <a:spcAft>
                  <a:spcPts val="0"/>
                </a:spcAft>
              </a:pPr>
              <a:r>
                <a:rPr lang="es" sz="900" dirty="0">
                  <a:effectLst/>
                  <a:latin typeface="Aptos" panose="020B0004020202020204" pitchFamily="34" charset="0"/>
                  <a:ea typeface="Times New Roman" panose="02020603050405020304" pitchFamily="18" charset="0"/>
                </a:rPr>
                <a:t>Derechos</a:t>
              </a:r>
              <a:r>
                <a:rPr lang="es" sz="900" spc="-5" dirty="0">
                  <a:effectLst/>
                  <a:latin typeface="Aptos" panose="020B0004020202020204" pitchFamily="34" charset="0"/>
                  <a:ea typeface="Times New Roman" panose="02020603050405020304" pitchFamily="18" charset="0"/>
                </a:rPr>
                <a:t> </a:t>
              </a:r>
              <a:r>
                <a:rPr lang="es" sz="900" dirty="0">
                  <a:effectLst/>
                  <a:latin typeface="Aptos" panose="020B0004020202020204" pitchFamily="34" charset="0"/>
                  <a:ea typeface="Times New Roman" panose="02020603050405020304" pitchFamily="18" charset="0"/>
                </a:rPr>
                <a:t>y</a:t>
              </a:r>
              <a:r>
                <a:rPr lang="es" sz="900" spc="200" dirty="0">
                  <a:effectLst/>
                  <a:latin typeface="Aptos" panose="020B0004020202020204" pitchFamily="34" charset="0"/>
                  <a:ea typeface="Times New Roman" panose="02020603050405020304" pitchFamily="18" charset="0"/>
                </a:rPr>
                <a:t> </a:t>
              </a:r>
              <a:r>
                <a:rPr lang="es" sz="900" spc="-10" dirty="0">
                  <a:effectLst/>
                  <a:latin typeface="Aptos" panose="020B0004020202020204" pitchFamily="34" charset="0"/>
                  <a:ea typeface="Times New Roman" panose="02020603050405020304" pitchFamily="18" charset="0"/>
                </a:rPr>
                <a:t>Responsabilidades</a:t>
              </a:r>
              <a:endParaRPr lang="tr-TR" sz="1200" dirty="0">
                <a:effectLst/>
                <a:latin typeface="Aptos" panose="020B0004020202020204" pitchFamily="34" charset="0"/>
                <a:ea typeface="Times New Roman" panose="02020603050405020304" pitchFamily="18" charset="0"/>
              </a:endParaRPr>
            </a:p>
            <a:p>
              <a:pPr marL="186055">
                <a:lnSpc>
                  <a:spcPts val="915"/>
                </a:lnSpc>
                <a:spcAft>
                  <a:spcPts val="0"/>
                </a:spcAft>
              </a:pPr>
              <a:r>
                <a:rPr lang="es" sz="900" spc="-10" dirty="0">
                  <a:latin typeface="Aptos" panose="020B0004020202020204" pitchFamily="34" charset="0"/>
                  <a:ea typeface="Times New Roman" panose="02020603050405020304" pitchFamily="18" charset="0"/>
                </a:rPr>
                <a:t>e</a:t>
              </a:r>
              <a:r>
                <a:rPr lang="es" sz="900" spc="-10" dirty="0">
                  <a:effectLst/>
                  <a:latin typeface="Aptos" panose="020B0004020202020204" pitchFamily="34" charset="0"/>
                  <a:ea typeface="Times New Roman" panose="02020603050405020304" pitchFamily="18" charset="0"/>
                </a:rPr>
                <a:t>n línea</a:t>
              </a:r>
              <a:endParaRPr lang="tr-TR" sz="1200" dirty="0">
                <a:effectLst/>
                <a:latin typeface="Aptos" panose="020B0004020202020204" pitchFamily="34" charset="0"/>
                <a:ea typeface="Times New Roman" panose="02020603050405020304" pitchFamily="18" charset="0"/>
              </a:endParaRPr>
            </a:p>
          </p:txBody>
        </p:sp>
        <p:sp>
          <p:nvSpPr>
            <p:cNvPr id="17" name="Textbox 13"/>
            <p:cNvSpPr txBox="1"/>
            <p:nvPr/>
          </p:nvSpPr>
          <p:spPr>
            <a:xfrm>
              <a:off x="2973135" y="1507123"/>
              <a:ext cx="661670" cy="248920"/>
            </a:xfrm>
            <a:prstGeom prst="rect">
              <a:avLst/>
            </a:prstGeom>
          </p:spPr>
          <p:txBody>
            <a:bodyPr wrap="square" lIns="0" tIns="0" rIns="0" bIns="0" rtlCol="0">
              <a:noAutofit/>
            </a:bodyPr>
            <a:lstStyle/>
            <a:p>
              <a:pPr marR="11430" algn="ctr">
                <a:lnSpc>
                  <a:spcPts val="880"/>
                </a:lnSpc>
                <a:spcAft>
                  <a:spcPts val="0"/>
                </a:spcAft>
              </a:pPr>
              <a:r>
                <a:rPr lang="es-ES" sz="900" spc="-10" dirty="0">
                  <a:effectLst/>
                  <a:latin typeface="Aptos" panose="020B0004020202020204" pitchFamily="34" charset="0"/>
                  <a:ea typeface="Times New Roman" panose="02020603050405020304" pitchFamily="18" charset="0"/>
                </a:rPr>
                <a:t>Alfabetización comunicativa</a:t>
              </a:r>
              <a:endParaRPr lang="tr-TR" sz="1200" dirty="0">
                <a:effectLst/>
                <a:latin typeface="Aptos" panose="020B0004020202020204" pitchFamily="34" charset="0"/>
                <a:ea typeface="Times New Roman" panose="02020603050405020304" pitchFamily="18" charset="0"/>
              </a:endParaRPr>
            </a:p>
          </p:txBody>
        </p:sp>
        <p:sp>
          <p:nvSpPr>
            <p:cNvPr id="18" name="Textbox 14"/>
            <p:cNvSpPr txBox="1"/>
            <p:nvPr/>
          </p:nvSpPr>
          <p:spPr>
            <a:xfrm>
              <a:off x="3827627" y="1528458"/>
              <a:ext cx="598197" cy="245745"/>
            </a:xfrm>
            <a:prstGeom prst="rect">
              <a:avLst/>
            </a:prstGeom>
          </p:spPr>
          <p:txBody>
            <a:bodyPr wrap="square" lIns="0" tIns="0" rIns="0" bIns="0" rtlCol="0">
              <a:noAutofit/>
            </a:bodyPr>
            <a:lstStyle/>
            <a:p>
              <a:pPr marL="41910" marR="11430" indent="-42545">
                <a:lnSpc>
                  <a:spcPct val="115000"/>
                </a:lnSpc>
                <a:spcAft>
                  <a:spcPts val="0"/>
                </a:spcAft>
              </a:pPr>
              <a:r>
                <a:rPr lang="es" sz="900" spc="-10" dirty="0">
                  <a:effectLst/>
                  <a:latin typeface="Aptos" panose="020B0004020202020204" pitchFamily="34" charset="0"/>
                  <a:ea typeface="Times New Roman" panose="02020603050405020304" pitchFamily="18" charset="0"/>
                </a:rPr>
                <a:t>Alfabetización emocional</a:t>
              </a:r>
              <a:endParaRPr lang="tr-TR" sz="1200" dirty="0">
                <a:effectLst/>
                <a:latin typeface="Aptos" panose="020B0004020202020204" pitchFamily="34" charset="0"/>
                <a:ea typeface="Times New Roman" panose="02020603050405020304" pitchFamily="18" charset="0"/>
              </a:endParaRPr>
            </a:p>
          </p:txBody>
        </p:sp>
        <p:sp>
          <p:nvSpPr>
            <p:cNvPr id="19" name="Textbox 15"/>
            <p:cNvSpPr txBox="1"/>
            <p:nvPr/>
          </p:nvSpPr>
          <p:spPr>
            <a:xfrm>
              <a:off x="4628464" y="1510171"/>
              <a:ext cx="720725" cy="245745"/>
            </a:xfrm>
            <a:prstGeom prst="rect">
              <a:avLst/>
            </a:prstGeom>
          </p:spPr>
          <p:txBody>
            <a:bodyPr wrap="square" lIns="0" tIns="0" rIns="0" bIns="0" rtlCol="0">
              <a:noAutofit/>
            </a:bodyPr>
            <a:lstStyle/>
            <a:p>
              <a:pPr marL="9525" marR="11430" indent="-10160">
                <a:lnSpc>
                  <a:spcPct val="115000"/>
                </a:lnSpc>
                <a:spcAft>
                  <a:spcPts val="0"/>
                </a:spcAft>
              </a:pPr>
              <a:r>
                <a:rPr lang="es" sz="900" dirty="0">
                  <a:effectLst/>
                  <a:latin typeface="Aptos" panose="020B0004020202020204" pitchFamily="34" charset="0"/>
                  <a:ea typeface="Times New Roman" panose="02020603050405020304" pitchFamily="18" charset="0"/>
                </a:rPr>
                <a:t>Alfabetización</a:t>
              </a:r>
            </a:p>
            <a:p>
              <a:pPr marL="9525" marR="11430" indent="-10160">
                <a:lnSpc>
                  <a:spcPct val="115000"/>
                </a:lnSpc>
                <a:spcAft>
                  <a:spcPts val="0"/>
                </a:spcAft>
              </a:pPr>
              <a:r>
                <a:rPr lang="es" sz="900" dirty="0">
                  <a:latin typeface="Aptos" panose="020B0004020202020204" pitchFamily="34" charset="0"/>
                  <a:ea typeface="Times New Roman" panose="02020603050405020304" pitchFamily="18" charset="0"/>
                </a:rPr>
                <a:t> creativa </a:t>
              </a:r>
              <a:r>
                <a:rPr lang="es" sz="900" dirty="0">
                  <a:effectLst/>
                  <a:latin typeface="Aptos" panose="020B0004020202020204" pitchFamily="34" charset="0"/>
                  <a:ea typeface="Times New Roman" panose="02020603050405020304" pitchFamily="18" charset="0"/>
                </a:rPr>
                <a:t>y</a:t>
              </a:r>
              <a:r>
                <a:rPr lang="es" sz="900" spc="-5" dirty="0">
                  <a:effectLst/>
                  <a:latin typeface="Aptos" panose="020B0004020202020204" pitchFamily="34" charset="0"/>
                  <a:ea typeface="Times New Roman" panose="02020603050405020304" pitchFamily="18" charset="0"/>
                </a:rPr>
                <a:t> </a:t>
              </a:r>
              <a:r>
                <a:rPr lang="es" sz="900" dirty="0">
                  <a:effectLst/>
                  <a:latin typeface="Aptos" panose="020B0004020202020204" pitchFamily="34" charset="0"/>
                  <a:ea typeface="Times New Roman" panose="02020603050405020304" pitchFamily="18" charset="0"/>
                </a:rPr>
                <a:t>Expresión</a:t>
              </a:r>
              <a:endParaRPr lang="tr-TR" sz="1200" dirty="0">
                <a:effectLst/>
                <a:latin typeface="Aptos" panose="020B0004020202020204" pitchFamily="34" charset="0"/>
                <a:ea typeface="Times New Roman" panose="02020603050405020304" pitchFamily="18" charset="0"/>
              </a:endParaRPr>
            </a:p>
          </p:txBody>
        </p:sp>
        <p:sp>
          <p:nvSpPr>
            <p:cNvPr id="20" name="Textbox 16"/>
            <p:cNvSpPr txBox="1"/>
            <p:nvPr/>
          </p:nvSpPr>
          <p:spPr>
            <a:xfrm>
              <a:off x="5411687" y="1589419"/>
              <a:ext cx="726440" cy="111760"/>
            </a:xfrm>
            <a:prstGeom prst="rect">
              <a:avLst/>
            </a:prstGeom>
          </p:spPr>
          <p:txBody>
            <a:bodyPr wrap="square" lIns="0" tIns="0" rIns="0" bIns="0" rtlCol="0">
              <a:noAutofit/>
            </a:bodyPr>
            <a:lstStyle/>
            <a:p>
              <a:pPr>
                <a:lnSpc>
                  <a:spcPts val="875"/>
                </a:lnSpc>
                <a:spcAft>
                  <a:spcPts val="0"/>
                </a:spcAft>
              </a:pPr>
              <a:r>
                <a:rPr lang="es" sz="900" dirty="0">
                  <a:effectLst/>
                  <a:latin typeface="Aptos" panose="020B0004020202020204" pitchFamily="34" charset="0"/>
                  <a:ea typeface="Times New Roman" panose="02020603050405020304" pitchFamily="18" charset="0"/>
                </a:rPr>
                <a:t>Alfabetización en e-Salud</a:t>
              </a:r>
              <a:endParaRPr lang="tr-TR" sz="1200" dirty="0">
                <a:effectLst/>
                <a:latin typeface="Aptos" panose="020B0004020202020204" pitchFamily="34" charset="0"/>
                <a:ea typeface="Times New Roman" panose="02020603050405020304" pitchFamily="18" charset="0"/>
              </a:endParaRPr>
            </a:p>
          </p:txBody>
        </p:sp>
        <p:sp>
          <p:nvSpPr>
            <p:cNvPr id="21" name="Textbox 17"/>
            <p:cNvSpPr txBox="1"/>
            <p:nvPr/>
          </p:nvSpPr>
          <p:spPr>
            <a:xfrm>
              <a:off x="6298905" y="1458355"/>
              <a:ext cx="630555" cy="379730"/>
            </a:xfrm>
            <a:prstGeom prst="rect">
              <a:avLst/>
            </a:prstGeom>
          </p:spPr>
          <p:txBody>
            <a:bodyPr wrap="square" lIns="0" tIns="0" rIns="0" bIns="0" rtlCol="0">
              <a:noAutofit/>
            </a:bodyPr>
            <a:lstStyle/>
            <a:p>
              <a:pPr marR="11430" indent="-635" algn="ctr">
                <a:lnSpc>
                  <a:spcPct val="115000"/>
                </a:lnSpc>
                <a:spcAft>
                  <a:spcPts val="0"/>
                </a:spcAft>
              </a:pPr>
              <a:r>
                <a:rPr lang="es" sz="900" spc="-10" dirty="0">
                  <a:effectLst/>
                  <a:latin typeface="Aptos" panose="020B0004020202020204" pitchFamily="34" charset="0"/>
                  <a:ea typeface="Times New Roman" panose="02020603050405020304" pitchFamily="18" charset="0"/>
                </a:rPr>
                <a:t>Conciencia del consumidor y alfabetización</a:t>
              </a:r>
              <a:endParaRPr lang="tr-TR" sz="1200" dirty="0">
                <a:effectLst/>
                <a:latin typeface="Aptos" panose="020B0004020202020204" pitchFamily="34" charset="0"/>
                <a:ea typeface="Times New Roman" panose="02020603050405020304" pitchFamily="18" charset="0"/>
              </a:endParaRPr>
            </a:p>
          </p:txBody>
        </p:sp>
        <p:sp>
          <p:nvSpPr>
            <p:cNvPr id="22" name="Textbox 18"/>
            <p:cNvSpPr txBox="1"/>
            <p:nvPr/>
          </p:nvSpPr>
          <p:spPr>
            <a:xfrm>
              <a:off x="7078609" y="1616851"/>
              <a:ext cx="709930" cy="111760"/>
            </a:xfrm>
            <a:prstGeom prst="rect">
              <a:avLst/>
            </a:prstGeom>
          </p:spPr>
          <p:txBody>
            <a:bodyPr wrap="square" lIns="0" tIns="0" rIns="0" bIns="0" rtlCol="0">
              <a:noAutofit/>
            </a:bodyPr>
            <a:lstStyle/>
            <a:p>
              <a:pPr>
                <a:lnSpc>
                  <a:spcPts val="875"/>
                </a:lnSpc>
                <a:spcAft>
                  <a:spcPts val="0"/>
                </a:spcAft>
              </a:pPr>
              <a:r>
                <a:rPr lang="es" sz="900" dirty="0">
                  <a:effectLst/>
                  <a:latin typeface="Aptos" panose="020B0004020202020204" pitchFamily="34" charset="0"/>
                  <a:ea typeface="Times New Roman" panose="02020603050405020304" pitchFamily="18" charset="0"/>
                </a:rPr>
                <a:t>Habilidades productivas</a:t>
              </a:r>
              <a:endParaRPr lang="tr-TR" sz="1200" dirty="0">
                <a:effectLst/>
                <a:latin typeface="Aptos" panose="020B0004020202020204" pitchFamily="34" charset="0"/>
                <a:ea typeface="Times New Roman" panose="02020603050405020304" pitchFamily="18" charset="0"/>
              </a:endParaRPr>
            </a:p>
          </p:txBody>
        </p:sp>
        <p:sp>
          <p:nvSpPr>
            <p:cNvPr id="23" name="Textbox 19"/>
            <p:cNvSpPr txBox="1"/>
            <p:nvPr/>
          </p:nvSpPr>
          <p:spPr>
            <a:xfrm>
              <a:off x="7892829" y="1510171"/>
              <a:ext cx="659130" cy="245745"/>
            </a:xfrm>
            <a:prstGeom prst="rect">
              <a:avLst/>
            </a:prstGeom>
          </p:spPr>
          <p:txBody>
            <a:bodyPr wrap="square" lIns="0" tIns="0" rIns="0" bIns="0" rtlCol="0">
              <a:noAutofit/>
            </a:bodyPr>
            <a:lstStyle/>
            <a:p>
              <a:pPr marL="121285" marR="11430" indent="-121920">
                <a:lnSpc>
                  <a:spcPct val="115000"/>
                </a:lnSpc>
                <a:spcAft>
                  <a:spcPts val="0"/>
                </a:spcAft>
              </a:pPr>
              <a:r>
                <a:rPr lang="es" sz="900" dirty="0">
                  <a:effectLst/>
                  <a:latin typeface="Aptos" panose="020B0004020202020204" pitchFamily="34" charset="0"/>
                  <a:ea typeface="Times New Roman" panose="02020603050405020304" pitchFamily="18" charset="0"/>
                </a:rPr>
                <a:t>Alfabetización política digital</a:t>
              </a:r>
              <a:endParaRPr lang="tr-TR" sz="1200" dirty="0">
                <a:effectLst/>
                <a:latin typeface="Aptos" panose="020B0004020202020204" pitchFamily="34" charset="0"/>
                <a:ea typeface="Times New Roman" panose="02020603050405020304" pitchFamily="18" charset="0"/>
              </a:endParaRPr>
            </a:p>
          </p:txBody>
        </p:sp>
        <p:sp>
          <p:nvSpPr>
            <p:cNvPr id="24" name="Textbox 20"/>
            <p:cNvSpPr txBox="1"/>
            <p:nvPr/>
          </p:nvSpPr>
          <p:spPr>
            <a:xfrm>
              <a:off x="539307" y="2384947"/>
              <a:ext cx="636270" cy="111760"/>
            </a:xfrm>
            <a:prstGeom prst="rect">
              <a:avLst/>
            </a:prstGeom>
          </p:spPr>
          <p:txBody>
            <a:bodyPr wrap="square" lIns="0" tIns="0" rIns="0" bIns="0" rtlCol="0">
              <a:noAutofit/>
            </a:bodyPr>
            <a:lstStyle/>
            <a:p>
              <a:pPr>
                <a:lnSpc>
                  <a:spcPts val="875"/>
                </a:lnSpc>
                <a:spcAft>
                  <a:spcPts val="0"/>
                </a:spcAft>
              </a:pPr>
              <a:r>
                <a:rPr lang="es" sz="900" dirty="0">
                  <a:solidFill>
                    <a:srgbClr val="FFFFFF"/>
                  </a:solidFill>
                  <a:effectLst/>
                  <a:latin typeface="Aptos" panose="020B0004020202020204" pitchFamily="34" charset="0"/>
                  <a:ea typeface="Times New Roman" panose="02020603050405020304" pitchFamily="18" charset="0"/>
                </a:rPr>
                <a:t>Identidad digital</a:t>
              </a:r>
              <a:endParaRPr lang="tr-TR" sz="1200" dirty="0">
                <a:effectLst/>
                <a:latin typeface="Aptos" panose="020B0004020202020204" pitchFamily="34" charset="0"/>
                <a:ea typeface="Times New Roman" panose="02020603050405020304" pitchFamily="18" charset="0"/>
              </a:endParaRPr>
            </a:p>
          </p:txBody>
        </p:sp>
        <p:sp>
          <p:nvSpPr>
            <p:cNvPr id="25" name="Textbox 21"/>
            <p:cNvSpPr txBox="1"/>
            <p:nvPr/>
          </p:nvSpPr>
          <p:spPr>
            <a:xfrm>
              <a:off x="1394672" y="2330083"/>
              <a:ext cx="630555" cy="245745"/>
            </a:xfrm>
            <a:prstGeom prst="rect">
              <a:avLst/>
            </a:prstGeom>
          </p:spPr>
          <p:txBody>
            <a:bodyPr wrap="square" lIns="0" tIns="0" rIns="0" bIns="0" rtlCol="0">
              <a:noAutofit/>
            </a:bodyPr>
            <a:lstStyle/>
            <a:p>
              <a:pPr marL="43180" marR="11430" indent="-43815">
                <a:lnSpc>
                  <a:spcPct val="115000"/>
                </a:lnSpc>
                <a:spcAft>
                  <a:spcPts val="0"/>
                </a:spcAft>
              </a:pPr>
              <a:r>
                <a:rPr lang="es" sz="900">
                  <a:effectLst/>
                  <a:latin typeface="Aptos" panose="020B0004020202020204" pitchFamily="34" charset="0"/>
                  <a:ea typeface="Times New Roman" panose="02020603050405020304" pitchFamily="18" charset="0"/>
                </a:rPr>
                <a:t>Seguro</a:t>
              </a:r>
              <a:r>
                <a:rPr lang="es" sz="900" spc="-50">
                  <a:effectLst/>
                  <a:latin typeface="Aptos" panose="020B0004020202020204" pitchFamily="34" charset="0"/>
                  <a:ea typeface="Times New Roman" panose="02020603050405020304" pitchFamily="18" charset="0"/>
                </a:rPr>
                <a:t> </a:t>
              </a:r>
              <a:r>
                <a:rPr lang="es" sz="900">
                  <a:effectLst/>
                  <a:latin typeface="Aptos" panose="020B0004020202020204" pitchFamily="34" charset="0"/>
                  <a:ea typeface="Times New Roman" panose="02020603050405020304" pitchFamily="18" charset="0"/>
                </a:rPr>
                <a:t>Identidad</a:t>
              </a:r>
              <a:r>
                <a:rPr lang="es" sz="900" spc="200">
                  <a:effectLst/>
                  <a:latin typeface="Aptos" panose="020B0004020202020204" pitchFamily="34" charset="0"/>
                  <a:ea typeface="Times New Roman" panose="02020603050405020304" pitchFamily="18" charset="0"/>
                </a:rPr>
                <a:t> </a:t>
              </a:r>
              <a:r>
                <a:rPr lang="es" sz="900" spc="-10">
                  <a:effectLst/>
                  <a:latin typeface="Aptos" panose="020B0004020202020204" pitchFamily="34" charset="0"/>
                  <a:ea typeface="Times New Roman" panose="02020603050405020304" pitchFamily="18" charset="0"/>
                </a:rPr>
                <a:t>Gestión</a:t>
              </a:r>
              <a:endParaRPr lang="tr-TR" sz="1200">
                <a:effectLst/>
                <a:latin typeface="Aptos" panose="020B0004020202020204" pitchFamily="34" charset="0"/>
                <a:ea typeface="Times New Roman" panose="02020603050405020304" pitchFamily="18" charset="0"/>
              </a:endParaRPr>
            </a:p>
          </p:txBody>
        </p:sp>
        <p:sp>
          <p:nvSpPr>
            <p:cNvPr id="26" name="Textbox 22"/>
            <p:cNvSpPr txBox="1"/>
            <p:nvPr/>
          </p:nvSpPr>
          <p:spPr>
            <a:xfrm>
              <a:off x="2208911" y="2293763"/>
              <a:ext cx="669925" cy="245745"/>
            </a:xfrm>
            <a:prstGeom prst="rect">
              <a:avLst/>
            </a:prstGeom>
          </p:spPr>
          <p:txBody>
            <a:bodyPr wrap="square" lIns="0" tIns="0" rIns="0" bIns="0" rtlCol="0">
              <a:noAutofit/>
            </a:bodyPr>
            <a:lstStyle/>
            <a:p>
              <a:pPr marR="11430" indent="80010">
                <a:lnSpc>
                  <a:spcPct val="115000"/>
                </a:lnSpc>
                <a:spcAft>
                  <a:spcPts val="0"/>
                </a:spcAft>
              </a:pPr>
              <a:r>
                <a:rPr lang="es" sz="900" spc="-10" dirty="0">
                  <a:effectLst/>
                  <a:latin typeface="Aptos" panose="020B0004020202020204" pitchFamily="34" charset="0"/>
                  <a:ea typeface="Times New Roman" panose="02020603050405020304" pitchFamily="18" charset="0"/>
                </a:rPr>
                <a:t>Identidad internauta responsable</a:t>
              </a:r>
              <a:endParaRPr lang="tr-TR" sz="1200" dirty="0">
                <a:effectLst/>
                <a:latin typeface="Aptos" panose="020B0004020202020204" pitchFamily="34" charset="0"/>
                <a:ea typeface="Times New Roman" panose="02020603050405020304" pitchFamily="18" charset="0"/>
              </a:endParaRPr>
            </a:p>
          </p:txBody>
        </p:sp>
        <p:sp>
          <p:nvSpPr>
            <p:cNvPr id="27" name="Textbox 23"/>
            <p:cNvSpPr txBox="1"/>
            <p:nvPr/>
          </p:nvSpPr>
          <p:spPr>
            <a:xfrm>
              <a:off x="2925809" y="2330083"/>
              <a:ext cx="777240" cy="245745"/>
            </a:xfrm>
            <a:prstGeom prst="rect">
              <a:avLst/>
            </a:prstGeom>
          </p:spPr>
          <p:txBody>
            <a:bodyPr wrap="square" lIns="0" tIns="0" rIns="0" bIns="0" rtlCol="0">
              <a:noAutofit/>
            </a:bodyPr>
            <a:lstStyle/>
            <a:p>
              <a:pPr marR="11430" indent="36195">
                <a:lnSpc>
                  <a:spcPct val="115000"/>
                </a:lnSpc>
                <a:spcAft>
                  <a:spcPts val="0"/>
                </a:spcAft>
              </a:pPr>
              <a:r>
                <a:rPr lang="es" sz="900" dirty="0">
                  <a:effectLst/>
                  <a:latin typeface="Aptos" panose="020B0004020202020204" pitchFamily="34" charset="0"/>
                  <a:ea typeface="Times New Roman" panose="02020603050405020304" pitchFamily="18" charset="0"/>
                </a:rPr>
                <a:t>Participación</a:t>
              </a:r>
              <a:r>
                <a:rPr lang="es" sz="900" spc="-5" dirty="0">
                  <a:effectLst/>
                  <a:latin typeface="Aptos" panose="020B0004020202020204" pitchFamily="34" charset="0"/>
                  <a:ea typeface="Times New Roman" panose="02020603050405020304" pitchFamily="18" charset="0"/>
                </a:rPr>
                <a:t> </a:t>
              </a:r>
              <a:r>
                <a:rPr lang="es" sz="900" dirty="0">
                  <a:effectLst/>
                  <a:latin typeface="Aptos" panose="020B0004020202020204" pitchFamily="34" charset="0"/>
                  <a:ea typeface="Times New Roman" panose="02020603050405020304" pitchFamily="18" charset="0"/>
                </a:rPr>
                <a:t>y</a:t>
              </a:r>
              <a:r>
                <a:rPr lang="es" sz="900" spc="200" dirty="0">
                  <a:effectLst/>
                  <a:latin typeface="Aptos" panose="020B0004020202020204" pitchFamily="34" charset="0"/>
                  <a:ea typeface="Times New Roman" panose="02020603050405020304" pitchFamily="18" charset="0"/>
                </a:rPr>
                <a:t> </a:t>
              </a:r>
              <a:r>
                <a:rPr lang="es" sz="900" dirty="0">
                  <a:effectLst/>
                  <a:latin typeface="Aptos" panose="020B0004020202020204" pitchFamily="34" charset="0"/>
                  <a:ea typeface="Times New Roman" panose="02020603050405020304" pitchFamily="18" charset="0"/>
                </a:rPr>
                <a:t>formación de indentidad</a:t>
              </a:r>
              <a:endParaRPr lang="tr-TR" sz="1200" dirty="0">
                <a:effectLst/>
                <a:latin typeface="Aptos" panose="020B0004020202020204" pitchFamily="34" charset="0"/>
                <a:ea typeface="Times New Roman" panose="02020603050405020304" pitchFamily="18" charset="0"/>
              </a:endParaRPr>
            </a:p>
          </p:txBody>
        </p:sp>
        <p:sp>
          <p:nvSpPr>
            <p:cNvPr id="28" name="Textbox 24"/>
            <p:cNvSpPr txBox="1"/>
            <p:nvPr/>
          </p:nvSpPr>
          <p:spPr>
            <a:xfrm>
              <a:off x="3964680" y="2384947"/>
              <a:ext cx="379095" cy="111760"/>
            </a:xfrm>
            <a:prstGeom prst="rect">
              <a:avLst/>
            </a:prstGeom>
          </p:spPr>
          <p:txBody>
            <a:bodyPr wrap="square" lIns="0" tIns="0" rIns="0" bIns="0" rtlCol="0">
              <a:noAutofit/>
            </a:bodyPr>
            <a:lstStyle/>
            <a:p>
              <a:pPr>
                <a:lnSpc>
                  <a:spcPts val="875"/>
                </a:lnSpc>
                <a:spcAft>
                  <a:spcPts val="0"/>
                </a:spcAft>
              </a:pPr>
              <a:r>
                <a:rPr lang="es" sz="900" spc="-10">
                  <a:effectLst/>
                  <a:latin typeface="Aptos" panose="020B0004020202020204" pitchFamily="34" charset="0"/>
                  <a:ea typeface="Times New Roman" panose="02020603050405020304" pitchFamily="18" charset="0"/>
                </a:rPr>
                <a:t>Empatía</a:t>
              </a:r>
              <a:endParaRPr lang="tr-TR" sz="1200">
                <a:effectLst/>
                <a:latin typeface="Aptos" panose="020B0004020202020204" pitchFamily="34" charset="0"/>
                <a:ea typeface="Times New Roman" panose="02020603050405020304" pitchFamily="18" charset="0"/>
              </a:endParaRPr>
            </a:p>
          </p:txBody>
        </p:sp>
        <p:sp>
          <p:nvSpPr>
            <p:cNvPr id="29" name="Textbox 25"/>
            <p:cNvSpPr txBox="1"/>
            <p:nvPr/>
          </p:nvSpPr>
          <p:spPr>
            <a:xfrm>
              <a:off x="4607948" y="2159126"/>
              <a:ext cx="1547946" cy="532851"/>
            </a:xfrm>
            <a:prstGeom prst="rect">
              <a:avLst/>
            </a:prstGeom>
          </p:spPr>
          <p:txBody>
            <a:bodyPr wrap="square" lIns="0" tIns="0" rIns="0" bIns="0" rtlCol="0">
              <a:noAutofit/>
            </a:bodyPr>
            <a:lstStyle/>
            <a:p>
              <a:pPr marL="41910" marR="11430" indent="-42545">
                <a:lnSpc>
                  <a:spcPct val="115000"/>
                </a:lnSpc>
                <a:spcAft>
                  <a:spcPts val="0"/>
                </a:spcAft>
                <a:tabLst>
                  <a:tab pos="874395" algn="l"/>
                  <a:tab pos="921385" algn="l"/>
                </a:tabLst>
              </a:pPr>
              <a:r>
                <a:rPr lang="es" sz="900" dirty="0">
                  <a:effectLst/>
                  <a:latin typeface="Aptos" panose="020B0004020202020204" pitchFamily="34" charset="0"/>
                  <a:ea typeface="Times New Roman" panose="02020603050405020304" pitchFamily="18" charset="0"/>
                </a:rPr>
                <a:t>Creación de	     Autocuidado y </a:t>
              </a:r>
            </a:p>
            <a:p>
              <a:pPr marL="41910" marR="11430" indent="-42545">
                <a:lnSpc>
                  <a:spcPct val="115000"/>
                </a:lnSpc>
                <a:spcAft>
                  <a:spcPts val="0"/>
                </a:spcAft>
                <a:tabLst>
                  <a:tab pos="874395" algn="l"/>
                  <a:tab pos="921385" algn="l"/>
                </a:tabLst>
              </a:pPr>
              <a:r>
                <a:rPr lang="es" sz="900" dirty="0">
                  <a:effectLst/>
                  <a:latin typeface="Aptos" panose="020B0004020202020204" pitchFamily="34" charset="0"/>
                  <a:ea typeface="Times New Roman" panose="02020603050405020304" pitchFamily="18" charset="0"/>
                </a:rPr>
                <a:t>contenido 		   reputación </a:t>
              </a:r>
            </a:p>
            <a:p>
              <a:pPr marL="41910" marR="11430" indent="-42545">
                <a:lnSpc>
                  <a:spcPct val="115000"/>
                </a:lnSpc>
                <a:spcAft>
                  <a:spcPts val="0"/>
                </a:spcAft>
                <a:tabLst>
                  <a:tab pos="874395" algn="l"/>
                  <a:tab pos="921385" algn="l"/>
                </a:tabLst>
              </a:pPr>
              <a:r>
                <a:rPr lang="es-ES" sz="900" dirty="0">
                  <a:effectLst/>
                  <a:latin typeface="Aptos" panose="020B0004020202020204" pitchFamily="34" charset="0"/>
                  <a:ea typeface="Times New Roman" panose="02020603050405020304" pitchFamily="18" charset="0"/>
                </a:rPr>
                <a:t>y evaluación</a:t>
              </a:r>
              <a:endParaRPr lang="es" sz="900" dirty="0">
                <a:effectLst/>
                <a:latin typeface="Aptos" panose="020B0004020202020204" pitchFamily="34" charset="0"/>
                <a:ea typeface="Times New Roman" panose="02020603050405020304" pitchFamily="18" charset="0"/>
              </a:endParaRPr>
            </a:p>
            <a:p>
              <a:pPr marL="41910" marR="11430" indent="-42545">
                <a:lnSpc>
                  <a:spcPct val="115000"/>
                </a:lnSpc>
                <a:spcAft>
                  <a:spcPts val="0"/>
                </a:spcAft>
                <a:tabLst>
                  <a:tab pos="874395" algn="l"/>
                  <a:tab pos="921385" algn="l"/>
                </a:tabLst>
              </a:pPr>
              <a:endParaRPr lang="tr-TR" sz="1200" dirty="0">
                <a:effectLst/>
                <a:latin typeface="Aptos" panose="020B0004020202020204" pitchFamily="34" charset="0"/>
                <a:ea typeface="Times New Roman" panose="02020603050405020304" pitchFamily="18" charset="0"/>
              </a:endParaRPr>
            </a:p>
          </p:txBody>
        </p:sp>
        <p:sp>
          <p:nvSpPr>
            <p:cNvPr id="30" name="Textbox 26"/>
            <p:cNvSpPr txBox="1"/>
            <p:nvPr/>
          </p:nvSpPr>
          <p:spPr>
            <a:xfrm>
              <a:off x="6225467" y="2296555"/>
              <a:ext cx="760095" cy="245745"/>
            </a:xfrm>
            <a:prstGeom prst="rect">
              <a:avLst/>
            </a:prstGeom>
          </p:spPr>
          <p:txBody>
            <a:bodyPr wrap="square" lIns="0" tIns="0" rIns="0" bIns="0" rtlCol="0">
              <a:noAutofit/>
            </a:bodyPr>
            <a:lstStyle/>
            <a:p>
              <a:pPr marR="11430" indent="69850">
                <a:lnSpc>
                  <a:spcPct val="115000"/>
                </a:lnSpc>
                <a:spcAft>
                  <a:spcPts val="0"/>
                </a:spcAft>
              </a:pPr>
              <a:r>
                <a:rPr lang="es" sz="900" dirty="0">
                  <a:effectLst/>
                  <a:latin typeface="Aptos" panose="020B0004020202020204" pitchFamily="34" charset="0"/>
                  <a:ea typeface="Times New Roman" panose="02020603050405020304" pitchFamily="18" charset="0"/>
                </a:rPr>
                <a:t>Autonomía</a:t>
              </a:r>
              <a:r>
                <a:rPr lang="es" sz="900" spc="-5" dirty="0">
                  <a:effectLst/>
                  <a:latin typeface="Aptos" panose="020B0004020202020204" pitchFamily="34" charset="0"/>
                  <a:ea typeface="Times New Roman" panose="02020603050405020304" pitchFamily="18" charset="0"/>
                </a:rPr>
                <a:t> </a:t>
              </a:r>
              <a:r>
                <a:rPr lang="es" sz="900" dirty="0">
                  <a:effectLst/>
                  <a:latin typeface="Aptos" panose="020B0004020202020204" pitchFamily="34" charset="0"/>
                  <a:ea typeface="Times New Roman" panose="02020603050405020304" pitchFamily="18" charset="0"/>
                </a:rPr>
                <a:t>y</a:t>
              </a:r>
              <a:r>
                <a:rPr lang="es" sz="900" spc="200" dirty="0">
                  <a:effectLst/>
                  <a:latin typeface="Aptos" panose="020B0004020202020204" pitchFamily="34" charset="0"/>
                  <a:ea typeface="Times New Roman" panose="02020603050405020304" pitchFamily="18" charset="0"/>
                </a:rPr>
                <a:t> </a:t>
              </a:r>
              <a:r>
                <a:rPr lang="es" sz="900" dirty="0">
                  <a:effectLst/>
                  <a:latin typeface="Aptos" panose="020B0004020202020204" pitchFamily="34" charset="0"/>
                  <a:ea typeface="Times New Roman" panose="02020603050405020304" pitchFamily="18" charset="0"/>
                </a:rPr>
                <a:t>gestión de datos</a:t>
              </a:r>
              <a:endParaRPr lang="tr-TR" sz="1200" dirty="0">
                <a:effectLst/>
                <a:latin typeface="Aptos" panose="020B0004020202020204" pitchFamily="34" charset="0"/>
                <a:ea typeface="Times New Roman" panose="02020603050405020304" pitchFamily="18" charset="0"/>
              </a:endParaRPr>
            </a:p>
          </p:txBody>
        </p:sp>
        <p:sp>
          <p:nvSpPr>
            <p:cNvPr id="31" name="Textbox 27"/>
            <p:cNvSpPr txBox="1"/>
            <p:nvPr/>
          </p:nvSpPr>
          <p:spPr>
            <a:xfrm>
              <a:off x="7161291" y="2366659"/>
              <a:ext cx="624840" cy="111760"/>
            </a:xfrm>
            <a:prstGeom prst="rect">
              <a:avLst/>
            </a:prstGeom>
          </p:spPr>
          <p:txBody>
            <a:bodyPr wrap="square" lIns="0" tIns="0" rIns="0" bIns="0" rtlCol="0">
              <a:noAutofit/>
            </a:bodyPr>
            <a:lstStyle/>
            <a:p>
              <a:pPr>
                <a:lnSpc>
                  <a:spcPts val="875"/>
                </a:lnSpc>
                <a:spcAft>
                  <a:spcPts val="0"/>
                </a:spcAft>
              </a:pPr>
              <a:r>
                <a:rPr lang="es" sz="900" dirty="0">
                  <a:effectLst/>
                  <a:latin typeface="Aptos" panose="020B0004020202020204" pitchFamily="34" charset="0"/>
                  <a:ea typeface="Times New Roman" panose="02020603050405020304" pitchFamily="18" charset="0"/>
                </a:rPr>
                <a:t>Identidad profesional</a:t>
              </a:r>
              <a:endParaRPr lang="tr-TR" sz="1200" dirty="0">
                <a:effectLst/>
                <a:latin typeface="Aptos" panose="020B0004020202020204" pitchFamily="34" charset="0"/>
                <a:ea typeface="Times New Roman" panose="02020603050405020304" pitchFamily="18" charset="0"/>
              </a:endParaRPr>
            </a:p>
          </p:txBody>
        </p:sp>
        <p:sp>
          <p:nvSpPr>
            <p:cNvPr id="32" name="Textbox 28"/>
            <p:cNvSpPr txBox="1"/>
            <p:nvPr/>
          </p:nvSpPr>
          <p:spPr>
            <a:xfrm>
              <a:off x="7946066" y="2323987"/>
              <a:ext cx="659130" cy="245745"/>
            </a:xfrm>
            <a:prstGeom prst="rect">
              <a:avLst/>
            </a:prstGeom>
          </p:spPr>
          <p:txBody>
            <a:bodyPr wrap="square" lIns="0" tIns="0" rIns="0" bIns="0" rtlCol="0">
              <a:noAutofit/>
            </a:bodyPr>
            <a:lstStyle/>
            <a:p>
              <a:pPr marL="165100" marR="11430" indent="-165100">
                <a:lnSpc>
                  <a:spcPct val="115000"/>
                </a:lnSpc>
                <a:spcAft>
                  <a:spcPts val="0"/>
                </a:spcAft>
              </a:pPr>
              <a:r>
                <a:rPr lang="es" sz="900" dirty="0">
                  <a:effectLst/>
                  <a:latin typeface="Aptos" panose="020B0004020202020204" pitchFamily="34" charset="0"/>
                  <a:ea typeface="Times New Roman" panose="02020603050405020304" pitchFamily="18" charset="0"/>
                </a:rPr>
                <a:t>Identidad política digital</a:t>
              </a:r>
              <a:endParaRPr lang="tr-TR" sz="1200" dirty="0">
                <a:effectLst/>
                <a:latin typeface="Aptos" panose="020B0004020202020204" pitchFamily="34" charset="0"/>
                <a:ea typeface="Times New Roman" panose="02020603050405020304" pitchFamily="18" charset="0"/>
              </a:endParaRPr>
            </a:p>
          </p:txBody>
        </p:sp>
        <p:sp>
          <p:nvSpPr>
            <p:cNvPr id="33" name="Textbox 29"/>
            <p:cNvSpPr txBox="1"/>
            <p:nvPr/>
          </p:nvSpPr>
          <p:spPr>
            <a:xfrm>
              <a:off x="469046" y="3064227"/>
              <a:ext cx="742465" cy="379730"/>
            </a:xfrm>
            <a:prstGeom prst="rect">
              <a:avLst/>
            </a:prstGeom>
          </p:spPr>
          <p:txBody>
            <a:bodyPr wrap="square" lIns="0" tIns="0" rIns="0" bIns="0" rtlCol="0">
              <a:noAutofit/>
            </a:bodyPr>
            <a:lstStyle/>
            <a:p>
              <a:pPr marR="11430" algn="ctr">
                <a:lnSpc>
                  <a:spcPct val="115000"/>
                </a:lnSpc>
                <a:spcAft>
                  <a:spcPts val="0"/>
                </a:spcAft>
              </a:pPr>
              <a:r>
                <a:rPr lang="es" sz="900" spc="-10" dirty="0">
                  <a:solidFill>
                    <a:srgbClr val="FFFFFF"/>
                  </a:solidFill>
                  <a:effectLst/>
                  <a:latin typeface="Aptos" panose="020B0004020202020204" pitchFamily="34" charset="0"/>
                  <a:ea typeface="Times New Roman" panose="02020603050405020304" pitchFamily="18" charset="0"/>
                </a:rPr>
                <a:t>Empoderamiento y Agencia digitales</a:t>
              </a:r>
              <a:endParaRPr lang="tr-TR" sz="1200" dirty="0">
                <a:effectLst/>
                <a:latin typeface="Aptos" panose="020B0004020202020204" pitchFamily="34" charset="0"/>
                <a:ea typeface="Times New Roman" panose="02020603050405020304" pitchFamily="18" charset="0"/>
              </a:endParaRPr>
            </a:p>
          </p:txBody>
        </p:sp>
        <p:sp>
          <p:nvSpPr>
            <p:cNvPr id="34" name="Textbox 30"/>
            <p:cNvSpPr txBox="1"/>
            <p:nvPr/>
          </p:nvSpPr>
          <p:spPr>
            <a:xfrm>
              <a:off x="1412053" y="3042234"/>
              <a:ext cx="1680979" cy="264160"/>
            </a:xfrm>
            <a:prstGeom prst="rect">
              <a:avLst/>
            </a:prstGeom>
          </p:spPr>
          <p:txBody>
            <a:bodyPr wrap="square" lIns="0" tIns="0" rIns="0" bIns="0" rtlCol="0">
              <a:noAutofit/>
            </a:bodyPr>
            <a:lstStyle/>
            <a:p>
              <a:pPr marR="11430" indent="17780">
                <a:lnSpc>
                  <a:spcPct val="98000"/>
                </a:lnSpc>
                <a:spcAft>
                  <a:spcPts val="0"/>
                </a:spcAft>
                <a:tabLst>
                  <a:tab pos="723900" algn="l"/>
                  <a:tab pos="802005" algn="l"/>
                </a:tabLst>
              </a:pPr>
              <a:r>
                <a:rPr lang="es" sz="900" dirty="0">
                  <a:effectLst/>
                  <a:latin typeface="Aptos" panose="020B0004020202020204" pitchFamily="34" charset="0"/>
                  <a:ea typeface="Times New Roman" panose="02020603050405020304" pitchFamily="18" charset="0"/>
                </a:rPr>
                <a:t>Participación         Gestión de la </a:t>
              </a:r>
            </a:p>
            <a:p>
              <a:pPr marR="11430" indent="17780">
                <a:lnSpc>
                  <a:spcPct val="98000"/>
                </a:lnSpc>
                <a:spcAft>
                  <a:spcPts val="0"/>
                </a:spcAft>
                <a:tabLst>
                  <a:tab pos="723900" algn="l"/>
                  <a:tab pos="802005" algn="l"/>
                </a:tabLst>
              </a:pPr>
              <a:r>
                <a:rPr lang="es" sz="900" dirty="0">
                  <a:effectLst/>
                  <a:latin typeface="Aptos" panose="020B0004020202020204" pitchFamily="34" charset="0"/>
                  <a:ea typeface="Times New Roman" panose="02020603050405020304" pitchFamily="18" charset="0"/>
                </a:rPr>
                <a:t>en línea segura        </a:t>
              </a:r>
              <a:r>
                <a:rPr lang="es" sz="900" spc="-10" dirty="0">
                  <a:effectLst/>
                  <a:latin typeface="Aptos" panose="020B0004020202020204" pitchFamily="34" charset="0"/>
                  <a:ea typeface="Times New Roman" panose="02020603050405020304" pitchFamily="18" charset="0"/>
                </a:rPr>
                <a:t>huella digital</a:t>
              </a:r>
              <a:endParaRPr lang="tr-TR" sz="1200" dirty="0">
                <a:effectLst/>
                <a:latin typeface="Aptos" panose="020B0004020202020204" pitchFamily="34" charset="0"/>
                <a:ea typeface="Times New Roman" panose="02020603050405020304" pitchFamily="18" charset="0"/>
              </a:endParaRPr>
            </a:p>
          </p:txBody>
        </p:sp>
        <p:sp>
          <p:nvSpPr>
            <p:cNvPr id="35" name="Textbox 31"/>
            <p:cNvSpPr txBox="1"/>
            <p:nvPr/>
          </p:nvSpPr>
          <p:spPr>
            <a:xfrm>
              <a:off x="2938772" y="3085987"/>
              <a:ext cx="743585" cy="248920"/>
            </a:xfrm>
            <a:prstGeom prst="rect">
              <a:avLst/>
            </a:prstGeom>
          </p:spPr>
          <p:txBody>
            <a:bodyPr wrap="square" lIns="0" tIns="0" rIns="0" bIns="0" rtlCol="0">
              <a:noAutofit/>
            </a:bodyPr>
            <a:lstStyle/>
            <a:p>
              <a:pPr>
                <a:lnSpc>
                  <a:spcPts val="880"/>
                </a:lnSpc>
                <a:spcAft>
                  <a:spcPts val="0"/>
                </a:spcAft>
              </a:pPr>
              <a:r>
                <a:rPr lang="es" sz="900" dirty="0">
                  <a:effectLst/>
                  <a:latin typeface="Aptos" panose="020B0004020202020204" pitchFamily="34" charset="0"/>
                  <a:ea typeface="Times New Roman" panose="02020603050405020304" pitchFamily="18" charset="0"/>
                </a:rPr>
                <a:t>Colaboración</a:t>
              </a:r>
              <a:r>
                <a:rPr lang="es" sz="900" spc="-40" dirty="0">
                  <a:effectLst/>
                  <a:latin typeface="Aptos" panose="020B0004020202020204" pitchFamily="34" charset="0"/>
                  <a:ea typeface="Times New Roman" panose="02020603050405020304" pitchFamily="18" charset="0"/>
                </a:rPr>
                <a:t> </a:t>
              </a:r>
              <a:r>
                <a:rPr lang="es" sz="900" spc="-25" dirty="0">
                  <a:effectLst/>
                  <a:latin typeface="Aptos" panose="020B0004020202020204" pitchFamily="34" charset="0"/>
                  <a:ea typeface="Times New Roman" panose="02020603050405020304" pitchFamily="18" charset="0"/>
                </a:rPr>
                <a:t>y</a:t>
              </a:r>
              <a:endParaRPr lang="tr-TR" sz="1200" dirty="0">
                <a:effectLst/>
                <a:latin typeface="Aptos" panose="020B0004020202020204" pitchFamily="34" charset="0"/>
                <a:ea typeface="Times New Roman" panose="02020603050405020304" pitchFamily="18" charset="0"/>
              </a:endParaRPr>
            </a:p>
            <a:p>
              <a:pPr marL="37465">
                <a:lnSpc>
                  <a:spcPts val="920"/>
                </a:lnSpc>
                <a:spcBef>
                  <a:spcPts val="160"/>
                </a:spcBef>
                <a:spcAft>
                  <a:spcPts val="0"/>
                </a:spcAft>
              </a:pPr>
              <a:r>
                <a:rPr lang="es" sz="900" spc="-10" dirty="0">
                  <a:effectLst/>
                  <a:latin typeface="Aptos" panose="020B0004020202020204" pitchFamily="34" charset="0"/>
                  <a:ea typeface="Times New Roman" panose="02020603050405020304" pitchFamily="18" charset="0"/>
                </a:rPr>
                <a:t>Comunicación</a:t>
              </a:r>
              <a:endParaRPr lang="tr-TR" sz="1200" dirty="0">
                <a:effectLst/>
                <a:latin typeface="Aptos" panose="020B0004020202020204" pitchFamily="34" charset="0"/>
                <a:ea typeface="Times New Roman" panose="02020603050405020304" pitchFamily="18" charset="0"/>
              </a:endParaRPr>
            </a:p>
          </p:txBody>
        </p:sp>
        <p:sp>
          <p:nvSpPr>
            <p:cNvPr id="36" name="Textbox 32"/>
            <p:cNvSpPr txBox="1"/>
            <p:nvPr/>
          </p:nvSpPr>
          <p:spPr>
            <a:xfrm>
              <a:off x="3838971" y="3020581"/>
              <a:ext cx="542925" cy="379730"/>
            </a:xfrm>
            <a:prstGeom prst="rect">
              <a:avLst/>
            </a:prstGeom>
          </p:spPr>
          <p:txBody>
            <a:bodyPr wrap="square" lIns="0" tIns="0" rIns="0" bIns="0" rtlCol="0">
              <a:noAutofit/>
            </a:bodyPr>
            <a:lstStyle/>
            <a:p>
              <a:pPr marR="11430" indent="17780" algn="just">
                <a:lnSpc>
                  <a:spcPct val="115000"/>
                </a:lnSpc>
                <a:spcAft>
                  <a:spcPts val="0"/>
                </a:spcAft>
              </a:pPr>
              <a:r>
                <a:rPr lang="es" sz="900" dirty="0">
                  <a:effectLst/>
                  <a:latin typeface="Aptos" panose="020B0004020202020204" pitchFamily="34" charset="0"/>
                  <a:ea typeface="Times New Roman" panose="02020603050405020304" pitchFamily="18" charset="0"/>
                </a:rPr>
                <a:t>Gestión solitaria y relacional</a:t>
              </a:r>
              <a:endParaRPr lang="tr-TR" sz="1200" dirty="0">
                <a:effectLst/>
                <a:latin typeface="Aptos" panose="020B0004020202020204" pitchFamily="34" charset="0"/>
                <a:ea typeface="Times New Roman" panose="02020603050405020304" pitchFamily="18" charset="0"/>
              </a:endParaRPr>
            </a:p>
          </p:txBody>
        </p:sp>
        <p:sp>
          <p:nvSpPr>
            <p:cNvPr id="37" name="Textbox 33"/>
            <p:cNvSpPr txBox="1"/>
            <p:nvPr/>
          </p:nvSpPr>
          <p:spPr>
            <a:xfrm>
              <a:off x="4644937" y="3007344"/>
              <a:ext cx="726440" cy="245745"/>
            </a:xfrm>
            <a:prstGeom prst="rect">
              <a:avLst/>
            </a:prstGeom>
          </p:spPr>
          <p:txBody>
            <a:bodyPr wrap="square" lIns="0" tIns="0" rIns="0" bIns="0" rtlCol="0">
              <a:noAutofit/>
            </a:bodyPr>
            <a:lstStyle/>
            <a:p>
              <a:pPr marL="50800" marR="5715" indent="-50800">
                <a:lnSpc>
                  <a:spcPct val="115000"/>
                </a:lnSpc>
                <a:spcAft>
                  <a:spcPts val="0"/>
                </a:spcAft>
              </a:pPr>
              <a:r>
                <a:rPr lang="es" sz="900" dirty="0">
                  <a:effectLst/>
                  <a:latin typeface="Aptos" panose="020B0004020202020204" pitchFamily="34" charset="0"/>
                  <a:ea typeface="Times New Roman" panose="02020603050405020304" pitchFamily="18" charset="0"/>
                </a:rPr>
                <a:t>Creatividad digital e innovación</a:t>
              </a:r>
              <a:endParaRPr lang="tr-TR" sz="1200" dirty="0">
                <a:effectLst/>
                <a:latin typeface="Aptos" panose="020B0004020202020204" pitchFamily="34" charset="0"/>
                <a:ea typeface="Times New Roman" panose="02020603050405020304" pitchFamily="18" charset="0"/>
              </a:endParaRPr>
            </a:p>
          </p:txBody>
        </p:sp>
      </p:grpSp>
      <p:sp>
        <p:nvSpPr>
          <p:cNvPr id="3" name="Textbox 33">
            <a:extLst>
              <a:ext uri="{FF2B5EF4-FFF2-40B4-BE49-F238E27FC236}">
                <a16:creationId xmlns:a16="http://schemas.microsoft.com/office/drawing/2014/main" id="{6F23E6B7-87C2-B10D-6A30-388EA7FB8039}"/>
              </a:ext>
            </a:extLst>
          </p:cNvPr>
          <p:cNvSpPr txBox="1"/>
          <p:nvPr/>
        </p:nvSpPr>
        <p:spPr>
          <a:xfrm>
            <a:off x="7267450" y="5471152"/>
            <a:ext cx="922097" cy="480065"/>
          </a:xfrm>
          <a:prstGeom prst="rect">
            <a:avLst/>
          </a:prstGeom>
        </p:spPr>
        <p:txBody>
          <a:bodyPr wrap="square" lIns="0" tIns="0" rIns="0" bIns="0" rtlCol="0">
            <a:noAutofit/>
          </a:bodyPr>
          <a:lstStyle/>
          <a:p>
            <a:pPr marL="50800" marR="5715" indent="-50800" algn="ctr">
              <a:lnSpc>
                <a:spcPct val="115000"/>
              </a:lnSpc>
              <a:spcAft>
                <a:spcPts val="0"/>
              </a:spcAft>
            </a:pPr>
            <a:r>
              <a:rPr lang="es" sz="900" dirty="0">
                <a:effectLst/>
                <a:latin typeface="Aptos" panose="020B0004020202020204" pitchFamily="34" charset="0"/>
                <a:ea typeface="Times New Roman" panose="02020603050405020304" pitchFamily="18" charset="0"/>
              </a:rPr>
              <a:t>Cuidado de salud y bienestar social</a:t>
            </a:r>
            <a:endParaRPr lang="tr-TR" sz="1200" dirty="0">
              <a:effectLst/>
              <a:latin typeface="Aptos" panose="020B0004020202020204" pitchFamily="34" charset="0"/>
              <a:ea typeface="Times New Roman" panose="02020603050405020304" pitchFamily="18" charset="0"/>
            </a:endParaRPr>
          </a:p>
        </p:txBody>
      </p:sp>
      <p:sp>
        <p:nvSpPr>
          <p:cNvPr id="4" name="Textbox 33">
            <a:extLst>
              <a:ext uri="{FF2B5EF4-FFF2-40B4-BE49-F238E27FC236}">
                <a16:creationId xmlns:a16="http://schemas.microsoft.com/office/drawing/2014/main" id="{6F9CC2A2-C0FC-BE51-2DF3-746D1213EDC2}"/>
              </a:ext>
            </a:extLst>
          </p:cNvPr>
          <p:cNvSpPr txBox="1"/>
          <p:nvPr/>
        </p:nvSpPr>
        <p:spPr>
          <a:xfrm>
            <a:off x="8287380" y="5461163"/>
            <a:ext cx="922097" cy="480065"/>
          </a:xfrm>
          <a:prstGeom prst="rect">
            <a:avLst/>
          </a:prstGeom>
        </p:spPr>
        <p:txBody>
          <a:bodyPr wrap="square" lIns="0" tIns="0" rIns="0" bIns="0" rtlCol="0">
            <a:noAutofit/>
          </a:bodyPr>
          <a:lstStyle/>
          <a:p>
            <a:pPr marL="50800" marR="5715" indent="-50800" algn="ctr">
              <a:lnSpc>
                <a:spcPct val="115000"/>
              </a:lnSpc>
              <a:spcAft>
                <a:spcPts val="0"/>
              </a:spcAft>
            </a:pPr>
            <a:r>
              <a:rPr lang="es" sz="900" dirty="0">
                <a:effectLst/>
                <a:latin typeface="Aptos" panose="020B0004020202020204" pitchFamily="34" charset="0"/>
                <a:ea typeface="Times New Roman" panose="02020603050405020304" pitchFamily="18" charset="0"/>
              </a:rPr>
              <a:t>Derechos del consumir y </a:t>
            </a:r>
            <a:r>
              <a:rPr lang="es" sz="900" dirty="0">
                <a:latin typeface="Aptos" panose="020B0004020202020204" pitchFamily="34" charset="0"/>
                <a:ea typeface="Times New Roman" panose="02020603050405020304" pitchFamily="18" charset="0"/>
              </a:rPr>
              <a:t>c</a:t>
            </a:r>
            <a:r>
              <a:rPr lang="es" sz="900" dirty="0">
                <a:effectLst/>
                <a:latin typeface="Aptos" panose="020B0004020202020204" pitchFamily="34" charset="0"/>
                <a:ea typeface="Times New Roman" panose="02020603050405020304" pitchFamily="18" charset="0"/>
              </a:rPr>
              <a:t>ompetencias</a:t>
            </a:r>
            <a:endParaRPr lang="tr-TR" sz="1200" dirty="0">
              <a:effectLst/>
              <a:latin typeface="Aptos" panose="020B0004020202020204" pitchFamily="34" charset="0"/>
              <a:ea typeface="Times New Roman" panose="02020603050405020304" pitchFamily="18" charset="0"/>
            </a:endParaRPr>
          </a:p>
        </p:txBody>
      </p:sp>
      <p:sp>
        <p:nvSpPr>
          <p:cNvPr id="7" name="Textbox 33">
            <a:extLst>
              <a:ext uri="{FF2B5EF4-FFF2-40B4-BE49-F238E27FC236}">
                <a16:creationId xmlns:a16="http://schemas.microsoft.com/office/drawing/2014/main" id="{F5CA5605-756A-E548-907A-2E482989A02D}"/>
              </a:ext>
            </a:extLst>
          </p:cNvPr>
          <p:cNvSpPr txBox="1"/>
          <p:nvPr/>
        </p:nvSpPr>
        <p:spPr>
          <a:xfrm>
            <a:off x="9324240" y="5465707"/>
            <a:ext cx="922097" cy="480065"/>
          </a:xfrm>
          <a:prstGeom prst="rect">
            <a:avLst/>
          </a:prstGeom>
        </p:spPr>
        <p:txBody>
          <a:bodyPr wrap="square" lIns="0" tIns="0" rIns="0" bIns="0" rtlCol="0">
            <a:noAutofit/>
          </a:bodyPr>
          <a:lstStyle/>
          <a:p>
            <a:pPr marL="50800" marR="5715" indent="-50800" algn="ctr">
              <a:lnSpc>
                <a:spcPct val="115000"/>
              </a:lnSpc>
              <a:spcAft>
                <a:spcPts val="0"/>
              </a:spcAft>
            </a:pPr>
            <a:r>
              <a:rPr lang="es" sz="900" dirty="0">
                <a:effectLst/>
                <a:latin typeface="Aptos" panose="020B0004020202020204" pitchFamily="34" charset="0"/>
                <a:ea typeface="Times New Roman" panose="02020603050405020304" pitchFamily="18" charset="0"/>
              </a:rPr>
              <a:t>Innovación y </a:t>
            </a:r>
            <a:r>
              <a:rPr lang="es" sz="900" spc="-10" dirty="0">
                <a:effectLst/>
                <a:latin typeface="Aptos" panose="020B0004020202020204" pitchFamily="34" charset="0"/>
                <a:ea typeface="Times New Roman" panose="02020603050405020304" pitchFamily="18" charset="0"/>
              </a:rPr>
              <a:t>Emprendimiento</a:t>
            </a:r>
            <a:r>
              <a:rPr lang="es" sz="900" dirty="0">
                <a:effectLst/>
                <a:latin typeface="Aptos" panose="020B0004020202020204" pitchFamily="34" charset="0"/>
                <a:ea typeface="Times New Roman" panose="02020603050405020304" pitchFamily="18" charset="0"/>
              </a:rPr>
              <a:t> </a:t>
            </a:r>
            <a:endParaRPr lang="tr-TR" sz="1200" dirty="0">
              <a:effectLst/>
              <a:latin typeface="Aptos" panose="020B0004020202020204" pitchFamily="34" charset="0"/>
              <a:ea typeface="Times New Roman" panose="02020603050405020304" pitchFamily="18" charset="0"/>
            </a:endParaRPr>
          </a:p>
        </p:txBody>
      </p:sp>
      <p:sp>
        <p:nvSpPr>
          <p:cNvPr id="39" name="Textbox 33">
            <a:extLst>
              <a:ext uri="{FF2B5EF4-FFF2-40B4-BE49-F238E27FC236}">
                <a16:creationId xmlns:a16="http://schemas.microsoft.com/office/drawing/2014/main" id="{280A9C9F-6D53-1C57-8826-E5BB45117F91}"/>
              </a:ext>
            </a:extLst>
          </p:cNvPr>
          <p:cNvSpPr txBox="1"/>
          <p:nvPr/>
        </p:nvSpPr>
        <p:spPr>
          <a:xfrm>
            <a:off x="10285080" y="5459350"/>
            <a:ext cx="922097" cy="480065"/>
          </a:xfrm>
          <a:prstGeom prst="rect">
            <a:avLst/>
          </a:prstGeom>
        </p:spPr>
        <p:txBody>
          <a:bodyPr wrap="square" lIns="0" tIns="0" rIns="0" bIns="0" rtlCol="0">
            <a:noAutofit/>
          </a:bodyPr>
          <a:lstStyle/>
          <a:p>
            <a:pPr marL="50800" marR="5715" indent="-50800" algn="ctr">
              <a:lnSpc>
                <a:spcPct val="115000"/>
              </a:lnSpc>
              <a:spcAft>
                <a:spcPts val="0"/>
              </a:spcAft>
            </a:pPr>
            <a:r>
              <a:rPr lang="es" sz="900" dirty="0">
                <a:effectLst/>
                <a:latin typeface="Aptos" panose="020B0004020202020204" pitchFamily="34" charset="0"/>
                <a:ea typeface="Times New Roman" panose="02020603050405020304" pitchFamily="18" charset="0"/>
              </a:rPr>
              <a:t>Activismo político digital</a:t>
            </a:r>
            <a:endParaRPr lang="tr-TR" sz="1200" dirty="0">
              <a:effectLst/>
              <a:latin typeface="Aptos" panose="020B0004020202020204" pitchFamily="34" charset="0"/>
              <a:ea typeface="Times New Roman" panose="02020603050405020304" pitchFamily="18" charset="0"/>
            </a:endParaRPr>
          </a:p>
        </p:txBody>
      </p:sp>
    </p:spTree>
    <p:extLst>
      <p:ext uri="{BB962C8B-B14F-4D97-AF65-F5344CB8AC3E}">
        <p14:creationId xmlns:p14="http://schemas.microsoft.com/office/powerpoint/2010/main" val="226785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s" sz="4400">
                <a:solidFill>
                  <a:srgbClr val="FFFFFF"/>
                </a:solidFill>
                <a:latin typeface="Aptos" panose="020B0004020202020204" pitchFamily="34" charset="0"/>
                <a:cs typeface="Calibri Light" panose="020F0302020204030204" pitchFamily="34" charset="0"/>
              </a:rPr>
              <a:t>Marco sobre bienestar digital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167272" y="171450"/>
            <a:ext cx="7081756" cy="5966460"/>
          </a:xfrm>
        </p:spPr>
        <p:txBody>
          <a:bodyPr anchor="ctr">
            <a:normAutofit lnSpcReduction="10000"/>
          </a:bodyPr>
          <a:lstStyle/>
          <a:p>
            <a:pPr algn="just">
              <a:spcAft>
                <a:spcPts val="600"/>
              </a:spcAft>
            </a:pPr>
            <a:r>
              <a:rPr lang="es" sz="2000" dirty="0">
                <a:latin typeface="Aptos" panose="020B0004020202020204" pitchFamily="34" charset="0"/>
                <a:cs typeface="Calibri" panose="020F0502020204030204" pitchFamily="34" charset="0"/>
              </a:rPr>
              <a:t>Las interrelaciones entre las dimensiones y los componentes ayudan a identificar competencias como </a:t>
            </a:r>
            <a:r>
              <a:rPr lang="es" sz="2000" b="1" i="1" dirty="0">
                <a:latin typeface="Aptos" panose="020B0004020202020204" pitchFamily="34" charset="0"/>
                <a:cs typeface="Calibri" panose="020F0502020204030204" pitchFamily="34" charset="0"/>
              </a:rPr>
              <a:t>uso seguro y protegido, alfabetización comunicativa, alfabetización emocional, alfabetización y expresión creativa, alfabetización en salud electrónica, conciencia y alfabetización del consumidor, habilidades de productividad, alfabetización política digital, gestión segura de la identidad, identidad de internauta responsable, participación y formación de la identidad, empatía, creación y evaluación de contenidos, autocuidado y reputación, autonomía y gestión de datos, identidad profesional, identidad política digital, participación segura en línea, gestión de la huella digital, colaboración y comunicación, gestión solitaria y de relaciones, creatividad e innovación digitales, atención sanitaria y bienestar social, derechos y competencias del consumidor, innovación y emprendimiento, y activismo político digital </a:t>
            </a:r>
            <a:r>
              <a:rPr lang="es" sz="2000" dirty="0">
                <a:latin typeface="Aptos" panose="020B0004020202020204" pitchFamily="34" charset="0"/>
                <a:cs typeface="Calibri" panose="020F0502020204030204" pitchFamily="34" charset="0"/>
              </a:rPr>
              <a:t>.</a:t>
            </a:r>
            <a:endParaRPr lang="tr-TR" sz="2000" dirty="0">
              <a:latin typeface="Aptos" panose="020B0004020202020204" pitchFamily="34" charset="0"/>
              <a:cs typeface="Calibri" panose="020F0502020204030204" pitchFamily="34" charset="0"/>
            </a:endParaRPr>
          </a:p>
          <a:p>
            <a:pPr algn="just">
              <a:spcAft>
                <a:spcPts val="600"/>
              </a:spcAft>
            </a:pPr>
            <a:r>
              <a:rPr lang="es" sz="2000" dirty="0">
                <a:latin typeface="Aptos" panose="020B0004020202020204" pitchFamily="34" charset="0"/>
                <a:cs typeface="Calibri" panose="020F0502020204030204" pitchFamily="34" charset="0"/>
              </a:rPr>
              <a:t>Estas competencias abarcan diversos aspectos del bienestar digital y la ciudadanía, desde la seguridad y la comunicación hasta la creatividad, el espíritu empresarial y el compromiso político.</a:t>
            </a:r>
          </a:p>
        </p:txBody>
      </p:sp>
    </p:spTree>
    <p:extLst>
      <p:ext uri="{BB962C8B-B14F-4D97-AF65-F5344CB8AC3E}">
        <p14:creationId xmlns:p14="http://schemas.microsoft.com/office/powerpoint/2010/main" val="98001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447518" y="296317"/>
            <a:ext cx="6056152" cy="1325563"/>
          </a:xfrm>
        </p:spPr>
        <p:txBody>
          <a:bodyPr>
            <a:normAutofit/>
          </a:bodyPr>
          <a:lstStyle/>
          <a:p>
            <a:r>
              <a:rPr lang="es" sz="4400" dirty="0">
                <a:latin typeface="Aptos" panose="020B0004020202020204" pitchFamily="34" charset="0"/>
                <a:cs typeface="Calibri Light" panose="020F0302020204030204" pitchFamily="34" charset="0"/>
              </a:rPr>
              <a:t>Sync (Una iniciativa de bienestar digital )</a:t>
            </a:r>
            <a:endParaRPr lang="en-US" sz="4400" dirty="0">
              <a:latin typeface="Aptos" panose="020B0004020202020204" pitchFamily="34" charset="0"/>
              <a:cs typeface="Calibri Light" panose="020F0302020204030204" pitchFamily="34" charset="0"/>
            </a:endParaRPr>
          </a:p>
        </p:txBody>
      </p:sp>
      <p:sp>
        <p:nvSpPr>
          <p:cNvPr id="2057" name="Freeform: Shape 2056">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707716" y="1826760"/>
            <a:ext cx="5865214" cy="4565968"/>
          </a:xfrm>
        </p:spPr>
        <p:txBody>
          <a:bodyPr>
            <a:normAutofit fontScale="92500" lnSpcReduction="10000"/>
          </a:bodyPr>
          <a:lstStyle/>
          <a:p>
            <a:pPr marL="0" indent="0">
              <a:spcAft>
                <a:spcPts val="600"/>
              </a:spcAft>
              <a:buNone/>
            </a:pPr>
            <a:r>
              <a:rPr lang="es" sz="3200" b="1" dirty="0">
                <a:solidFill>
                  <a:srgbClr val="FFAA5A"/>
                </a:solidFill>
                <a:latin typeface="Aptos" panose="020B0004020202020204" pitchFamily="34" charset="0"/>
                <a:cs typeface="Calibri" panose="020F0502020204030204" pitchFamily="34" charset="0"/>
              </a:rPr>
              <a:t>Sync</a:t>
            </a:r>
            <a:endParaRPr lang="tr-TR" sz="3200" b="1" dirty="0">
              <a:solidFill>
                <a:srgbClr val="FFAA5A"/>
              </a:solidFill>
              <a:latin typeface="Aptos" panose="020B0004020202020204" pitchFamily="34" charset="0"/>
              <a:cs typeface="Calibri" panose="020F0502020204030204" pitchFamily="34" charset="0"/>
            </a:endParaRPr>
          </a:p>
          <a:p>
            <a:pPr marL="0" indent="0">
              <a:spcAft>
                <a:spcPts val="600"/>
              </a:spcAft>
              <a:buNone/>
            </a:pPr>
            <a:r>
              <a:rPr lang="es-ES" sz="2400" noProof="1">
                <a:latin typeface="Aptos" panose="020B0004020202020204" pitchFamily="34" charset="0"/>
                <a:cs typeface="Calibri" panose="020F0502020204030204" pitchFamily="34" charset="0"/>
                <a:hlinkClick r:id="rId2"/>
              </a:rPr>
              <a:t>Sync</a:t>
            </a:r>
            <a:r>
              <a:rPr lang="es" sz="2400" noProof="1">
                <a:latin typeface="Aptos" panose="020B0004020202020204" pitchFamily="34" charset="0"/>
                <a:cs typeface="Calibri" panose="020F0502020204030204" pitchFamily="34" charset="0"/>
              </a:rPr>
              <a:t> busca mejorar la concienciación transformando los conocimientos basados en la investigación en materiales y herramientas de fácil acceso, con el objetivo de arrojar luz sobre el profundo impacto de la tecnología en nuestra vida diaria. Con la visión de fomentar un mundo en el que las personas ejerzan el control sobre sus experiencias digitales, la iniciativa se esfuerza por cerrar la brecha entre el conocimiento académico y la comprensión práctica, empoderando a las personas para que naveguen por el mundo digital con confianza y autonomía.</a:t>
            </a:r>
            <a:endParaRPr lang="tr-TR" sz="2400" noProof="1">
              <a:latin typeface="Aptos" panose="020B0004020202020204" pitchFamily="34" charset="0"/>
              <a:cs typeface="Calibri" panose="020F0502020204030204" pitchFamily="34" charset="0"/>
            </a:endParaRPr>
          </a:p>
        </p:txBody>
      </p:sp>
      <p:sp>
        <p:nvSpPr>
          <p:cNvPr id="2059" name="Oval 2058">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SYNC (@SyncIthra) / X"/>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a:extLst>
            <a:ext uri="{909E8E84-426E-40DD-AFC4-6F175D3DCCD1}">
              <a14:hiddenFill xmlns:a14="http://schemas.microsoft.com/office/drawing/2010/main">
                <a:solidFill>
                  <a:srgbClr val="FFFFFF"/>
                </a:solidFill>
              </a14:hiddenFill>
            </a:ext>
          </a:extLst>
        </p:spPr>
      </p:pic>
      <p:sp>
        <p:nvSpPr>
          <p:cNvPr id="2061" name="Freeform: Shape 2060">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063" name="Straight Connector 2062">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65" name="Freeform: Shape 2064">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067" name="Freeform: Shape 2066">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69" name="Freeform: Shape 2068">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8681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le 1"/>
          <p:cNvSpPr txBox="1">
            <a:spLocks/>
          </p:cNvSpPr>
          <p:nvPr/>
        </p:nvSpPr>
        <p:spPr>
          <a:xfrm>
            <a:off x="838200" y="365125"/>
            <a:ext cx="10515600" cy="1132205"/>
          </a:xfrm>
          <a:prstGeom prst="rect">
            <a:avLst/>
          </a:prstGeom>
        </p:spPr>
        <p:txBody>
          <a:bodyPr vert="horz" lIns="91440" tIns="45720" rIns="91440" bIns="45720" rtlCol="0" anchor="ctr">
            <a:normAutofit fontScale="92500"/>
          </a:bodyPr>
          <a:lstStyle>
            <a:lvl1pPr algn="ctr" defTabSz="914400" rtl="0" eaLnBrk="1" latinLnBrk="0" hangingPunct="1">
              <a:lnSpc>
                <a:spcPct val="90000"/>
              </a:lnSpc>
              <a:spcBef>
                <a:spcPct val="0"/>
              </a:spcBef>
              <a:buNone/>
              <a:defRPr sz="4800" b="1" kern="1200">
                <a:solidFill>
                  <a:srgbClr val="92BAB5"/>
                </a:solidFill>
                <a:latin typeface="Cambria" panose="02040503050406030204" pitchFamily="18" charset="0"/>
                <a:ea typeface="Cambria" panose="02040503050406030204" pitchFamily="18" charset="0"/>
                <a:cs typeface="+mj-cs"/>
              </a:defRPr>
            </a:lvl1pPr>
          </a:lstStyle>
          <a:p>
            <a:pPr algn="l">
              <a:spcAft>
                <a:spcPts val="600"/>
              </a:spcAft>
            </a:pPr>
            <a:r>
              <a:rPr lang="es" kern="1200" dirty="0">
                <a:latin typeface="Aptos" panose="020B0004020202020204" pitchFamily="34" charset="0"/>
                <a:ea typeface="+mj-ea"/>
              </a:rPr>
              <a:t>Sync (Una iniciativa de bienestar digital)</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1451610" y="1497330"/>
            <a:ext cx="10515600" cy="4769326"/>
          </a:xfrm>
        </p:spPr>
        <p:txBody>
          <a:bodyPr vert="horz" lIns="91440" tIns="45720" rIns="91440" bIns="45720" rtlCol="0">
            <a:normAutofit fontScale="92500" lnSpcReduction="10000"/>
          </a:bodyPr>
          <a:lstStyle/>
          <a:p>
            <a:pPr marL="0" indent="0">
              <a:spcAft>
                <a:spcPts val="600"/>
              </a:spcAft>
              <a:buNone/>
            </a:pPr>
            <a:r>
              <a:rPr lang="es" sz="2600" b="1" noProof="1">
                <a:latin typeface="Aptos" panose="020B0004020202020204" pitchFamily="34" charset="0"/>
                <a:ea typeface="+mn-ea"/>
              </a:rPr>
              <a:t>A través de investigaciones exhaustivas, programas informativos y colaboración global, Sync se esfuerza por:</a:t>
            </a:r>
          </a:p>
          <a:p>
            <a:pPr algn="just">
              <a:spcAft>
                <a:spcPts val="600"/>
              </a:spcAft>
            </a:pPr>
            <a:r>
              <a:rPr lang="es" sz="2400" noProof="1">
                <a:latin typeface="Aptos" panose="020B0004020202020204" pitchFamily="34" charset="0"/>
                <a:ea typeface="+mn-ea"/>
              </a:rPr>
              <a:t>Permitir a las personas tomar el control de sus hábitos digitales.</a:t>
            </a:r>
          </a:p>
          <a:p>
            <a:pPr algn="just">
              <a:spcAft>
                <a:spcPts val="600"/>
              </a:spcAft>
            </a:pPr>
            <a:r>
              <a:rPr lang="es" sz="2400" noProof="1">
                <a:latin typeface="Aptos" panose="020B0004020202020204" pitchFamily="34" charset="0"/>
                <a:ea typeface="+mn-ea"/>
              </a:rPr>
              <a:t>Fomentar el intercambio de conocimientos interculturales sobre el bienestar digital.</a:t>
            </a:r>
          </a:p>
          <a:p>
            <a:pPr algn="just">
              <a:spcAft>
                <a:spcPts val="600"/>
              </a:spcAft>
            </a:pPr>
            <a:r>
              <a:rPr lang="es" sz="2400" noProof="1">
                <a:latin typeface="Aptos" panose="020B0004020202020204" pitchFamily="34" charset="0"/>
                <a:ea typeface="+mn-ea"/>
              </a:rPr>
              <a:t>Abogar por el consumo responsable de tecnología en todo el mundo.</a:t>
            </a:r>
          </a:p>
          <a:p>
            <a:pPr algn="just">
              <a:spcAft>
                <a:spcPts val="600"/>
              </a:spcAft>
            </a:pPr>
            <a:r>
              <a:rPr lang="es" sz="2400" noProof="1">
                <a:latin typeface="Aptos" panose="020B0004020202020204" pitchFamily="34" charset="0"/>
                <a:ea typeface="+mn-ea"/>
              </a:rPr>
              <a:t>Explorar los últimos hallazgos de investigación sobre el impacto de la tecnología en diversos aspectos de nuestras vidas.</a:t>
            </a:r>
          </a:p>
          <a:p>
            <a:pPr algn="just">
              <a:spcAft>
                <a:spcPts val="600"/>
              </a:spcAft>
            </a:pPr>
            <a:r>
              <a:rPr lang="es" sz="2400" noProof="1">
                <a:latin typeface="Aptos" panose="020B0004020202020204" pitchFamily="34" charset="0"/>
                <a:ea typeface="+mn-ea"/>
              </a:rPr>
              <a:t>Descubrir programas y recursos educativos diseñados para ayudarle a desarrollar hábitos digitales saludables.</a:t>
            </a:r>
          </a:p>
          <a:p>
            <a:pPr algn="just">
              <a:spcAft>
                <a:spcPts val="600"/>
              </a:spcAft>
            </a:pPr>
            <a:r>
              <a:rPr lang="es" sz="2400" noProof="1">
                <a:latin typeface="Aptos" panose="020B0004020202020204" pitchFamily="34" charset="0"/>
                <a:ea typeface="+mn-ea"/>
              </a:rPr>
              <a:t>Conectar con una comunidad global de personas y organizaciones apasionadas por promover el bienestar digital.</a:t>
            </a:r>
          </a:p>
        </p:txBody>
      </p:sp>
    </p:spTree>
    <p:extLst>
      <p:ext uri="{BB962C8B-B14F-4D97-AF65-F5344CB8AC3E}">
        <p14:creationId xmlns:p14="http://schemas.microsoft.com/office/powerpoint/2010/main" val="294151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r>
              <a:rPr lang="es" sz="3000" dirty="0">
                <a:solidFill>
                  <a:srgbClr val="FFFFFF"/>
                </a:solidFill>
                <a:latin typeface="Aptos" panose="020B0004020202020204" pitchFamily="34" charset="0"/>
                <a:cs typeface="Calibri Light" panose="020F0302020204030204" pitchFamily="34" charset="0"/>
              </a:rPr>
              <a:t>Bienestar digital </a:t>
            </a:r>
            <a:r>
              <a:rPr lang="es" sz="2800" dirty="0">
                <a:solidFill>
                  <a:srgbClr val="FFFFFF"/>
                </a:solidFill>
                <a:latin typeface="Aptos" panose="020B0004020202020204" pitchFamily="34" charset="0"/>
                <a:cs typeface="Calibri Light" panose="020F0302020204030204" pitchFamily="34" charset="0"/>
              </a:rPr>
              <a:t>(Una guía sobre los beneficios de tener mejores relaciones con la tecnología para su equipo y su negocio).</a:t>
            </a:r>
            <a:endParaRPr lang="en-US" sz="3000" dirty="0">
              <a:solidFill>
                <a:srgbClr val="FFFFFF"/>
              </a:solidFill>
              <a:latin typeface="Aptos" panose="020B0004020202020204" pitchFamily="34" charset="0"/>
              <a:cs typeface="Calibri Light" panose="020F0302020204030204" pitchFamily="34" charset="0"/>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009216" y="480060"/>
            <a:ext cx="5877984" cy="5886450"/>
          </a:xfrm>
        </p:spPr>
        <p:txBody>
          <a:bodyPr anchor="t">
            <a:normAutofit fontScale="92500"/>
          </a:bodyPr>
          <a:lstStyle/>
          <a:p>
            <a:pPr marL="0" indent="0">
              <a:spcAft>
                <a:spcPts val="600"/>
              </a:spcAft>
              <a:buNone/>
            </a:pPr>
            <a:r>
              <a:rPr lang="es" sz="2400" b="1" dirty="0">
                <a:solidFill>
                  <a:srgbClr val="92BAB5"/>
                </a:solidFill>
                <a:latin typeface="Aptos" panose="020B0004020202020204" pitchFamily="34" charset="0"/>
                <a:cs typeface="Calibri" panose="020F0502020204030204" pitchFamily="34" charset="0"/>
              </a:rPr>
              <a:t>Guía de bienestar digital de techtimeout</a:t>
            </a:r>
          </a:p>
          <a:p>
            <a:pPr marL="0" indent="0" algn="just">
              <a:spcAft>
                <a:spcPts val="600"/>
              </a:spcAft>
              <a:buNone/>
            </a:pPr>
            <a:r>
              <a:rPr lang="es" sz="2400" noProof="1">
                <a:latin typeface="Aptos" panose="020B0004020202020204" pitchFamily="34" charset="0"/>
                <a:cs typeface="Calibri" panose="020F0502020204030204" pitchFamily="34" charset="0"/>
              </a:rPr>
              <a:t>En la acelerada era digital en la que vivimos, el impacto de la tecnología en el bienestar en el lugar de trabajo se ha hecho cada vez más evidente.</a:t>
            </a:r>
            <a:endParaRPr lang="tr-TR" sz="2400" noProof="1">
              <a:latin typeface="Aptos" panose="020B0004020202020204" pitchFamily="34" charset="0"/>
              <a:cs typeface="Calibri" panose="020F0502020204030204" pitchFamily="34" charset="0"/>
            </a:endParaRPr>
          </a:p>
          <a:p>
            <a:pPr>
              <a:spcAft>
                <a:spcPts val="600"/>
              </a:spcAft>
            </a:pPr>
            <a:r>
              <a:rPr lang="es" sz="2400" noProof="1">
                <a:latin typeface="Aptos" panose="020B0004020202020204" pitchFamily="34" charset="0"/>
                <a:cs typeface="Calibri" panose="020F0502020204030204" pitchFamily="34" charset="0"/>
              </a:rPr>
              <a:t>¿Ha considerado cómo su lugar de trabajo se ve afectado por estas dinámicas?</a:t>
            </a:r>
            <a:endParaRPr lang="tr-TR" sz="2400" noProof="1">
              <a:latin typeface="Aptos" panose="020B0004020202020204" pitchFamily="34" charset="0"/>
              <a:cs typeface="Calibri" panose="020F0502020204030204" pitchFamily="34" charset="0"/>
            </a:endParaRPr>
          </a:p>
          <a:p>
            <a:pPr>
              <a:spcAft>
                <a:spcPts val="600"/>
              </a:spcAft>
            </a:pPr>
            <a:r>
              <a:rPr lang="es" sz="2400" noProof="1">
                <a:latin typeface="Aptos" panose="020B0004020202020204" pitchFamily="34" charset="0"/>
                <a:cs typeface="Calibri" panose="020F0502020204030204" pitchFamily="34" charset="0"/>
              </a:rPr>
              <a:t>¿Es usted consciente de los posibles impactos negativos del uso de la tecnología en su personal?</a:t>
            </a:r>
            <a:endParaRPr lang="tr-TR" sz="2400" noProof="1">
              <a:latin typeface="Aptos" panose="020B0004020202020204" pitchFamily="34" charset="0"/>
              <a:cs typeface="Calibri" panose="020F0502020204030204" pitchFamily="34" charset="0"/>
            </a:endParaRPr>
          </a:p>
          <a:p>
            <a:pPr marL="0" indent="0" algn="just">
              <a:spcAft>
                <a:spcPts val="600"/>
              </a:spcAft>
              <a:buNone/>
            </a:pPr>
            <a:r>
              <a:rPr lang="es" sz="2400" noProof="1">
                <a:latin typeface="Aptos" panose="020B0004020202020204" pitchFamily="34" charset="0"/>
                <a:cs typeface="Calibri" panose="020F0502020204030204" pitchFamily="34" charset="0"/>
              </a:rPr>
              <a:t>Los dispositivos modernos difuminan las fronteras entre el trabajo y la vida personal, por lo que es esencial abordar estas inquietudes de manera proactiva. Si no está seguro de estas cuestiones, la </a:t>
            </a:r>
            <a:r>
              <a:rPr lang="es-ES" sz="2400" noProof="1">
                <a:latin typeface="Aptos" panose="020B0004020202020204" pitchFamily="34" charset="0"/>
                <a:cs typeface="Calibri" panose="020F0502020204030204" pitchFamily="34" charset="0"/>
                <a:hlinkClick r:id="rId2"/>
              </a:rPr>
              <a:t>Guía</a:t>
            </a:r>
            <a:r>
              <a:rPr lang="es-ES" sz="2400" noProof="1">
                <a:latin typeface="Aptos" panose="020B0004020202020204" pitchFamily="34" charset="0"/>
                <a:cs typeface="Calibri" panose="020F0502020204030204" pitchFamily="34" charset="0"/>
              </a:rPr>
              <a:t> </a:t>
            </a:r>
            <a:r>
              <a:rPr lang="es" sz="2400" noProof="1">
                <a:latin typeface="Aptos" panose="020B0004020202020204" pitchFamily="34" charset="0"/>
                <a:cs typeface="Calibri" panose="020F0502020204030204" pitchFamily="34" charset="0"/>
              </a:rPr>
              <a:t>completa sobre bienestar digital está aquí para ayudarlo.</a:t>
            </a:r>
            <a:endParaRPr lang="tr-TR" sz="2400" noProof="1">
              <a:latin typeface="Aptos" panose="020B0004020202020204" pitchFamily="34" charset="0"/>
              <a:cs typeface="Calibri" panose="020F0502020204030204"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406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95199994-21AE-49A2-BA0D-12E295989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4419159" y="52991"/>
            <a:ext cx="6945888" cy="1486041"/>
          </a:xfrm>
        </p:spPr>
        <p:txBody>
          <a:bodyPr>
            <a:normAutofit/>
          </a:bodyPr>
          <a:lstStyle/>
          <a:p>
            <a:pPr algn="just"/>
            <a:r>
              <a:rPr lang="es" sz="2800" dirty="0">
                <a:latin typeface="Aptos" panose="020B0004020202020204" pitchFamily="34" charset="0"/>
                <a:cs typeface="Calibri Light" panose="020F0302020204030204" pitchFamily="34" charset="0"/>
              </a:rPr>
              <a:t>Bienestar digital </a:t>
            </a:r>
            <a:r>
              <a:rPr lang="es" sz="2000" dirty="0">
                <a:solidFill>
                  <a:srgbClr val="FFAA5A"/>
                </a:solidFill>
                <a:latin typeface="Aptos" panose="020B0004020202020204" pitchFamily="34" charset="0"/>
                <a:cs typeface="Calibri Light" panose="020F0302020204030204" pitchFamily="34" charset="0"/>
              </a:rPr>
              <a:t>(Una guía sobre los beneficios de tener mejores relaciones con la tecnología para su equipo y su negocio ).</a:t>
            </a:r>
            <a:endParaRPr lang="en-US" sz="1900" dirty="0">
              <a:solidFill>
                <a:srgbClr val="FFAA5A"/>
              </a:solidFill>
              <a:latin typeface="Aptos" panose="020B0004020202020204" pitchFamily="34" charset="0"/>
              <a:cs typeface="Calibri Light" panose="020F0302020204030204" pitchFamily="34" charset="0"/>
            </a:endParaRPr>
          </a:p>
        </p:txBody>
      </p:sp>
      <p:pic>
        <p:nvPicPr>
          <p:cNvPr id="1026" name="Picture 2" descr="Digital Wellbeing Guide"/>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60077" y="530578"/>
            <a:ext cx="4099005" cy="5683955"/>
          </a:xfrm>
          <a:custGeom>
            <a:avLst/>
            <a:gdLst/>
            <a:ahLst/>
            <a:cxnLst/>
            <a:rect l="l" t="t" r="r" b="b"/>
            <a:pathLst>
              <a:path w="4643496" h="5550370">
                <a:moveTo>
                  <a:pt x="81586" y="0"/>
                </a:moveTo>
                <a:lnTo>
                  <a:pt x="4561910" y="0"/>
                </a:lnTo>
                <a:cubicBezTo>
                  <a:pt x="4606969" y="0"/>
                  <a:pt x="4643496" y="36527"/>
                  <a:pt x="4643496" y="81586"/>
                </a:cubicBezTo>
                <a:lnTo>
                  <a:pt x="4643496" y="5468784"/>
                </a:lnTo>
                <a:cubicBezTo>
                  <a:pt x="4643496" y="5513843"/>
                  <a:pt x="4606969" y="5550370"/>
                  <a:pt x="4561910" y="5550370"/>
                </a:cubicBezTo>
                <a:lnTo>
                  <a:pt x="81586" y="5550370"/>
                </a:lnTo>
                <a:cubicBezTo>
                  <a:pt x="36527" y="5550370"/>
                  <a:pt x="0" y="5513843"/>
                  <a:pt x="0" y="5468784"/>
                </a:cubicBezTo>
                <a:lnTo>
                  <a:pt x="0" y="81586"/>
                </a:lnTo>
                <a:cubicBezTo>
                  <a:pt x="0" y="36527"/>
                  <a:pt x="36527" y="0"/>
                  <a:pt x="81586" y="0"/>
                </a:cubicBezTo>
                <a:close/>
              </a:path>
            </a:pathLst>
          </a:custGeom>
          <a:noFill/>
          <a:extLst>
            <a:ext uri="{909E8E84-426E-40DD-AFC4-6F175D3DCCD1}">
              <a14:hiddenFill xmlns:a14="http://schemas.microsoft.com/office/drawing/2010/main">
                <a:solidFill>
                  <a:srgbClr val="FFFFFF"/>
                </a:solidFill>
              </a14:hiddenFill>
            </a:ext>
          </a:extLst>
        </p:spPr>
      </p:pic>
      <p:sp>
        <p:nvSpPr>
          <p:cNvPr id="1033" name="Arc 1032">
            <a:extLst>
              <a:ext uri="{FF2B5EF4-FFF2-40B4-BE49-F238E27FC236}">
                <a16:creationId xmlns:a16="http://schemas.microsoft.com/office/drawing/2014/main" id="{A2C34835-4F79-4934-B151-D68E79764C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alpha val="95000"/>
              </a:schemeClr>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4419159" y="1462088"/>
            <a:ext cx="6945888" cy="4652962"/>
          </a:xfrm>
        </p:spPr>
        <p:txBody>
          <a:bodyPr>
            <a:normAutofit fontScale="92500" lnSpcReduction="10000"/>
          </a:bodyPr>
          <a:lstStyle/>
          <a:p>
            <a:pPr marL="0" indent="0">
              <a:spcAft>
                <a:spcPts val="600"/>
              </a:spcAft>
              <a:buNone/>
            </a:pPr>
            <a:r>
              <a:rPr lang="es" sz="2400" b="1" dirty="0">
                <a:solidFill>
                  <a:srgbClr val="92BAB5"/>
                </a:solidFill>
                <a:latin typeface="Aptos" panose="020B0004020202020204" pitchFamily="34" charset="0"/>
                <a:cs typeface="Calibri" panose="020F0502020204030204" pitchFamily="34" charset="0"/>
              </a:rPr>
              <a:t>Guía de bienestar digital de techtimeout</a:t>
            </a:r>
          </a:p>
          <a:p>
            <a:pPr marL="0" indent="0" algn="just">
              <a:spcAft>
                <a:spcPts val="600"/>
              </a:spcAft>
              <a:buNone/>
            </a:pPr>
            <a:r>
              <a:rPr lang="es" sz="2400" noProof="1">
                <a:latin typeface="Aptos" panose="020B0004020202020204" pitchFamily="34" charset="0"/>
                <a:cs typeface="Calibri" panose="020F0502020204030204" pitchFamily="34" charset="0"/>
              </a:rPr>
              <a:t>Este recurso gratuito ofrece información valiosa para comprender el bienestar digital, estrategias para influir positivamente en la relación de su equipo con la tecnología y los beneficios tangibles que esto puede aportar a su negocio.</a:t>
            </a:r>
            <a:endParaRPr lang="tr-TR" sz="2400" noProof="1">
              <a:latin typeface="Aptos" panose="020B0004020202020204" pitchFamily="34" charset="0"/>
              <a:cs typeface="Calibri" panose="020F0502020204030204" pitchFamily="34" charset="0"/>
            </a:endParaRPr>
          </a:p>
          <a:p>
            <a:pPr marL="0" indent="0" algn="just">
              <a:spcAft>
                <a:spcPts val="600"/>
              </a:spcAft>
              <a:buNone/>
            </a:pPr>
            <a:r>
              <a:rPr lang="es" sz="2400" noProof="1">
                <a:latin typeface="Aptos" panose="020B0004020202020204" pitchFamily="34" charset="0"/>
                <a:cs typeface="Calibri" panose="020F0502020204030204" pitchFamily="34" charset="0"/>
              </a:rPr>
              <a:t>Además, destaca los riesgos asociados con descuidar el bienestar digital en el lugar de trabajo. Y si busca más ayuda, el equipo de TechTimeOut está disponible para guiarlo a través de soluciones personalizadas para fomentar un mejor bienestar digital dentro de su organización. Empodérese a usted mismo y a su lugar de trabajo para navegar por el panorama digital de manera efectiva y priorice el bienestar de su equipo.</a:t>
            </a:r>
            <a:endParaRPr lang="tr-TR" sz="2400" noProof="1">
              <a:latin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868395566"/>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6c132ca-d2ce-4f1f-9992-28ad6e1060fc" xsi:nil="true"/>
    <lcf76f155ced4ddcb4097134ff3c332f xmlns="48bc9dea-9bf6-49de-a95a-f1fa7fcbbbf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FC39A8C05164174D8B0CC0E9EA7C08B6" ma:contentTypeVersion="15" ma:contentTypeDescription="Crear nuevo documento." ma:contentTypeScope="" ma:versionID="f705f402e8dddb31b35b2f3b47b04399">
  <xsd:schema xmlns:xsd="http://www.w3.org/2001/XMLSchema" xmlns:xs="http://www.w3.org/2001/XMLSchema" xmlns:p="http://schemas.microsoft.com/office/2006/metadata/properties" xmlns:ns2="48bc9dea-9bf6-49de-a95a-f1fa7fcbbbfa" xmlns:ns3="86c132ca-d2ce-4f1f-9992-28ad6e1060fc" targetNamespace="http://schemas.microsoft.com/office/2006/metadata/properties" ma:root="true" ma:fieldsID="98c73005377d771f87dd7fe60882c455" ns2:_="" ns3:_="">
    <xsd:import namespace="48bc9dea-9bf6-49de-a95a-f1fa7fcbbbfa"/>
    <xsd:import namespace="86c132ca-d2ce-4f1f-9992-28ad6e1060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bc9dea-9bf6-49de-a95a-f1fa7fcbbb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Etiquetas de imagen" ma:readOnly="false" ma:fieldId="{5cf76f15-5ced-4ddc-b409-7134ff3c332f}" ma:taxonomyMulti="true" ma:sspId="6badb5f0-a2b0-4fa5-985f-380381272cee"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c132ca-d2ce-4f1f-9992-28ad6e1060fc"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TaxCatchAll" ma:index="16" nillable="true" ma:displayName="Taxonomy Catch All Column" ma:hidden="true" ma:list="{3bfbb99d-d6f2-44e8-a286-c464fbd028c5}" ma:internalName="TaxCatchAll" ma:showField="CatchAllData" ma:web="86c132ca-d2ce-4f1f-9992-28ad6e1060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9F8ED1-FF98-4C1E-A78A-36B5A4DB3248}">
  <ds:schemaRefs>
    <ds:schemaRef ds:uri="http://purl.org/dc/elements/1.1/"/>
    <ds:schemaRef ds:uri="http://www.w3.org/XML/1998/namespace"/>
    <ds:schemaRef ds:uri="http://schemas.microsoft.com/office/2006/documentManagement/types"/>
    <ds:schemaRef ds:uri="http://schemas.microsoft.com/office/2006/metadata/properties"/>
    <ds:schemaRef ds:uri="http://purl.org/dc/dcmitype/"/>
    <ds:schemaRef ds:uri="http://purl.org/dc/terms/"/>
    <ds:schemaRef ds:uri="http://schemas.openxmlformats.org/package/2006/metadata/core-properties"/>
    <ds:schemaRef ds:uri="http://schemas.microsoft.com/office/infopath/2007/PartnerControls"/>
    <ds:schemaRef ds:uri="86c132ca-d2ce-4f1f-9992-28ad6e1060fc"/>
    <ds:schemaRef ds:uri="48bc9dea-9bf6-49de-a95a-f1fa7fcbbbfa"/>
    <ds:schemaRef ds:uri="31b0f1b5-1a63-45f8-853b-22b3566b22e9"/>
    <ds:schemaRef ds:uri="c4569630-81ac-4fe0-a81e-3f9a2f8dc51d"/>
  </ds:schemaRefs>
</ds:datastoreItem>
</file>

<file path=customXml/itemProps2.xml><?xml version="1.0" encoding="utf-8"?>
<ds:datastoreItem xmlns:ds="http://schemas.openxmlformats.org/officeDocument/2006/customXml" ds:itemID="{CBAF6521-C17C-4770-AA69-F7220DD2E4E9}"/>
</file>

<file path=customXml/itemProps3.xml><?xml version="1.0" encoding="utf-8"?>
<ds:datastoreItem xmlns:ds="http://schemas.openxmlformats.org/officeDocument/2006/customXml" ds:itemID="{BDCFBBB3-BF06-496B-A145-2D9F6AF3C6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738</TotalTime>
  <Words>4226</Words>
  <Application>Microsoft Office PowerPoint</Application>
  <PresentationFormat>Panorámica</PresentationFormat>
  <Paragraphs>291</Paragraphs>
  <Slides>32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32</vt:i4>
      </vt:variant>
    </vt:vector>
  </HeadingPairs>
  <TitlesOfParts>
    <vt:vector size="38" baseType="lpstr">
      <vt:lpstr>Aptos</vt:lpstr>
      <vt:lpstr>Arial</vt:lpstr>
      <vt:lpstr>Calibri</vt:lpstr>
      <vt:lpstr>Cambria</vt:lpstr>
      <vt:lpstr>Wingdings</vt:lpstr>
      <vt:lpstr>Motív Office</vt:lpstr>
      <vt:lpstr>Bienestar digital: navegar por el mundo digital de manera consciente</vt:lpstr>
      <vt:lpstr>BIENESTAR DIGITAL:   Navegar por el mundo digital de forma consciente</vt:lpstr>
      <vt:lpstr>¿ Cómo conceptualizar el bienestar digital?</vt:lpstr>
      <vt:lpstr>Marco sobre bienestar digital</vt:lpstr>
      <vt:lpstr>Marco sobre bienestar digital</vt:lpstr>
      <vt:lpstr>Sync (Una iniciativa de bienestar digital )</vt:lpstr>
      <vt:lpstr>Presentación de PowerPoint</vt:lpstr>
      <vt:lpstr>Bienestar digital (Una guía sobre los beneficios de tener mejores relaciones con la tecnología para su equipo y su negocio).</vt:lpstr>
      <vt:lpstr>Bienestar digital (Una guía sobre los beneficios de tener mejores relaciones con la tecnología para su equipo y su negocio ).</vt:lpstr>
      <vt:lpstr>Proyecto de Educadores en Bienestar Digital</vt:lpstr>
      <vt:lpstr>Educadores de bienestar digital</vt:lpstr>
      <vt:lpstr>Bienestar digital en el lugar de trabajo  (McKinsey &amp; Company)</vt:lpstr>
      <vt:lpstr>Experimentos de bienestar digital de Google</vt:lpstr>
      <vt:lpstr>El bienestar digital como elemento crucial para sobresalir en el lugar de trabajo de forma saludable y sostenible</vt:lpstr>
      <vt:lpstr>Plataforma de bienestar digital de Google</vt:lpstr>
      <vt:lpstr>Características de la Plataforma de Bienestar Digital de Google</vt:lpstr>
      <vt:lpstr>Cómo utilizar el bienestar digital de Google</vt:lpstr>
      <vt:lpstr>Otras aplicaciones de bienestar digital</vt:lpstr>
      <vt:lpstr>Aplicaciones de atención plena</vt:lpstr>
      <vt:lpstr>Desafíos de la desintoxicación digital</vt:lpstr>
      <vt:lpstr>Estrategias de bienestar personalizadas</vt:lpstr>
      <vt:lpstr>Conclusión</vt:lpstr>
      <vt:lpstr>Libros, artículos y vídeos recomendados</vt:lpstr>
      <vt:lpstr>Organizaciones</vt:lpstr>
      <vt:lpstr>Cuestionarios de autoevaluación y bienestar digital</vt:lpstr>
      <vt:lpstr>Cuestionario sobre hábitos de tiempo frente a la pantalla:</vt:lpstr>
      <vt:lpstr>Cuestionario sobre el uso de las redes sociales:</vt:lpstr>
      <vt:lpstr>Cuestionario sobre los niveles de estrés digital:</vt:lpstr>
      <vt:lpstr>Calcular la puntuación de cada cuestionario,</vt:lpstr>
      <vt:lpstr>Resumen​​ </vt:lpstr>
      <vt:lpstr>Referencias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Hanova Martina</dc:creator>
  <cp:lastModifiedBy>aifed</cp:lastModifiedBy>
  <cp:revision>81</cp:revision>
  <dcterms:created xsi:type="dcterms:W3CDTF">2023-02-23T17:03:29Z</dcterms:created>
  <dcterms:modified xsi:type="dcterms:W3CDTF">2024-10-10T10:20:01Z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