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8" r:id="rId5"/>
  </p:sldMasterIdLst>
  <p:notesMasterIdLst>
    <p:notesMasterId r:id="rId33"/>
  </p:notesMasterIdLst>
  <p:sldIdLst>
    <p:sldId id="296" r:id="rId6"/>
    <p:sldId id="377" r:id="rId7"/>
    <p:sldId id="261" r:id="rId8"/>
    <p:sldId id="378" r:id="rId9"/>
    <p:sldId id="379" r:id="rId10"/>
    <p:sldId id="380" r:id="rId11"/>
    <p:sldId id="381" r:id="rId12"/>
    <p:sldId id="382" r:id="rId13"/>
    <p:sldId id="383" r:id="rId14"/>
    <p:sldId id="384" r:id="rId15"/>
    <p:sldId id="385" r:id="rId16"/>
    <p:sldId id="386" r:id="rId17"/>
    <p:sldId id="387" r:id="rId18"/>
    <p:sldId id="388" r:id="rId19"/>
    <p:sldId id="389" r:id="rId20"/>
    <p:sldId id="260" r:id="rId21"/>
    <p:sldId id="390" r:id="rId22"/>
    <p:sldId id="391" r:id="rId23"/>
    <p:sldId id="284" r:id="rId24"/>
    <p:sldId id="392" r:id="rId25"/>
    <p:sldId id="393" r:id="rId26"/>
    <p:sldId id="394" r:id="rId27"/>
    <p:sldId id="395" r:id="rId28"/>
    <p:sldId id="396" r:id="rId29"/>
    <p:sldId id="290" r:id="rId30"/>
    <p:sldId id="291" r:id="rId31"/>
    <p:sldId id="265" r:id="rId32"/>
  </p:sldIdLst>
  <p:sldSz cx="12192000" cy="6858000"/>
  <p:notesSz cx="6858000" cy="9144000"/>
  <p:defaultTextStyle>
    <a:defPPr>
      <a:defRPr lang="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A5A"/>
    <a:srgbClr val="92BAB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029548-31C3-43C1-97CA-7A9B61C72B58}" v="2" dt="2024-10-10T11:27:04.4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78" y="11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diagrams/_rels/data3.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_rels/data4.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_rels/drawing4.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43BDDD-C51D-489A-9D83-484E1B007317}" type="doc">
      <dgm:prSet loTypeId="urn:microsoft.com/office/officeart/2008/layout/LinedList" loCatId="list" qsTypeId="urn:microsoft.com/office/officeart/2005/8/quickstyle/simple1" qsCatId="simple" csTypeId="urn:microsoft.com/office/officeart/2018/5/colors/Iconchunking_neutralbg_colorful1" csCatId="colorful" phldr="1"/>
      <dgm:spPr/>
      <dgm:t>
        <a:bodyPr/>
        <a:lstStyle/>
        <a:p>
          <a:endParaRPr lang="en-US"/>
        </a:p>
      </dgm:t>
    </dgm:pt>
    <dgm:pt modelId="{2B708D23-F7BA-4009-8042-F59C4DB86A34}">
      <dgm:prSet custT="1"/>
      <dgm:spPr/>
      <dgm:t>
        <a:bodyPr/>
        <a:lstStyle/>
        <a:p>
          <a:pPr>
            <a:lnSpc>
              <a:spcPct val="100000"/>
            </a:lnSpc>
          </a:pPr>
          <a:r>
            <a:rPr lang="es" sz="3200" b="1">
              <a:latin typeface="Aptos" panose="020B0004020202020204" pitchFamily="34" charset="0"/>
            </a:rPr>
            <a:t>CONTENIDO</a:t>
          </a:r>
          <a:endParaRPr lang="en-US" sz="3200" dirty="0">
            <a:latin typeface="Aptos" panose="020B0004020202020204" pitchFamily="34" charset="0"/>
          </a:endParaRPr>
        </a:p>
      </dgm:t>
    </dgm:pt>
    <dgm:pt modelId="{294AC199-2143-4C5C-9F47-99B86156D936}" type="parTrans" cxnId="{014C43CB-3CC6-43CD-B58E-5B4857063AE5}">
      <dgm:prSet/>
      <dgm:spPr/>
      <dgm:t>
        <a:bodyPr/>
        <a:lstStyle/>
        <a:p>
          <a:endParaRPr lang="en-US" sz="2400">
            <a:latin typeface="Aptos" panose="020B0004020202020204" pitchFamily="34" charset="0"/>
          </a:endParaRPr>
        </a:p>
      </dgm:t>
    </dgm:pt>
    <dgm:pt modelId="{2B847863-9BDA-465B-98F6-E4A85A2330AD}" type="sibTrans" cxnId="{014C43CB-3CC6-43CD-B58E-5B4857063AE5}">
      <dgm:prSet/>
      <dgm:spPr/>
      <dgm:t>
        <a:bodyPr/>
        <a:lstStyle/>
        <a:p>
          <a:endParaRPr lang="en-US" sz="2400">
            <a:latin typeface="Aptos" panose="020B0004020202020204" pitchFamily="34" charset="0"/>
          </a:endParaRPr>
        </a:p>
      </dgm:t>
    </dgm:pt>
    <dgm:pt modelId="{FB63ECC2-F2C3-44FF-A373-AFC169BF9AD1}">
      <dgm:prSet custT="1"/>
      <dgm:spPr/>
      <dgm:t>
        <a:bodyPr/>
        <a:lstStyle/>
        <a:p>
          <a:pPr>
            <a:lnSpc>
              <a:spcPct val="100000"/>
            </a:lnSpc>
          </a:pPr>
          <a:r>
            <a:rPr lang="es" sz="2400" kern="1200" dirty="0">
              <a:latin typeface="Aptos" panose="020B0004020202020204" pitchFamily="34" charset="0"/>
              <a:cs typeface="Calibri" panose="020F0502020204030204" pitchFamily="34" charset="0"/>
            </a:rPr>
            <a:t>Navegación segura</a:t>
          </a:r>
          <a:endParaRPr lang="en-US" sz="2400" kern="1200" dirty="0">
            <a:latin typeface="Aptos" panose="020B0004020202020204" pitchFamily="34" charset="0"/>
            <a:ea typeface="+mn-ea"/>
            <a:cs typeface="+mn-cs"/>
          </a:endParaRPr>
        </a:p>
      </dgm:t>
    </dgm:pt>
    <dgm:pt modelId="{0E843898-55EF-4317-A849-6D38A4A6A4F2}" type="parTrans" cxnId="{3102CDD2-1FB6-4CD7-8AAB-7DFE7543CFE2}">
      <dgm:prSet/>
      <dgm:spPr/>
      <dgm:t>
        <a:bodyPr/>
        <a:lstStyle/>
        <a:p>
          <a:endParaRPr lang="en-US" sz="2400">
            <a:latin typeface="Aptos" panose="020B0004020202020204" pitchFamily="34" charset="0"/>
          </a:endParaRPr>
        </a:p>
      </dgm:t>
    </dgm:pt>
    <dgm:pt modelId="{EE950033-B44C-41B2-8F1A-FA46F6CDD9C9}" type="sibTrans" cxnId="{3102CDD2-1FB6-4CD7-8AAB-7DFE7543CFE2}">
      <dgm:prSet/>
      <dgm:spPr/>
      <dgm:t>
        <a:bodyPr/>
        <a:lstStyle/>
        <a:p>
          <a:endParaRPr lang="en-US" sz="2400">
            <a:latin typeface="Aptos" panose="020B0004020202020204" pitchFamily="34" charset="0"/>
          </a:endParaRPr>
        </a:p>
      </dgm:t>
    </dgm:pt>
    <dgm:pt modelId="{579F5918-B840-4DAD-A874-55B063A14ED8}">
      <dgm:prSet custT="1"/>
      <dgm:spPr/>
      <dgm:t>
        <a:bodyPr/>
        <a:lstStyle/>
        <a:p>
          <a:pPr>
            <a:lnSpc>
              <a:spcPct val="100000"/>
            </a:lnSpc>
          </a:pPr>
          <a:r>
            <a:rPr lang="es" sz="2400" kern="1200" dirty="0">
              <a:latin typeface="Aptos" panose="020B0004020202020204" pitchFamily="34" charset="0"/>
              <a:cs typeface="Calibri" panose="020F0502020204030204" pitchFamily="34" charset="0"/>
            </a:rPr>
            <a:t>Inicios de sesión persistentes </a:t>
          </a:r>
          <a:endParaRPr lang="en-US" sz="2400" kern="1200" dirty="0">
            <a:latin typeface="Aptos" panose="020B0004020202020204" pitchFamily="34" charset="0"/>
            <a:ea typeface="+mn-ea"/>
            <a:cs typeface="+mn-cs"/>
          </a:endParaRPr>
        </a:p>
      </dgm:t>
    </dgm:pt>
    <dgm:pt modelId="{6734107E-7D19-4A42-931F-3A5FF1C620B7}" type="parTrans" cxnId="{2CA61305-8D6F-405B-B02D-CED25D02CF64}">
      <dgm:prSet/>
      <dgm:spPr/>
      <dgm:t>
        <a:bodyPr/>
        <a:lstStyle/>
        <a:p>
          <a:endParaRPr lang="en-US" sz="2400">
            <a:latin typeface="Aptos" panose="020B0004020202020204" pitchFamily="34" charset="0"/>
          </a:endParaRPr>
        </a:p>
      </dgm:t>
    </dgm:pt>
    <dgm:pt modelId="{29216139-11BC-4060-BE36-9F1CC7F809DD}" type="sibTrans" cxnId="{2CA61305-8D6F-405B-B02D-CED25D02CF64}">
      <dgm:prSet/>
      <dgm:spPr/>
      <dgm:t>
        <a:bodyPr/>
        <a:lstStyle/>
        <a:p>
          <a:endParaRPr lang="en-US" sz="2400">
            <a:latin typeface="Aptos" panose="020B0004020202020204" pitchFamily="34" charset="0"/>
          </a:endParaRPr>
        </a:p>
      </dgm:t>
    </dgm:pt>
    <dgm:pt modelId="{078842D6-6B74-42A5-B67C-0A37A4CD31A9}">
      <dgm:prSet custT="1"/>
      <dgm:spPr/>
      <dgm:t>
        <a:bodyPr/>
        <a:lstStyle/>
        <a:p>
          <a:pPr>
            <a:lnSpc>
              <a:spcPct val="100000"/>
            </a:lnSpc>
          </a:pPr>
          <a:r>
            <a:rPr lang="es" sz="2400" kern="1200" dirty="0">
              <a:latin typeface="Aptos" panose="020B0004020202020204" pitchFamily="34" charset="0"/>
              <a:cs typeface="Calibri" panose="020F0502020204030204" pitchFamily="34" charset="0"/>
            </a:rPr>
            <a:t>Seguridad de los dispositivos</a:t>
          </a:r>
          <a:endParaRPr lang="en-US" sz="2400" kern="1200" dirty="0">
            <a:latin typeface="Aptos" panose="020B0004020202020204" pitchFamily="34" charset="0"/>
            <a:ea typeface="+mn-ea"/>
            <a:cs typeface="+mn-cs"/>
          </a:endParaRPr>
        </a:p>
      </dgm:t>
    </dgm:pt>
    <dgm:pt modelId="{B47EDC7C-9CE6-4AA9-982F-78B6A8C403B1}" type="parTrans" cxnId="{7827F8DB-3E16-4708-80CA-FCCE918B4AC2}">
      <dgm:prSet/>
      <dgm:spPr/>
      <dgm:t>
        <a:bodyPr/>
        <a:lstStyle/>
        <a:p>
          <a:endParaRPr lang="en-US" sz="2400">
            <a:latin typeface="Aptos" panose="020B0004020202020204" pitchFamily="34" charset="0"/>
          </a:endParaRPr>
        </a:p>
      </dgm:t>
    </dgm:pt>
    <dgm:pt modelId="{129BE90E-C04F-4DEC-8864-8FB101226F7D}" type="sibTrans" cxnId="{7827F8DB-3E16-4708-80CA-FCCE918B4AC2}">
      <dgm:prSet/>
      <dgm:spPr/>
      <dgm:t>
        <a:bodyPr/>
        <a:lstStyle/>
        <a:p>
          <a:endParaRPr lang="en-US" sz="2400">
            <a:latin typeface="Aptos" panose="020B0004020202020204" pitchFamily="34" charset="0"/>
          </a:endParaRPr>
        </a:p>
      </dgm:t>
    </dgm:pt>
    <dgm:pt modelId="{ADB94454-2E8E-4ED0-8076-D0014D06EE10}">
      <dgm:prSet custT="1"/>
      <dgm:spPr/>
      <dgm:t>
        <a:bodyPr/>
        <a:lstStyle/>
        <a:p>
          <a:pPr>
            <a:lnSpc>
              <a:spcPct val="100000"/>
            </a:lnSpc>
          </a:pPr>
          <a:r>
            <a:rPr lang="es" sz="2400" kern="1200" dirty="0">
              <a:latin typeface="Aptos" panose="020B0004020202020204" pitchFamily="34" charset="0"/>
              <a:cs typeface="Calibri" panose="020F0502020204030204" pitchFamily="34" charset="0"/>
            </a:rPr>
            <a:t>Seguridad de los dispositivos móviles</a:t>
          </a:r>
          <a:endParaRPr lang="en-US" sz="2400" kern="1200" dirty="0">
            <a:latin typeface="Aptos" panose="020B0004020202020204" pitchFamily="34" charset="0"/>
            <a:ea typeface="+mn-ea"/>
            <a:cs typeface="+mn-cs"/>
          </a:endParaRPr>
        </a:p>
      </dgm:t>
    </dgm:pt>
    <dgm:pt modelId="{A1F73035-1984-4496-BF33-81A8AF3D1DFE}" type="parTrans" cxnId="{83D2A868-7914-4223-AC8D-E069710DD3ED}">
      <dgm:prSet/>
      <dgm:spPr/>
      <dgm:t>
        <a:bodyPr/>
        <a:lstStyle/>
        <a:p>
          <a:endParaRPr lang="en-US" sz="2400">
            <a:latin typeface="Aptos" panose="020B0004020202020204" pitchFamily="34" charset="0"/>
          </a:endParaRPr>
        </a:p>
      </dgm:t>
    </dgm:pt>
    <dgm:pt modelId="{028CC942-95C9-49D6-90B9-E424882F2F6E}" type="sibTrans" cxnId="{83D2A868-7914-4223-AC8D-E069710DD3ED}">
      <dgm:prSet/>
      <dgm:spPr/>
      <dgm:t>
        <a:bodyPr/>
        <a:lstStyle/>
        <a:p>
          <a:endParaRPr lang="en-US" sz="2400">
            <a:latin typeface="Aptos" panose="020B0004020202020204" pitchFamily="34" charset="0"/>
          </a:endParaRPr>
        </a:p>
      </dgm:t>
    </dgm:pt>
    <dgm:pt modelId="{23E7D50C-BBD9-4960-B05A-F9A5C7AEC1A9}">
      <dgm:prSet custT="1"/>
      <dgm:spPr/>
      <dgm:t>
        <a:bodyPr/>
        <a:lstStyle/>
        <a:p>
          <a:r>
            <a:rPr lang="es" sz="2400" dirty="0">
              <a:latin typeface="Aptos" panose="020B0004020202020204" pitchFamily="34" charset="0"/>
              <a:cs typeface="Calibri" panose="020F0502020204030204" pitchFamily="34" charset="0"/>
            </a:rPr>
            <a:t>Uso seguro de aplicaciones móviles</a:t>
          </a:r>
          <a:endParaRPr lang="sk-SK" sz="2400" dirty="0">
            <a:latin typeface="Aptos" panose="020B0004020202020204" pitchFamily="34" charset="0"/>
          </a:endParaRPr>
        </a:p>
      </dgm:t>
    </dgm:pt>
    <dgm:pt modelId="{59F56F33-C61B-4F05-BCEA-14980FD32D2E}" type="parTrans" cxnId="{7EEE8067-2D41-4960-A2D9-5D62BE7B4036}">
      <dgm:prSet/>
      <dgm:spPr/>
      <dgm:t>
        <a:bodyPr/>
        <a:lstStyle/>
        <a:p>
          <a:endParaRPr lang="sk-SK"/>
        </a:p>
      </dgm:t>
    </dgm:pt>
    <dgm:pt modelId="{A3E73D88-C7E9-45D8-BD26-7A209E729C6D}" type="sibTrans" cxnId="{7EEE8067-2D41-4960-A2D9-5D62BE7B4036}">
      <dgm:prSet/>
      <dgm:spPr/>
      <dgm:t>
        <a:bodyPr/>
        <a:lstStyle/>
        <a:p>
          <a:endParaRPr lang="sk-SK"/>
        </a:p>
      </dgm:t>
    </dgm:pt>
    <dgm:pt modelId="{18EE8166-CE55-44E4-A91A-16E8D4D1051E}">
      <dgm:prSet custT="1"/>
      <dgm:spPr/>
      <dgm:t>
        <a:bodyPr/>
        <a:lstStyle/>
        <a:p>
          <a:r>
            <a:rPr lang="es" sz="2400" dirty="0">
              <a:latin typeface="Aptos" panose="020B0004020202020204" pitchFamily="34" charset="0"/>
              <a:cs typeface="Calibri" panose="020F0502020204030204" pitchFamily="34" charset="0"/>
            </a:rPr>
            <a:t>Métodos de autenticación</a:t>
          </a:r>
          <a:endParaRPr lang="sk-SK" sz="2400" dirty="0">
            <a:latin typeface="Aptos" panose="020B0004020202020204" pitchFamily="34" charset="0"/>
          </a:endParaRPr>
        </a:p>
      </dgm:t>
    </dgm:pt>
    <dgm:pt modelId="{69D13FB6-8843-4E9F-9F0C-A9E4F30A8AF0}" type="parTrans" cxnId="{203AEE5C-EBC7-4275-B6D6-0D982FC07A6D}">
      <dgm:prSet/>
      <dgm:spPr/>
      <dgm:t>
        <a:bodyPr/>
        <a:lstStyle/>
        <a:p>
          <a:endParaRPr lang="sk-SK"/>
        </a:p>
      </dgm:t>
    </dgm:pt>
    <dgm:pt modelId="{7F1C1768-A306-4822-9992-FDA55034D932}" type="sibTrans" cxnId="{203AEE5C-EBC7-4275-B6D6-0D982FC07A6D}">
      <dgm:prSet/>
      <dgm:spPr/>
      <dgm:t>
        <a:bodyPr/>
        <a:lstStyle/>
        <a:p>
          <a:endParaRPr lang="sk-SK"/>
        </a:p>
      </dgm:t>
    </dgm:pt>
    <dgm:pt modelId="{27DDA80A-4EAA-4D66-9B0C-884472597098}" type="pres">
      <dgm:prSet presAssocID="{B243BDDD-C51D-489A-9D83-484E1B007317}" presName="vert0" presStyleCnt="0">
        <dgm:presLayoutVars>
          <dgm:dir/>
          <dgm:animOne val="branch"/>
          <dgm:animLvl val="lvl"/>
        </dgm:presLayoutVars>
      </dgm:prSet>
      <dgm:spPr/>
    </dgm:pt>
    <dgm:pt modelId="{75D8C951-EFFD-4FFC-AF76-CDA07FA13611}" type="pres">
      <dgm:prSet presAssocID="{2B708D23-F7BA-4009-8042-F59C4DB86A34}" presName="thickLine" presStyleLbl="alignNode1" presStyleIdx="0" presStyleCnt="7"/>
      <dgm:spPr/>
    </dgm:pt>
    <dgm:pt modelId="{B42A43A9-44AF-4625-8DA0-09BCE32AAA3B}" type="pres">
      <dgm:prSet presAssocID="{2B708D23-F7BA-4009-8042-F59C4DB86A34}" presName="horz1" presStyleCnt="0"/>
      <dgm:spPr/>
    </dgm:pt>
    <dgm:pt modelId="{6857DFD6-E532-4C2F-8E0F-DDB6EB97F0A2}" type="pres">
      <dgm:prSet presAssocID="{2B708D23-F7BA-4009-8042-F59C4DB86A34}" presName="tx1" presStyleLbl="revTx" presStyleIdx="0" presStyleCnt="7"/>
      <dgm:spPr/>
    </dgm:pt>
    <dgm:pt modelId="{25265A2D-DFAA-476B-B86B-5B46AD100A7D}" type="pres">
      <dgm:prSet presAssocID="{2B708D23-F7BA-4009-8042-F59C4DB86A34}" presName="vert1" presStyleCnt="0"/>
      <dgm:spPr/>
    </dgm:pt>
    <dgm:pt modelId="{BA978681-798E-4E8B-9906-702C602C2001}" type="pres">
      <dgm:prSet presAssocID="{FB63ECC2-F2C3-44FF-A373-AFC169BF9AD1}" presName="thickLine" presStyleLbl="alignNode1" presStyleIdx="1" presStyleCnt="7"/>
      <dgm:spPr/>
    </dgm:pt>
    <dgm:pt modelId="{D56C6F22-FF19-4181-981B-2901566BF9E5}" type="pres">
      <dgm:prSet presAssocID="{FB63ECC2-F2C3-44FF-A373-AFC169BF9AD1}" presName="horz1" presStyleCnt="0"/>
      <dgm:spPr/>
    </dgm:pt>
    <dgm:pt modelId="{CCC219AF-C8D7-4CA7-AF96-133CB193B538}" type="pres">
      <dgm:prSet presAssocID="{FB63ECC2-F2C3-44FF-A373-AFC169BF9AD1}" presName="tx1" presStyleLbl="revTx" presStyleIdx="1" presStyleCnt="7"/>
      <dgm:spPr/>
    </dgm:pt>
    <dgm:pt modelId="{0897EE1B-CBD1-403C-8A81-4D615CFDDEEF}" type="pres">
      <dgm:prSet presAssocID="{FB63ECC2-F2C3-44FF-A373-AFC169BF9AD1}" presName="vert1" presStyleCnt="0"/>
      <dgm:spPr/>
    </dgm:pt>
    <dgm:pt modelId="{9B43BAE5-18C7-477B-B28A-7E020CBF5F7B}" type="pres">
      <dgm:prSet presAssocID="{579F5918-B840-4DAD-A874-55B063A14ED8}" presName="thickLine" presStyleLbl="alignNode1" presStyleIdx="2" presStyleCnt="7"/>
      <dgm:spPr/>
    </dgm:pt>
    <dgm:pt modelId="{0B4067AB-CD46-4ECA-BEE7-829EDC4A5CCF}" type="pres">
      <dgm:prSet presAssocID="{579F5918-B840-4DAD-A874-55B063A14ED8}" presName="horz1" presStyleCnt="0"/>
      <dgm:spPr/>
    </dgm:pt>
    <dgm:pt modelId="{E4558840-8C6C-481B-8684-6366253DF07C}" type="pres">
      <dgm:prSet presAssocID="{579F5918-B840-4DAD-A874-55B063A14ED8}" presName="tx1" presStyleLbl="revTx" presStyleIdx="2" presStyleCnt="7"/>
      <dgm:spPr/>
    </dgm:pt>
    <dgm:pt modelId="{54BBA686-F1E4-44DA-B734-11637E00264E}" type="pres">
      <dgm:prSet presAssocID="{579F5918-B840-4DAD-A874-55B063A14ED8}" presName="vert1" presStyleCnt="0"/>
      <dgm:spPr/>
    </dgm:pt>
    <dgm:pt modelId="{FE5EB41F-DC81-47AF-8DFE-8B2FC44AE86B}" type="pres">
      <dgm:prSet presAssocID="{078842D6-6B74-42A5-B67C-0A37A4CD31A9}" presName="thickLine" presStyleLbl="alignNode1" presStyleIdx="3" presStyleCnt="7"/>
      <dgm:spPr/>
    </dgm:pt>
    <dgm:pt modelId="{35A75E32-9E93-44B9-A895-20F19CA75056}" type="pres">
      <dgm:prSet presAssocID="{078842D6-6B74-42A5-B67C-0A37A4CD31A9}" presName="horz1" presStyleCnt="0"/>
      <dgm:spPr/>
    </dgm:pt>
    <dgm:pt modelId="{267E7B5F-1C43-410C-83C8-908BF621182B}" type="pres">
      <dgm:prSet presAssocID="{078842D6-6B74-42A5-B67C-0A37A4CD31A9}" presName="tx1" presStyleLbl="revTx" presStyleIdx="3" presStyleCnt="7"/>
      <dgm:spPr/>
    </dgm:pt>
    <dgm:pt modelId="{AEE056C0-CD07-44BB-950A-9F7311746DE0}" type="pres">
      <dgm:prSet presAssocID="{078842D6-6B74-42A5-B67C-0A37A4CD31A9}" presName="vert1" presStyleCnt="0"/>
      <dgm:spPr/>
    </dgm:pt>
    <dgm:pt modelId="{996B8815-0BC1-49F5-9553-1DBF6F5EA2EA}" type="pres">
      <dgm:prSet presAssocID="{ADB94454-2E8E-4ED0-8076-D0014D06EE10}" presName="thickLine" presStyleLbl="alignNode1" presStyleIdx="4" presStyleCnt="7"/>
      <dgm:spPr/>
    </dgm:pt>
    <dgm:pt modelId="{E8C01C51-40FD-4FFB-8CCE-476A9D628DC5}" type="pres">
      <dgm:prSet presAssocID="{ADB94454-2E8E-4ED0-8076-D0014D06EE10}" presName="horz1" presStyleCnt="0"/>
      <dgm:spPr/>
    </dgm:pt>
    <dgm:pt modelId="{6EF04FAA-CDBB-45AF-B0C2-49E51794CC51}" type="pres">
      <dgm:prSet presAssocID="{ADB94454-2E8E-4ED0-8076-D0014D06EE10}" presName="tx1" presStyleLbl="revTx" presStyleIdx="4" presStyleCnt="7"/>
      <dgm:spPr/>
    </dgm:pt>
    <dgm:pt modelId="{D54F728D-CDB6-47AB-B096-56795C947C10}" type="pres">
      <dgm:prSet presAssocID="{ADB94454-2E8E-4ED0-8076-D0014D06EE10}" presName="vert1" presStyleCnt="0"/>
      <dgm:spPr/>
    </dgm:pt>
    <dgm:pt modelId="{74179D35-ABBE-4B3A-836B-4A4B3E2D9576}" type="pres">
      <dgm:prSet presAssocID="{23E7D50C-BBD9-4960-B05A-F9A5C7AEC1A9}" presName="thickLine" presStyleLbl="alignNode1" presStyleIdx="5" presStyleCnt="7"/>
      <dgm:spPr/>
    </dgm:pt>
    <dgm:pt modelId="{39F5D897-87CD-40C2-BAFD-5A4C566289F6}" type="pres">
      <dgm:prSet presAssocID="{23E7D50C-BBD9-4960-B05A-F9A5C7AEC1A9}" presName="horz1" presStyleCnt="0"/>
      <dgm:spPr/>
    </dgm:pt>
    <dgm:pt modelId="{B8074126-4884-4E43-9DC5-B2AD3A1DC8D7}" type="pres">
      <dgm:prSet presAssocID="{23E7D50C-BBD9-4960-B05A-F9A5C7AEC1A9}" presName="tx1" presStyleLbl="revTx" presStyleIdx="5" presStyleCnt="7"/>
      <dgm:spPr/>
    </dgm:pt>
    <dgm:pt modelId="{3D799917-8CD1-4EBA-A37C-B0063C9A9FBF}" type="pres">
      <dgm:prSet presAssocID="{23E7D50C-BBD9-4960-B05A-F9A5C7AEC1A9}" presName="vert1" presStyleCnt="0"/>
      <dgm:spPr/>
    </dgm:pt>
    <dgm:pt modelId="{648A20A8-418D-4A81-BB28-0C1177E63AEF}" type="pres">
      <dgm:prSet presAssocID="{18EE8166-CE55-44E4-A91A-16E8D4D1051E}" presName="thickLine" presStyleLbl="alignNode1" presStyleIdx="6" presStyleCnt="7"/>
      <dgm:spPr/>
    </dgm:pt>
    <dgm:pt modelId="{75DE7C91-C705-4464-BD6D-24B13859D25D}" type="pres">
      <dgm:prSet presAssocID="{18EE8166-CE55-44E4-A91A-16E8D4D1051E}" presName="horz1" presStyleCnt="0"/>
      <dgm:spPr/>
    </dgm:pt>
    <dgm:pt modelId="{C072F9F6-F842-4442-B25B-D1F7A0C805B6}" type="pres">
      <dgm:prSet presAssocID="{18EE8166-CE55-44E4-A91A-16E8D4D1051E}" presName="tx1" presStyleLbl="revTx" presStyleIdx="6" presStyleCnt="7"/>
      <dgm:spPr/>
    </dgm:pt>
    <dgm:pt modelId="{05950548-7546-4444-BE77-575166377922}" type="pres">
      <dgm:prSet presAssocID="{18EE8166-CE55-44E4-A91A-16E8D4D1051E}" presName="vert1" presStyleCnt="0"/>
      <dgm:spPr/>
    </dgm:pt>
  </dgm:ptLst>
  <dgm:cxnLst>
    <dgm:cxn modelId="{2CA61305-8D6F-405B-B02D-CED25D02CF64}" srcId="{B243BDDD-C51D-489A-9D83-484E1B007317}" destId="{579F5918-B840-4DAD-A874-55B063A14ED8}" srcOrd="2" destOrd="0" parTransId="{6734107E-7D19-4A42-931F-3A5FF1C620B7}" sibTransId="{29216139-11BC-4060-BE36-9F1CC7F809DD}"/>
    <dgm:cxn modelId="{203AEE5C-EBC7-4275-B6D6-0D982FC07A6D}" srcId="{B243BDDD-C51D-489A-9D83-484E1B007317}" destId="{18EE8166-CE55-44E4-A91A-16E8D4D1051E}" srcOrd="6" destOrd="0" parTransId="{69D13FB6-8843-4E9F-9F0C-A9E4F30A8AF0}" sibTransId="{7F1C1768-A306-4822-9992-FDA55034D932}"/>
    <dgm:cxn modelId="{7EEE8067-2D41-4960-A2D9-5D62BE7B4036}" srcId="{B243BDDD-C51D-489A-9D83-484E1B007317}" destId="{23E7D50C-BBD9-4960-B05A-F9A5C7AEC1A9}" srcOrd="5" destOrd="0" parTransId="{59F56F33-C61B-4F05-BCEA-14980FD32D2E}" sibTransId="{A3E73D88-C7E9-45D8-BD26-7A209E729C6D}"/>
    <dgm:cxn modelId="{83D2A868-7914-4223-AC8D-E069710DD3ED}" srcId="{B243BDDD-C51D-489A-9D83-484E1B007317}" destId="{ADB94454-2E8E-4ED0-8076-D0014D06EE10}" srcOrd="4" destOrd="0" parTransId="{A1F73035-1984-4496-BF33-81A8AF3D1DFE}" sibTransId="{028CC942-95C9-49D6-90B9-E424882F2F6E}"/>
    <dgm:cxn modelId="{0E66D569-5F97-411E-A3C4-B635DC1A6F6A}" type="presOf" srcId="{ADB94454-2E8E-4ED0-8076-D0014D06EE10}" destId="{6EF04FAA-CDBB-45AF-B0C2-49E51794CC51}" srcOrd="0" destOrd="0" presId="urn:microsoft.com/office/officeart/2008/layout/LinedList"/>
    <dgm:cxn modelId="{7E6F6853-7509-43C4-B3DD-43942D18BE05}" type="presOf" srcId="{FB63ECC2-F2C3-44FF-A373-AFC169BF9AD1}" destId="{CCC219AF-C8D7-4CA7-AF96-133CB193B538}" srcOrd="0" destOrd="0" presId="urn:microsoft.com/office/officeart/2008/layout/LinedList"/>
    <dgm:cxn modelId="{AEC86853-AEDB-4352-BB00-B01A794CEF04}" type="presOf" srcId="{18EE8166-CE55-44E4-A91A-16E8D4D1051E}" destId="{C072F9F6-F842-4442-B25B-D1F7A0C805B6}" srcOrd="0" destOrd="0" presId="urn:microsoft.com/office/officeart/2008/layout/LinedList"/>
    <dgm:cxn modelId="{D1B94057-DC29-43A6-8D57-B67DB051726D}" type="presOf" srcId="{B243BDDD-C51D-489A-9D83-484E1B007317}" destId="{27DDA80A-4EAA-4D66-9B0C-884472597098}" srcOrd="0" destOrd="0" presId="urn:microsoft.com/office/officeart/2008/layout/LinedList"/>
    <dgm:cxn modelId="{A73F9858-CBD7-474D-B223-5805D0121F6B}" type="presOf" srcId="{078842D6-6B74-42A5-B67C-0A37A4CD31A9}" destId="{267E7B5F-1C43-410C-83C8-908BF621182B}" srcOrd="0" destOrd="0" presId="urn:microsoft.com/office/officeart/2008/layout/LinedList"/>
    <dgm:cxn modelId="{3B453CB0-2FB6-49E1-B9D7-286B9EAB2AB5}" type="presOf" srcId="{2B708D23-F7BA-4009-8042-F59C4DB86A34}" destId="{6857DFD6-E532-4C2F-8E0F-DDB6EB97F0A2}" srcOrd="0" destOrd="0" presId="urn:microsoft.com/office/officeart/2008/layout/LinedList"/>
    <dgm:cxn modelId="{014C43CB-3CC6-43CD-B58E-5B4857063AE5}" srcId="{B243BDDD-C51D-489A-9D83-484E1B007317}" destId="{2B708D23-F7BA-4009-8042-F59C4DB86A34}" srcOrd="0" destOrd="0" parTransId="{294AC199-2143-4C5C-9F47-99B86156D936}" sibTransId="{2B847863-9BDA-465B-98F6-E4A85A2330AD}"/>
    <dgm:cxn modelId="{3102CDD2-1FB6-4CD7-8AAB-7DFE7543CFE2}" srcId="{B243BDDD-C51D-489A-9D83-484E1B007317}" destId="{FB63ECC2-F2C3-44FF-A373-AFC169BF9AD1}" srcOrd="1" destOrd="0" parTransId="{0E843898-55EF-4317-A849-6D38A4A6A4F2}" sibTransId="{EE950033-B44C-41B2-8F1A-FA46F6CDD9C9}"/>
    <dgm:cxn modelId="{7827F8DB-3E16-4708-80CA-FCCE918B4AC2}" srcId="{B243BDDD-C51D-489A-9D83-484E1B007317}" destId="{078842D6-6B74-42A5-B67C-0A37A4CD31A9}" srcOrd="3" destOrd="0" parTransId="{B47EDC7C-9CE6-4AA9-982F-78B6A8C403B1}" sibTransId="{129BE90E-C04F-4DEC-8864-8FB101226F7D}"/>
    <dgm:cxn modelId="{7E2E09F9-4762-42F9-9208-83C7E64CBA6F}" type="presOf" srcId="{23E7D50C-BBD9-4960-B05A-F9A5C7AEC1A9}" destId="{B8074126-4884-4E43-9DC5-B2AD3A1DC8D7}" srcOrd="0" destOrd="0" presId="urn:microsoft.com/office/officeart/2008/layout/LinedList"/>
    <dgm:cxn modelId="{9F4C5EFC-C052-40F1-A672-7EA342F24687}" type="presOf" srcId="{579F5918-B840-4DAD-A874-55B063A14ED8}" destId="{E4558840-8C6C-481B-8684-6366253DF07C}" srcOrd="0" destOrd="0" presId="urn:microsoft.com/office/officeart/2008/layout/LinedList"/>
    <dgm:cxn modelId="{392A0562-D3BB-4285-976E-BBE9651A3F39}" type="presParOf" srcId="{27DDA80A-4EAA-4D66-9B0C-884472597098}" destId="{75D8C951-EFFD-4FFC-AF76-CDA07FA13611}" srcOrd="0" destOrd="0" presId="urn:microsoft.com/office/officeart/2008/layout/LinedList"/>
    <dgm:cxn modelId="{34B2180D-AC51-417E-9ACA-CD5F05B167F6}" type="presParOf" srcId="{27DDA80A-4EAA-4D66-9B0C-884472597098}" destId="{B42A43A9-44AF-4625-8DA0-09BCE32AAA3B}" srcOrd="1" destOrd="0" presId="urn:microsoft.com/office/officeart/2008/layout/LinedList"/>
    <dgm:cxn modelId="{02DDF74F-F5E4-4704-898D-B24547D034D9}" type="presParOf" srcId="{B42A43A9-44AF-4625-8DA0-09BCE32AAA3B}" destId="{6857DFD6-E532-4C2F-8E0F-DDB6EB97F0A2}" srcOrd="0" destOrd="0" presId="urn:microsoft.com/office/officeart/2008/layout/LinedList"/>
    <dgm:cxn modelId="{BC2A651B-0A98-4D32-B772-DB1BA603EA3B}" type="presParOf" srcId="{B42A43A9-44AF-4625-8DA0-09BCE32AAA3B}" destId="{25265A2D-DFAA-476B-B86B-5B46AD100A7D}" srcOrd="1" destOrd="0" presId="urn:microsoft.com/office/officeart/2008/layout/LinedList"/>
    <dgm:cxn modelId="{5A50E452-F7E1-47AD-A50C-EAA8B70B01E0}" type="presParOf" srcId="{27DDA80A-4EAA-4D66-9B0C-884472597098}" destId="{BA978681-798E-4E8B-9906-702C602C2001}" srcOrd="2" destOrd="0" presId="urn:microsoft.com/office/officeart/2008/layout/LinedList"/>
    <dgm:cxn modelId="{1714F9C2-3AC6-4FB7-A67E-850CBA48FAFC}" type="presParOf" srcId="{27DDA80A-4EAA-4D66-9B0C-884472597098}" destId="{D56C6F22-FF19-4181-981B-2901566BF9E5}" srcOrd="3" destOrd="0" presId="urn:microsoft.com/office/officeart/2008/layout/LinedList"/>
    <dgm:cxn modelId="{88FC369A-9094-49F4-A98A-44C5CC3915D0}" type="presParOf" srcId="{D56C6F22-FF19-4181-981B-2901566BF9E5}" destId="{CCC219AF-C8D7-4CA7-AF96-133CB193B538}" srcOrd="0" destOrd="0" presId="urn:microsoft.com/office/officeart/2008/layout/LinedList"/>
    <dgm:cxn modelId="{B705389A-64B1-42C3-9121-8767FC10476E}" type="presParOf" srcId="{D56C6F22-FF19-4181-981B-2901566BF9E5}" destId="{0897EE1B-CBD1-403C-8A81-4D615CFDDEEF}" srcOrd="1" destOrd="0" presId="urn:microsoft.com/office/officeart/2008/layout/LinedList"/>
    <dgm:cxn modelId="{9011CD5A-48FD-44E9-82EB-7E65D3DABE7B}" type="presParOf" srcId="{27DDA80A-4EAA-4D66-9B0C-884472597098}" destId="{9B43BAE5-18C7-477B-B28A-7E020CBF5F7B}" srcOrd="4" destOrd="0" presId="urn:microsoft.com/office/officeart/2008/layout/LinedList"/>
    <dgm:cxn modelId="{A33E6F82-BB5A-447A-AB2B-681B8CCFE491}" type="presParOf" srcId="{27DDA80A-4EAA-4D66-9B0C-884472597098}" destId="{0B4067AB-CD46-4ECA-BEE7-829EDC4A5CCF}" srcOrd="5" destOrd="0" presId="urn:microsoft.com/office/officeart/2008/layout/LinedList"/>
    <dgm:cxn modelId="{B7035F88-77C0-470B-B3C7-8C876B9B85E5}" type="presParOf" srcId="{0B4067AB-CD46-4ECA-BEE7-829EDC4A5CCF}" destId="{E4558840-8C6C-481B-8684-6366253DF07C}" srcOrd="0" destOrd="0" presId="urn:microsoft.com/office/officeart/2008/layout/LinedList"/>
    <dgm:cxn modelId="{23FB126A-1842-48AB-8B90-10081C2F10EE}" type="presParOf" srcId="{0B4067AB-CD46-4ECA-BEE7-829EDC4A5CCF}" destId="{54BBA686-F1E4-44DA-B734-11637E00264E}" srcOrd="1" destOrd="0" presId="urn:microsoft.com/office/officeart/2008/layout/LinedList"/>
    <dgm:cxn modelId="{6910C3B0-B71C-4D6A-8770-530B839EEFF9}" type="presParOf" srcId="{27DDA80A-4EAA-4D66-9B0C-884472597098}" destId="{FE5EB41F-DC81-47AF-8DFE-8B2FC44AE86B}" srcOrd="6" destOrd="0" presId="urn:microsoft.com/office/officeart/2008/layout/LinedList"/>
    <dgm:cxn modelId="{31D17906-8BDE-46BE-9034-2A34E714CD9F}" type="presParOf" srcId="{27DDA80A-4EAA-4D66-9B0C-884472597098}" destId="{35A75E32-9E93-44B9-A895-20F19CA75056}" srcOrd="7" destOrd="0" presId="urn:microsoft.com/office/officeart/2008/layout/LinedList"/>
    <dgm:cxn modelId="{0358966E-622C-4E40-8594-B32B5B863C33}" type="presParOf" srcId="{35A75E32-9E93-44B9-A895-20F19CA75056}" destId="{267E7B5F-1C43-410C-83C8-908BF621182B}" srcOrd="0" destOrd="0" presId="urn:microsoft.com/office/officeart/2008/layout/LinedList"/>
    <dgm:cxn modelId="{05B3E1A4-6599-4477-86C2-9D56E2C0FF4D}" type="presParOf" srcId="{35A75E32-9E93-44B9-A895-20F19CA75056}" destId="{AEE056C0-CD07-44BB-950A-9F7311746DE0}" srcOrd="1" destOrd="0" presId="urn:microsoft.com/office/officeart/2008/layout/LinedList"/>
    <dgm:cxn modelId="{08D72C03-0B63-4252-A43A-02D9106CEB56}" type="presParOf" srcId="{27DDA80A-4EAA-4D66-9B0C-884472597098}" destId="{996B8815-0BC1-49F5-9553-1DBF6F5EA2EA}" srcOrd="8" destOrd="0" presId="urn:microsoft.com/office/officeart/2008/layout/LinedList"/>
    <dgm:cxn modelId="{E2ADC9FA-C411-4671-8F89-25AD303CC3D3}" type="presParOf" srcId="{27DDA80A-4EAA-4D66-9B0C-884472597098}" destId="{E8C01C51-40FD-4FFB-8CCE-476A9D628DC5}" srcOrd="9" destOrd="0" presId="urn:microsoft.com/office/officeart/2008/layout/LinedList"/>
    <dgm:cxn modelId="{2BB61A54-C64F-43F8-A128-F339C7A04DD2}" type="presParOf" srcId="{E8C01C51-40FD-4FFB-8CCE-476A9D628DC5}" destId="{6EF04FAA-CDBB-45AF-B0C2-49E51794CC51}" srcOrd="0" destOrd="0" presId="urn:microsoft.com/office/officeart/2008/layout/LinedList"/>
    <dgm:cxn modelId="{EDC846F4-DB5D-4015-984B-384C2D58E3F9}" type="presParOf" srcId="{E8C01C51-40FD-4FFB-8CCE-476A9D628DC5}" destId="{D54F728D-CDB6-47AB-B096-56795C947C10}" srcOrd="1" destOrd="0" presId="urn:microsoft.com/office/officeart/2008/layout/LinedList"/>
    <dgm:cxn modelId="{F4381B99-B911-4C16-A712-979D9FB99157}" type="presParOf" srcId="{27DDA80A-4EAA-4D66-9B0C-884472597098}" destId="{74179D35-ABBE-4B3A-836B-4A4B3E2D9576}" srcOrd="10" destOrd="0" presId="urn:microsoft.com/office/officeart/2008/layout/LinedList"/>
    <dgm:cxn modelId="{12CAC4B6-A47E-4431-9739-412DD285F942}" type="presParOf" srcId="{27DDA80A-4EAA-4D66-9B0C-884472597098}" destId="{39F5D897-87CD-40C2-BAFD-5A4C566289F6}" srcOrd="11" destOrd="0" presId="urn:microsoft.com/office/officeart/2008/layout/LinedList"/>
    <dgm:cxn modelId="{277E8A92-F24F-4A1F-8C3E-56EB7EAB78FA}" type="presParOf" srcId="{39F5D897-87CD-40C2-BAFD-5A4C566289F6}" destId="{B8074126-4884-4E43-9DC5-B2AD3A1DC8D7}" srcOrd="0" destOrd="0" presId="urn:microsoft.com/office/officeart/2008/layout/LinedList"/>
    <dgm:cxn modelId="{E024066E-A9F1-4B81-8FD9-BC3064C6B76F}" type="presParOf" srcId="{39F5D897-87CD-40C2-BAFD-5A4C566289F6}" destId="{3D799917-8CD1-4EBA-A37C-B0063C9A9FBF}" srcOrd="1" destOrd="0" presId="urn:microsoft.com/office/officeart/2008/layout/LinedList"/>
    <dgm:cxn modelId="{288A014E-50E0-4A12-97C4-95FAB0B32F10}" type="presParOf" srcId="{27DDA80A-4EAA-4D66-9B0C-884472597098}" destId="{648A20A8-418D-4A81-BB28-0C1177E63AEF}" srcOrd="12" destOrd="0" presId="urn:microsoft.com/office/officeart/2008/layout/LinedList"/>
    <dgm:cxn modelId="{A9182B1A-54CB-4ADC-AE98-3DF48E737657}" type="presParOf" srcId="{27DDA80A-4EAA-4D66-9B0C-884472597098}" destId="{75DE7C91-C705-4464-BD6D-24B13859D25D}" srcOrd="13" destOrd="0" presId="urn:microsoft.com/office/officeart/2008/layout/LinedList"/>
    <dgm:cxn modelId="{B545B5E5-09AD-4D2D-B4ED-93E903329253}" type="presParOf" srcId="{75DE7C91-C705-4464-BD6D-24B13859D25D}" destId="{C072F9F6-F842-4442-B25B-D1F7A0C805B6}" srcOrd="0" destOrd="0" presId="urn:microsoft.com/office/officeart/2008/layout/LinedList"/>
    <dgm:cxn modelId="{7ACA126F-2A00-4AF8-8937-D95AE8AC7135}" type="presParOf" srcId="{75DE7C91-C705-4464-BD6D-24B13859D25D}" destId="{05950548-7546-4444-BE77-57516637792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964163-929A-464F-8294-E677ACA521DA}" type="doc">
      <dgm:prSet loTypeId="urn:microsoft.com/office/officeart/2016/7/layout/RepeatingBendingProcessNew" loCatId="process" qsTypeId="urn:microsoft.com/office/officeart/2005/8/quickstyle/simple1" qsCatId="simple" csTypeId="urn:microsoft.com/office/officeart/2005/8/colors/accent2_2" csCatId="accent2" phldr="1"/>
      <dgm:spPr/>
      <dgm:t>
        <a:bodyPr/>
        <a:lstStyle/>
        <a:p>
          <a:endParaRPr lang="en-US"/>
        </a:p>
      </dgm:t>
    </dgm:pt>
    <dgm:pt modelId="{AE7328C3-6C94-49AC-AB29-5CEB7A67F9C7}">
      <dgm:prSet custT="1"/>
      <dgm:spPr/>
      <dgm:t>
        <a:bodyPr/>
        <a:lstStyle/>
        <a:p>
          <a:r>
            <a:rPr lang="es" sz="1600" b="1" dirty="0">
              <a:solidFill>
                <a:schemeClr val="tx1"/>
              </a:solidFill>
            </a:rPr>
            <a:t>Mantenga el software actualizado</a:t>
          </a:r>
          <a:r>
            <a:rPr lang="es" sz="1600" dirty="0"/>
            <a:t>: actualice periódicamente los sistemas operativos, las aplicaciones y el software antivirus para corregir las vulnerabilidades de seguridad y protegerse contra amenazas emergentes.</a:t>
          </a:r>
        </a:p>
      </dgm:t>
    </dgm:pt>
    <dgm:pt modelId="{10B9DCE1-BB24-4ECC-9E27-98E3E64CCBB5}" type="parTrans" cxnId="{C9C50795-540F-4F6D-8597-EF4236C8F450}">
      <dgm:prSet/>
      <dgm:spPr/>
      <dgm:t>
        <a:bodyPr/>
        <a:lstStyle/>
        <a:p>
          <a:endParaRPr lang="en-US"/>
        </a:p>
      </dgm:t>
    </dgm:pt>
    <dgm:pt modelId="{5842B4F8-6071-412C-A090-34338D873E46}" type="sibTrans" cxnId="{C9C50795-540F-4F6D-8597-EF4236C8F450}">
      <dgm:prSet/>
      <dgm:spPr/>
      <dgm:t>
        <a:bodyPr/>
        <a:lstStyle/>
        <a:p>
          <a:endParaRPr lang="en-US"/>
        </a:p>
      </dgm:t>
    </dgm:pt>
    <dgm:pt modelId="{B66AF422-0AE6-4645-8028-24A428C77F7B}">
      <dgm:prSet custT="1"/>
      <dgm:spPr/>
      <dgm:t>
        <a:bodyPr/>
        <a:lstStyle/>
        <a:p>
          <a:r>
            <a:rPr lang="es" sz="1600" b="1" dirty="0">
              <a:solidFill>
                <a:schemeClr val="tx1"/>
              </a:solidFill>
            </a:rPr>
            <a:t>Utilice contraseñas seguras</a:t>
          </a:r>
          <a:r>
            <a:rPr lang="es" sz="1600" dirty="0"/>
            <a:t>: </a:t>
          </a:r>
          <a:r>
            <a:rPr lang="es" sz="1600" b="0" dirty="0"/>
            <a:t>más información en la Subsección 1 – Seguridad digital</a:t>
          </a:r>
        </a:p>
      </dgm:t>
    </dgm:pt>
    <dgm:pt modelId="{0C960427-70B5-4EC8-B84B-3A7A0257D199}" type="parTrans" cxnId="{2329B544-F076-4C47-B346-B10B7F5F87F3}">
      <dgm:prSet/>
      <dgm:spPr/>
      <dgm:t>
        <a:bodyPr/>
        <a:lstStyle/>
        <a:p>
          <a:endParaRPr lang="en-US"/>
        </a:p>
      </dgm:t>
    </dgm:pt>
    <dgm:pt modelId="{98C14494-31A9-4B61-A52D-1EC51D9CAB2F}" type="sibTrans" cxnId="{2329B544-F076-4C47-B346-B10B7F5F87F3}">
      <dgm:prSet/>
      <dgm:spPr/>
      <dgm:t>
        <a:bodyPr/>
        <a:lstStyle/>
        <a:p>
          <a:endParaRPr lang="en-US"/>
        </a:p>
      </dgm:t>
    </dgm:pt>
    <dgm:pt modelId="{5BEBE9EC-42ED-40B8-8F56-9C16E4C9F56A}">
      <dgm:prSet custT="1"/>
      <dgm:spPr/>
      <dgm:t>
        <a:bodyPr/>
        <a:lstStyle/>
        <a:p>
          <a:r>
            <a:rPr lang="es" sz="1600" b="1" dirty="0">
              <a:solidFill>
                <a:schemeClr val="tx1"/>
              </a:solidFill>
            </a:rPr>
            <a:t>Conexiones de red seguras</a:t>
          </a:r>
          <a:r>
            <a:rPr lang="es" sz="1600" dirty="0"/>
            <a:t>: utilice redes Wi-Fi seguras con protocolos de cifrado fuertes (por ejemplo, WPA2) y evite conectarse a redes Wi-Fi públicas o no seguras para minimizar el riesgo de interceptación de datos.</a:t>
          </a:r>
        </a:p>
      </dgm:t>
    </dgm:pt>
    <dgm:pt modelId="{133E4A84-8213-4C06-87AC-A2193EC7557D}" type="parTrans" cxnId="{C01D1F11-38CD-4814-AA71-A3EB1B32B1C9}">
      <dgm:prSet/>
      <dgm:spPr/>
      <dgm:t>
        <a:bodyPr/>
        <a:lstStyle/>
        <a:p>
          <a:endParaRPr lang="en-US"/>
        </a:p>
      </dgm:t>
    </dgm:pt>
    <dgm:pt modelId="{21F5D9BA-4EE2-42A4-B49A-82E238CFA66D}" type="sibTrans" cxnId="{C01D1F11-38CD-4814-AA71-A3EB1B32B1C9}">
      <dgm:prSet/>
      <dgm:spPr/>
      <dgm:t>
        <a:bodyPr/>
        <a:lstStyle/>
        <a:p>
          <a:endParaRPr lang="en-US"/>
        </a:p>
      </dgm:t>
    </dgm:pt>
    <dgm:pt modelId="{8475AC9A-0522-43F6-BFD9-412FA129ACEA}">
      <dgm:prSet custT="1"/>
      <dgm:spPr/>
      <dgm:t>
        <a:bodyPr/>
        <a:lstStyle/>
        <a:p>
          <a:r>
            <a:rPr lang="es" sz="1600" b="1" dirty="0">
              <a:solidFill>
                <a:schemeClr val="tx1"/>
              </a:solidFill>
            </a:rPr>
            <a:t>Practique hábitos de navegación seguros</a:t>
          </a:r>
          <a:r>
            <a:rPr lang="es" sz="1600" dirty="0"/>
            <a:t>: capítulo 2.1 de este presentación.</a:t>
          </a:r>
          <a:endParaRPr lang="en-US" sz="1600" dirty="0"/>
        </a:p>
      </dgm:t>
    </dgm:pt>
    <dgm:pt modelId="{904D8A87-9B71-4165-A5AB-6B063C6BE050}" type="parTrans" cxnId="{F678E207-EF10-447D-8910-4BDD5B9910C1}">
      <dgm:prSet/>
      <dgm:spPr/>
      <dgm:t>
        <a:bodyPr/>
        <a:lstStyle/>
        <a:p>
          <a:endParaRPr lang="en-US"/>
        </a:p>
      </dgm:t>
    </dgm:pt>
    <dgm:pt modelId="{FECA268C-3C8C-454B-957B-F9F8100F4206}" type="sibTrans" cxnId="{F678E207-EF10-447D-8910-4BDD5B9910C1}">
      <dgm:prSet/>
      <dgm:spPr/>
      <dgm:t>
        <a:bodyPr/>
        <a:lstStyle/>
        <a:p>
          <a:endParaRPr lang="en-US"/>
        </a:p>
      </dgm:t>
    </dgm:pt>
    <dgm:pt modelId="{E3C9821C-B02B-49C2-9DBC-5E02EE785B99}">
      <dgm:prSet custT="1"/>
      <dgm:spPr/>
      <dgm:t>
        <a:bodyPr/>
        <a:lstStyle/>
        <a:p>
          <a:r>
            <a:rPr lang="es" sz="1600" b="1" dirty="0">
              <a:solidFill>
                <a:schemeClr val="tx1"/>
              </a:solidFill>
            </a:rPr>
            <a:t>Cifrar datos</a:t>
          </a:r>
          <a:r>
            <a:rPr lang="es" sz="1600" dirty="0"/>
            <a:t>: cifre datos confidenciales almacenados en dispositivos y utilice protocolos de cifrado (por ejemplo, HTTPS) para la transmisión segura de datos a través de Internet.</a:t>
          </a:r>
        </a:p>
      </dgm:t>
    </dgm:pt>
    <dgm:pt modelId="{F5FB279F-FD72-4774-A07F-11A8661BE857}" type="parTrans" cxnId="{AB1B3EF3-41DE-477C-BD3C-B1A81EFA651C}">
      <dgm:prSet/>
      <dgm:spPr/>
      <dgm:t>
        <a:bodyPr/>
        <a:lstStyle/>
        <a:p>
          <a:endParaRPr lang="en-US"/>
        </a:p>
      </dgm:t>
    </dgm:pt>
    <dgm:pt modelId="{9F5CE456-D24C-4568-8CA8-4532A1D16382}" type="sibTrans" cxnId="{AB1B3EF3-41DE-477C-BD3C-B1A81EFA651C}">
      <dgm:prSet/>
      <dgm:spPr/>
      <dgm:t>
        <a:bodyPr/>
        <a:lstStyle/>
        <a:p>
          <a:endParaRPr lang="en-US"/>
        </a:p>
      </dgm:t>
    </dgm:pt>
    <dgm:pt modelId="{847EBB52-19E9-48D2-BEE7-DB6002E6E832}">
      <dgm:prSet custT="1"/>
      <dgm:spPr/>
      <dgm:t>
        <a:bodyPr/>
        <a:lstStyle/>
        <a:p>
          <a:r>
            <a:rPr lang="es" sz="1600" b="1" dirty="0">
              <a:solidFill>
                <a:schemeClr val="tx1"/>
              </a:solidFill>
            </a:rPr>
            <a:t>Copias de seguridad periódicas</a:t>
          </a:r>
          <a:r>
            <a:rPr lang="es" sz="1600" dirty="0"/>
            <a:t>: realice copias de seguridad de datos importantes periódicamente para evitar pérdidas en caso de robo del dispositivo, falla del hardware o ataques de ransomware, y almacene las copias de seguridad de forma segura fuera de línea o en la nube.</a:t>
          </a:r>
        </a:p>
      </dgm:t>
    </dgm:pt>
    <dgm:pt modelId="{7DCCC7B2-2DEC-4BA5-8E47-B7A9ACA953A5}" type="parTrans" cxnId="{3FFDE133-5B9F-4A9F-BD65-4C8D976EF19F}">
      <dgm:prSet/>
      <dgm:spPr/>
      <dgm:t>
        <a:bodyPr/>
        <a:lstStyle/>
        <a:p>
          <a:endParaRPr lang="en-US"/>
        </a:p>
      </dgm:t>
    </dgm:pt>
    <dgm:pt modelId="{0050A40F-4ED8-4A7A-8E88-9289C36633DC}" type="sibTrans" cxnId="{3FFDE133-5B9F-4A9F-BD65-4C8D976EF19F}">
      <dgm:prSet/>
      <dgm:spPr/>
      <dgm:t>
        <a:bodyPr/>
        <a:lstStyle/>
        <a:p>
          <a:endParaRPr lang="en-US"/>
        </a:p>
      </dgm:t>
    </dgm:pt>
    <dgm:pt modelId="{D3D7A5D4-CA4A-4100-B265-9F526702930C}" type="pres">
      <dgm:prSet presAssocID="{19964163-929A-464F-8294-E677ACA521DA}" presName="Name0" presStyleCnt="0">
        <dgm:presLayoutVars>
          <dgm:dir/>
          <dgm:resizeHandles val="exact"/>
        </dgm:presLayoutVars>
      </dgm:prSet>
      <dgm:spPr/>
    </dgm:pt>
    <dgm:pt modelId="{5977030B-4AAD-4030-88DE-123690AFBA67}" type="pres">
      <dgm:prSet presAssocID="{AE7328C3-6C94-49AC-AB29-5CEB7A67F9C7}" presName="node" presStyleLbl="node1" presStyleIdx="0" presStyleCnt="6" custLinFactNeighborX="266">
        <dgm:presLayoutVars>
          <dgm:bulletEnabled val="1"/>
        </dgm:presLayoutVars>
      </dgm:prSet>
      <dgm:spPr/>
    </dgm:pt>
    <dgm:pt modelId="{74BA2FB6-E555-4466-9AC6-386DF7A238F8}" type="pres">
      <dgm:prSet presAssocID="{5842B4F8-6071-412C-A090-34338D873E46}" presName="sibTrans" presStyleLbl="sibTrans1D1" presStyleIdx="0" presStyleCnt="5"/>
      <dgm:spPr/>
    </dgm:pt>
    <dgm:pt modelId="{B6EFE6FC-1733-4658-97EE-C126D2F7D893}" type="pres">
      <dgm:prSet presAssocID="{5842B4F8-6071-412C-A090-34338D873E46}" presName="connectorText" presStyleLbl="sibTrans1D1" presStyleIdx="0" presStyleCnt="5"/>
      <dgm:spPr/>
    </dgm:pt>
    <dgm:pt modelId="{A579C76C-989B-431A-851C-A95373D26C8C}" type="pres">
      <dgm:prSet presAssocID="{B66AF422-0AE6-4645-8028-24A428C77F7B}" presName="node" presStyleLbl="node1" presStyleIdx="1" presStyleCnt="6" custLinFactNeighborX="266">
        <dgm:presLayoutVars>
          <dgm:bulletEnabled val="1"/>
        </dgm:presLayoutVars>
      </dgm:prSet>
      <dgm:spPr/>
    </dgm:pt>
    <dgm:pt modelId="{9F0FA535-14F8-4B4B-B38D-5CF5B55F79C7}" type="pres">
      <dgm:prSet presAssocID="{98C14494-31A9-4B61-A52D-1EC51D9CAB2F}" presName="sibTrans" presStyleLbl="sibTrans1D1" presStyleIdx="1" presStyleCnt="5"/>
      <dgm:spPr/>
    </dgm:pt>
    <dgm:pt modelId="{127A3555-F34F-4AC9-9B1A-53110F5034B1}" type="pres">
      <dgm:prSet presAssocID="{98C14494-31A9-4B61-A52D-1EC51D9CAB2F}" presName="connectorText" presStyleLbl="sibTrans1D1" presStyleIdx="1" presStyleCnt="5"/>
      <dgm:spPr/>
    </dgm:pt>
    <dgm:pt modelId="{DDD5FC27-37DB-4D4F-BC43-885D01DF0428}" type="pres">
      <dgm:prSet presAssocID="{5BEBE9EC-42ED-40B8-8F56-9C16E4C9F56A}" presName="node" presStyleLbl="node1" presStyleIdx="2" presStyleCnt="6" custLinFactNeighborX="266">
        <dgm:presLayoutVars>
          <dgm:bulletEnabled val="1"/>
        </dgm:presLayoutVars>
      </dgm:prSet>
      <dgm:spPr/>
    </dgm:pt>
    <dgm:pt modelId="{C8D9E8FE-70AB-42C2-B5E6-E20B1D864434}" type="pres">
      <dgm:prSet presAssocID="{21F5D9BA-4EE2-42A4-B49A-82E238CFA66D}" presName="sibTrans" presStyleLbl="sibTrans1D1" presStyleIdx="2" presStyleCnt="5"/>
      <dgm:spPr/>
    </dgm:pt>
    <dgm:pt modelId="{9706D4B6-A93D-475C-A3B6-5D74F80D828A}" type="pres">
      <dgm:prSet presAssocID="{21F5D9BA-4EE2-42A4-B49A-82E238CFA66D}" presName="connectorText" presStyleLbl="sibTrans1D1" presStyleIdx="2" presStyleCnt="5"/>
      <dgm:spPr/>
    </dgm:pt>
    <dgm:pt modelId="{66CC63E6-758E-4CFE-AC2A-8B5EC4E6B163}" type="pres">
      <dgm:prSet presAssocID="{8475AC9A-0522-43F6-BFD9-412FA129ACEA}" presName="node" presStyleLbl="node1" presStyleIdx="3" presStyleCnt="6" custLinFactNeighborX="266">
        <dgm:presLayoutVars>
          <dgm:bulletEnabled val="1"/>
        </dgm:presLayoutVars>
      </dgm:prSet>
      <dgm:spPr/>
    </dgm:pt>
    <dgm:pt modelId="{1BAA78E3-F592-49D7-B616-5C250142B623}" type="pres">
      <dgm:prSet presAssocID="{FECA268C-3C8C-454B-957B-F9F8100F4206}" presName="sibTrans" presStyleLbl="sibTrans1D1" presStyleIdx="3" presStyleCnt="5"/>
      <dgm:spPr/>
    </dgm:pt>
    <dgm:pt modelId="{C7B55FF6-9315-4DCF-A6AC-B83AC951BABE}" type="pres">
      <dgm:prSet presAssocID="{FECA268C-3C8C-454B-957B-F9F8100F4206}" presName="connectorText" presStyleLbl="sibTrans1D1" presStyleIdx="3" presStyleCnt="5"/>
      <dgm:spPr/>
    </dgm:pt>
    <dgm:pt modelId="{2DBCD442-6DCC-4CEE-AD32-682C11300D51}" type="pres">
      <dgm:prSet presAssocID="{E3C9821C-B02B-49C2-9DBC-5E02EE785B99}" presName="node" presStyleLbl="node1" presStyleIdx="4" presStyleCnt="6" custLinFactNeighborX="266">
        <dgm:presLayoutVars>
          <dgm:bulletEnabled val="1"/>
        </dgm:presLayoutVars>
      </dgm:prSet>
      <dgm:spPr/>
    </dgm:pt>
    <dgm:pt modelId="{16830A27-BF7E-4AFE-BCCB-F9FE74A8B411}" type="pres">
      <dgm:prSet presAssocID="{9F5CE456-D24C-4568-8CA8-4532A1D16382}" presName="sibTrans" presStyleLbl="sibTrans1D1" presStyleIdx="4" presStyleCnt="5"/>
      <dgm:spPr/>
    </dgm:pt>
    <dgm:pt modelId="{63E3032C-2D9F-40CE-9BC6-D9572EB9690B}" type="pres">
      <dgm:prSet presAssocID="{9F5CE456-D24C-4568-8CA8-4532A1D16382}" presName="connectorText" presStyleLbl="sibTrans1D1" presStyleIdx="4" presStyleCnt="5"/>
      <dgm:spPr/>
    </dgm:pt>
    <dgm:pt modelId="{059015A5-E17E-4FCE-BB39-2B7B251B8C84}" type="pres">
      <dgm:prSet presAssocID="{847EBB52-19E9-48D2-BEE7-DB6002E6E832}" presName="node" presStyleLbl="node1" presStyleIdx="5" presStyleCnt="6" custScaleY="130047">
        <dgm:presLayoutVars>
          <dgm:bulletEnabled val="1"/>
        </dgm:presLayoutVars>
      </dgm:prSet>
      <dgm:spPr/>
    </dgm:pt>
  </dgm:ptLst>
  <dgm:cxnLst>
    <dgm:cxn modelId="{ACE69402-B56D-4E4B-A7A4-7C3082731035}" type="presOf" srcId="{98C14494-31A9-4B61-A52D-1EC51D9CAB2F}" destId="{9F0FA535-14F8-4B4B-B38D-5CF5B55F79C7}" srcOrd="0" destOrd="0" presId="urn:microsoft.com/office/officeart/2016/7/layout/RepeatingBendingProcessNew"/>
    <dgm:cxn modelId="{FD245D07-A904-44EE-A92B-67455001D1EE}" type="presOf" srcId="{FECA268C-3C8C-454B-957B-F9F8100F4206}" destId="{C7B55FF6-9315-4DCF-A6AC-B83AC951BABE}" srcOrd="1" destOrd="0" presId="urn:microsoft.com/office/officeart/2016/7/layout/RepeatingBendingProcessNew"/>
    <dgm:cxn modelId="{F678E207-EF10-447D-8910-4BDD5B9910C1}" srcId="{19964163-929A-464F-8294-E677ACA521DA}" destId="{8475AC9A-0522-43F6-BFD9-412FA129ACEA}" srcOrd="3" destOrd="0" parTransId="{904D8A87-9B71-4165-A5AB-6B063C6BE050}" sibTransId="{FECA268C-3C8C-454B-957B-F9F8100F4206}"/>
    <dgm:cxn modelId="{C01D1F11-38CD-4814-AA71-A3EB1B32B1C9}" srcId="{19964163-929A-464F-8294-E677ACA521DA}" destId="{5BEBE9EC-42ED-40B8-8F56-9C16E4C9F56A}" srcOrd="2" destOrd="0" parTransId="{133E4A84-8213-4C06-87AC-A2193EC7557D}" sibTransId="{21F5D9BA-4EE2-42A4-B49A-82E238CFA66D}"/>
    <dgm:cxn modelId="{38A2CF12-C372-46C0-A172-037697EDE844}" type="presOf" srcId="{E3C9821C-B02B-49C2-9DBC-5E02EE785B99}" destId="{2DBCD442-6DCC-4CEE-AD32-682C11300D51}" srcOrd="0" destOrd="0" presId="urn:microsoft.com/office/officeart/2016/7/layout/RepeatingBendingProcessNew"/>
    <dgm:cxn modelId="{3FFDE133-5B9F-4A9F-BD65-4C8D976EF19F}" srcId="{19964163-929A-464F-8294-E677ACA521DA}" destId="{847EBB52-19E9-48D2-BEE7-DB6002E6E832}" srcOrd="5" destOrd="0" parTransId="{7DCCC7B2-2DEC-4BA5-8E47-B7A9ACA953A5}" sibTransId="{0050A40F-4ED8-4A7A-8E88-9289C36633DC}"/>
    <dgm:cxn modelId="{8EC32936-87FE-4843-AD99-CD7043341651}" type="presOf" srcId="{9F5CE456-D24C-4568-8CA8-4532A1D16382}" destId="{16830A27-BF7E-4AFE-BCCB-F9FE74A8B411}" srcOrd="0" destOrd="0" presId="urn:microsoft.com/office/officeart/2016/7/layout/RepeatingBendingProcessNew"/>
    <dgm:cxn modelId="{5BC32E42-82B0-4288-AA58-962FCEB94981}" type="presOf" srcId="{B66AF422-0AE6-4645-8028-24A428C77F7B}" destId="{A579C76C-989B-431A-851C-A95373D26C8C}" srcOrd="0" destOrd="0" presId="urn:microsoft.com/office/officeart/2016/7/layout/RepeatingBendingProcessNew"/>
    <dgm:cxn modelId="{2C6B4A43-FAB0-4972-BA59-BE08704D0E9A}" type="presOf" srcId="{21F5D9BA-4EE2-42A4-B49A-82E238CFA66D}" destId="{C8D9E8FE-70AB-42C2-B5E6-E20B1D864434}" srcOrd="0" destOrd="0" presId="urn:microsoft.com/office/officeart/2016/7/layout/RepeatingBendingProcessNew"/>
    <dgm:cxn modelId="{2329B544-F076-4C47-B346-B10B7F5F87F3}" srcId="{19964163-929A-464F-8294-E677ACA521DA}" destId="{B66AF422-0AE6-4645-8028-24A428C77F7B}" srcOrd="1" destOrd="0" parTransId="{0C960427-70B5-4EC8-B84B-3A7A0257D199}" sibTransId="{98C14494-31A9-4B61-A52D-1EC51D9CAB2F}"/>
    <dgm:cxn modelId="{AF08EA65-9060-4242-B7ED-747589769250}" type="presOf" srcId="{21F5D9BA-4EE2-42A4-B49A-82E238CFA66D}" destId="{9706D4B6-A93D-475C-A3B6-5D74F80D828A}" srcOrd="1" destOrd="0" presId="urn:microsoft.com/office/officeart/2016/7/layout/RepeatingBendingProcessNew"/>
    <dgm:cxn modelId="{B28B9C4A-0A4A-40C3-9C1D-7820E29A8126}" type="presOf" srcId="{AE7328C3-6C94-49AC-AB29-5CEB7A67F9C7}" destId="{5977030B-4AAD-4030-88DE-123690AFBA67}" srcOrd="0" destOrd="0" presId="urn:microsoft.com/office/officeart/2016/7/layout/RepeatingBendingProcessNew"/>
    <dgm:cxn modelId="{FE578259-3E24-46ED-AA62-5A36389E8BC9}" type="presOf" srcId="{5842B4F8-6071-412C-A090-34338D873E46}" destId="{B6EFE6FC-1733-4658-97EE-C126D2F7D893}" srcOrd="1" destOrd="0" presId="urn:microsoft.com/office/officeart/2016/7/layout/RepeatingBendingProcessNew"/>
    <dgm:cxn modelId="{E7BA837B-E130-446E-8FA7-5F10DE0967DD}" type="presOf" srcId="{5BEBE9EC-42ED-40B8-8F56-9C16E4C9F56A}" destId="{DDD5FC27-37DB-4D4F-BC43-885D01DF0428}" srcOrd="0" destOrd="0" presId="urn:microsoft.com/office/officeart/2016/7/layout/RepeatingBendingProcessNew"/>
    <dgm:cxn modelId="{A7052D7D-1366-43A7-9494-3E635894312F}" type="presOf" srcId="{5842B4F8-6071-412C-A090-34338D873E46}" destId="{74BA2FB6-E555-4466-9AC6-386DF7A238F8}" srcOrd="0" destOrd="0" presId="urn:microsoft.com/office/officeart/2016/7/layout/RepeatingBendingProcessNew"/>
    <dgm:cxn modelId="{C9C50795-540F-4F6D-8597-EF4236C8F450}" srcId="{19964163-929A-464F-8294-E677ACA521DA}" destId="{AE7328C3-6C94-49AC-AB29-5CEB7A67F9C7}" srcOrd="0" destOrd="0" parTransId="{10B9DCE1-BB24-4ECC-9E27-98E3E64CCBB5}" sibTransId="{5842B4F8-6071-412C-A090-34338D873E46}"/>
    <dgm:cxn modelId="{5574C5B0-24C7-4DE0-8AC9-010A69868F0A}" type="presOf" srcId="{FECA268C-3C8C-454B-957B-F9F8100F4206}" destId="{1BAA78E3-F592-49D7-B616-5C250142B623}" srcOrd="0" destOrd="0" presId="urn:microsoft.com/office/officeart/2016/7/layout/RepeatingBendingProcessNew"/>
    <dgm:cxn modelId="{A0679AC4-04EA-4C84-A5C3-E42948D1CAC3}" type="presOf" srcId="{98C14494-31A9-4B61-A52D-1EC51D9CAB2F}" destId="{127A3555-F34F-4AC9-9B1A-53110F5034B1}" srcOrd="1" destOrd="0" presId="urn:microsoft.com/office/officeart/2016/7/layout/RepeatingBendingProcessNew"/>
    <dgm:cxn modelId="{1E1CF6DE-0DEA-40E7-A79D-0FC8A6510FC2}" type="presOf" srcId="{19964163-929A-464F-8294-E677ACA521DA}" destId="{D3D7A5D4-CA4A-4100-B265-9F526702930C}" srcOrd="0" destOrd="0" presId="urn:microsoft.com/office/officeart/2016/7/layout/RepeatingBendingProcessNew"/>
    <dgm:cxn modelId="{727B0CE6-BF07-4CE1-8D07-FDE16FFF014E}" type="presOf" srcId="{847EBB52-19E9-48D2-BEE7-DB6002E6E832}" destId="{059015A5-E17E-4FCE-BB39-2B7B251B8C84}" srcOrd="0" destOrd="0" presId="urn:microsoft.com/office/officeart/2016/7/layout/RepeatingBendingProcessNew"/>
    <dgm:cxn modelId="{AB1B3EF3-41DE-477C-BD3C-B1A81EFA651C}" srcId="{19964163-929A-464F-8294-E677ACA521DA}" destId="{E3C9821C-B02B-49C2-9DBC-5E02EE785B99}" srcOrd="4" destOrd="0" parTransId="{F5FB279F-FD72-4774-A07F-11A8661BE857}" sibTransId="{9F5CE456-D24C-4568-8CA8-4532A1D16382}"/>
    <dgm:cxn modelId="{923C48F6-A450-4802-9BF6-3B809474E35B}" type="presOf" srcId="{9F5CE456-D24C-4568-8CA8-4532A1D16382}" destId="{63E3032C-2D9F-40CE-9BC6-D9572EB9690B}" srcOrd="1" destOrd="0" presId="urn:microsoft.com/office/officeart/2016/7/layout/RepeatingBendingProcessNew"/>
    <dgm:cxn modelId="{33F260FC-B1CE-4266-BA0F-BC6E36CC4194}" type="presOf" srcId="{8475AC9A-0522-43F6-BFD9-412FA129ACEA}" destId="{66CC63E6-758E-4CFE-AC2A-8B5EC4E6B163}" srcOrd="0" destOrd="0" presId="urn:microsoft.com/office/officeart/2016/7/layout/RepeatingBendingProcessNew"/>
    <dgm:cxn modelId="{FBFBF45F-56BB-4957-8C3B-9AAA7EAA5CAE}" type="presParOf" srcId="{D3D7A5D4-CA4A-4100-B265-9F526702930C}" destId="{5977030B-4AAD-4030-88DE-123690AFBA67}" srcOrd="0" destOrd="0" presId="urn:microsoft.com/office/officeart/2016/7/layout/RepeatingBendingProcessNew"/>
    <dgm:cxn modelId="{9D79110C-9C78-47B7-B8AB-46F21B444933}" type="presParOf" srcId="{D3D7A5D4-CA4A-4100-B265-9F526702930C}" destId="{74BA2FB6-E555-4466-9AC6-386DF7A238F8}" srcOrd="1" destOrd="0" presId="urn:microsoft.com/office/officeart/2016/7/layout/RepeatingBendingProcessNew"/>
    <dgm:cxn modelId="{88813991-C6BF-40F5-9951-6EEC84F208C9}" type="presParOf" srcId="{74BA2FB6-E555-4466-9AC6-386DF7A238F8}" destId="{B6EFE6FC-1733-4658-97EE-C126D2F7D893}" srcOrd="0" destOrd="0" presId="urn:microsoft.com/office/officeart/2016/7/layout/RepeatingBendingProcessNew"/>
    <dgm:cxn modelId="{C298FF3E-A5DA-440B-A8B4-A68CFB911298}" type="presParOf" srcId="{D3D7A5D4-CA4A-4100-B265-9F526702930C}" destId="{A579C76C-989B-431A-851C-A95373D26C8C}" srcOrd="2" destOrd="0" presId="urn:microsoft.com/office/officeart/2016/7/layout/RepeatingBendingProcessNew"/>
    <dgm:cxn modelId="{60F607CD-8C17-4380-B844-97166C48A6D9}" type="presParOf" srcId="{D3D7A5D4-CA4A-4100-B265-9F526702930C}" destId="{9F0FA535-14F8-4B4B-B38D-5CF5B55F79C7}" srcOrd="3" destOrd="0" presId="urn:microsoft.com/office/officeart/2016/7/layout/RepeatingBendingProcessNew"/>
    <dgm:cxn modelId="{49C2FD3E-64DB-4FA8-BFA9-34384BE69B4D}" type="presParOf" srcId="{9F0FA535-14F8-4B4B-B38D-5CF5B55F79C7}" destId="{127A3555-F34F-4AC9-9B1A-53110F5034B1}" srcOrd="0" destOrd="0" presId="urn:microsoft.com/office/officeart/2016/7/layout/RepeatingBendingProcessNew"/>
    <dgm:cxn modelId="{61DDA34C-0C1E-458E-8D60-3C67CECE41C3}" type="presParOf" srcId="{D3D7A5D4-CA4A-4100-B265-9F526702930C}" destId="{DDD5FC27-37DB-4D4F-BC43-885D01DF0428}" srcOrd="4" destOrd="0" presId="urn:microsoft.com/office/officeart/2016/7/layout/RepeatingBendingProcessNew"/>
    <dgm:cxn modelId="{933C9FC2-E0C1-43A5-B078-5BDAA4AA16F1}" type="presParOf" srcId="{D3D7A5D4-CA4A-4100-B265-9F526702930C}" destId="{C8D9E8FE-70AB-42C2-B5E6-E20B1D864434}" srcOrd="5" destOrd="0" presId="urn:microsoft.com/office/officeart/2016/7/layout/RepeatingBendingProcessNew"/>
    <dgm:cxn modelId="{8371BD19-A6D3-4AC2-AE88-1582867D48AB}" type="presParOf" srcId="{C8D9E8FE-70AB-42C2-B5E6-E20B1D864434}" destId="{9706D4B6-A93D-475C-A3B6-5D74F80D828A}" srcOrd="0" destOrd="0" presId="urn:microsoft.com/office/officeart/2016/7/layout/RepeatingBendingProcessNew"/>
    <dgm:cxn modelId="{2F4645BE-DB59-4239-AD00-3D5F103401F4}" type="presParOf" srcId="{D3D7A5D4-CA4A-4100-B265-9F526702930C}" destId="{66CC63E6-758E-4CFE-AC2A-8B5EC4E6B163}" srcOrd="6" destOrd="0" presId="urn:microsoft.com/office/officeart/2016/7/layout/RepeatingBendingProcessNew"/>
    <dgm:cxn modelId="{8D24EF6A-18FA-4589-B139-C09C4938D4B6}" type="presParOf" srcId="{D3D7A5D4-CA4A-4100-B265-9F526702930C}" destId="{1BAA78E3-F592-49D7-B616-5C250142B623}" srcOrd="7" destOrd="0" presId="urn:microsoft.com/office/officeart/2016/7/layout/RepeatingBendingProcessNew"/>
    <dgm:cxn modelId="{49B0D158-941E-4032-98C7-5AAB890EB2C3}" type="presParOf" srcId="{1BAA78E3-F592-49D7-B616-5C250142B623}" destId="{C7B55FF6-9315-4DCF-A6AC-B83AC951BABE}" srcOrd="0" destOrd="0" presId="urn:microsoft.com/office/officeart/2016/7/layout/RepeatingBendingProcessNew"/>
    <dgm:cxn modelId="{B6FDAE44-4A73-42F1-9E31-6E8487E0EB6E}" type="presParOf" srcId="{D3D7A5D4-CA4A-4100-B265-9F526702930C}" destId="{2DBCD442-6DCC-4CEE-AD32-682C11300D51}" srcOrd="8" destOrd="0" presId="urn:microsoft.com/office/officeart/2016/7/layout/RepeatingBendingProcessNew"/>
    <dgm:cxn modelId="{65B92B65-674A-4D82-A3E0-0C38D3D743D2}" type="presParOf" srcId="{D3D7A5D4-CA4A-4100-B265-9F526702930C}" destId="{16830A27-BF7E-4AFE-BCCB-F9FE74A8B411}" srcOrd="9" destOrd="0" presId="urn:microsoft.com/office/officeart/2016/7/layout/RepeatingBendingProcessNew"/>
    <dgm:cxn modelId="{493CED4F-E438-43A0-8D05-42B743C18D01}" type="presParOf" srcId="{16830A27-BF7E-4AFE-BCCB-F9FE74A8B411}" destId="{63E3032C-2D9F-40CE-9BC6-D9572EB9690B}" srcOrd="0" destOrd="0" presId="urn:microsoft.com/office/officeart/2016/7/layout/RepeatingBendingProcessNew"/>
    <dgm:cxn modelId="{205C4777-AF1C-44FC-B211-63B4D0AEA1E8}" type="presParOf" srcId="{D3D7A5D4-CA4A-4100-B265-9F526702930C}" destId="{059015A5-E17E-4FCE-BB39-2B7B251B8C84}"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388575-53AD-4155-AF4B-1182A738C81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005DFF8-9213-41FA-8DA4-1A352AD9B123}">
      <dgm:prSet custT="1"/>
      <dgm:spPr/>
      <dgm:t>
        <a:bodyPr/>
        <a:lstStyle/>
        <a:p>
          <a:pPr>
            <a:lnSpc>
              <a:spcPct val="100000"/>
            </a:lnSpc>
          </a:pPr>
          <a:r>
            <a:rPr lang="es" sz="2100" b="1" dirty="0">
              <a:latin typeface="Aptos" panose="020B0004020202020204" pitchFamily="34" charset="0"/>
              <a:ea typeface="Cambria" panose="02040503050406030204" pitchFamily="18" charset="0"/>
            </a:rPr>
            <a:t>Asegurar el acceso al dispositivo móvil:</a:t>
          </a:r>
          <a:r>
            <a:rPr lang="es" sz="2100" dirty="0">
              <a:latin typeface="Aptos" panose="020B0004020202020204" pitchFamily="34" charset="0"/>
              <a:ea typeface="Cambria" panose="02040503050406030204" pitchFamily="18" charset="0"/>
            </a:rPr>
            <a:t> se recomienda tener la tarjeta SIM protegida con un código PIN diferente al predefinido por el operador.</a:t>
          </a:r>
          <a:endParaRPr lang="en-US" sz="2100" dirty="0">
            <a:latin typeface="Aptos" panose="020B0004020202020204" pitchFamily="34" charset="0"/>
            <a:ea typeface="Cambria" panose="02040503050406030204" pitchFamily="18" charset="0"/>
          </a:endParaRPr>
        </a:p>
      </dgm:t>
    </dgm:pt>
    <dgm:pt modelId="{3DBC4C04-3832-4C01-A142-99296A3E2384}" type="parTrans" cxnId="{1A2FDF0F-75FD-470F-9456-29C992478D80}">
      <dgm:prSet/>
      <dgm:spPr/>
      <dgm:t>
        <a:bodyPr/>
        <a:lstStyle/>
        <a:p>
          <a:endParaRPr lang="en-US" sz="2100">
            <a:latin typeface="Aptos" panose="020B0004020202020204" pitchFamily="34" charset="0"/>
            <a:ea typeface="Cambria" panose="02040503050406030204" pitchFamily="18" charset="0"/>
          </a:endParaRPr>
        </a:p>
      </dgm:t>
    </dgm:pt>
    <dgm:pt modelId="{84A9EEEF-B6BC-4E2D-B379-2E35CF316B71}" type="sibTrans" cxnId="{1A2FDF0F-75FD-470F-9456-29C992478D80}">
      <dgm:prSet/>
      <dgm:spPr/>
      <dgm:t>
        <a:bodyPr/>
        <a:lstStyle/>
        <a:p>
          <a:endParaRPr lang="en-US" sz="2100">
            <a:latin typeface="Aptos" panose="020B0004020202020204" pitchFamily="34" charset="0"/>
            <a:ea typeface="Cambria" panose="02040503050406030204" pitchFamily="18" charset="0"/>
          </a:endParaRPr>
        </a:p>
      </dgm:t>
    </dgm:pt>
    <dgm:pt modelId="{08C6AEBB-E1BE-4B95-B093-1B6A27485733}">
      <dgm:prSet custT="1"/>
      <dgm:spPr/>
      <dgm:t>
        <a:bodyPr/>
        <a:lstStyle/>
        <a:p>
          <a:pPr>
            <a:lnSpc>
              <a:spcPct val="100000"/>
            </a:lnSpc>
          </a:pPr>
          <a:r>
            <a:rPr lang="es" sz="2100" b="1" dirty="0">
              <a:latin typeface="Aptos" panose="020B0004020202020204" pitchFamily="34" charset="0"/>
              <a:ea typeface="Cambria" panose="02040503050406030204" pitchFamily="18" charset="0"/>
            </a:rPr>
            <a:t>Actualizaciones del sistema operativo</a:t>
          </a:r>
          <a:r>
            <a:rPr lang="es" sz="2100" dirty="0">
              <a:latin typeface="Aptos" panose="020B0004020202020204" pitchFamily="34" charset="0"/>
              <a:ea typeface="Cambria" panose="02040503050406030204" pitchFamily="18" charset="0"/>
            </a:rPr>
            <a:t>: los fabricantes de dispositivos móviles lanzan actualizaciones del sistema operativo que aportan diversas innovaciones al dispositivo .</a:t>
          </a:r>
          <a:endParaRPr lang="en-US" sz="2100" dirty="0">
            <a:latin typeface="Aptos" panose="020B0004020202020204" pitchFamily="34" charset="0"/>
            <a:ea typeface="Cambria" panose="02040503050406030204" pitchFamily="18" charset="0"/>
          </a:endParaRPr>
        </a:p>
      </dgm:t>
    </dgm:pt>
    <dgm:pt modelId="{D3166BD2-CCD9-4D15-A18F-7244F7704C10}" type="parTrans" cxnId="{E23C9D2E-2133-4F0A-A3CF-187E19CB2448}">
      <dgm:prSet/>
      <dgm:spPr/>
      <dgm:t>
        <a:bodyPr/>
        <a:lstStyle/>
        <a:p>
          <a:endParaRPr lang="en-US" sz="2100">
            <a:latin typeface="Aptos" panose="020B0004020202020204" pitchFamily="34" charset="0"/>
            <a:ea typeface="Cambria" panose="02040503050406030204" pitchFamily="18" charset="0"/>
          </a:endParaRPr>
        </a:p>
      </dgm:t>
    </dgm:pt>
    <dgm:pt modelId="{58C01267-6BA1-44E9-A81F-DC281F61A696}" type="sibTrans" cxnId="{E23C9D2E-2133-4F0A-A3CF-187E19CB2448}">
      <dgm:prSet/>
      <dgm:spPr/>
      <dgm:t>
        <a:bodyPr/>
        <a:lstStyle/>
        <a:p>
          <a:endParaRPr lang="en-US" sz="2100">
            <a:latin typeface="Aptos" panose="020B0004020202020204" pitchFamily="34" charset="0"/>
            <a:ea typeface="Cambria" panose="02040503050406030204" pitchFamily="18" charset="0"/>
          </a:endParaRPr>
        </a:p>
      </dgm:t>
    </dgm:pt>
    <dgm:pt modelId="{F2EE30C0-7B90-412C-9191-B26D2BF8793A}">
      <dgm:prSet custT="1"/>
      <dgm:spPr/>
      <dgm:t>
        <a:bodyPr/>
        <a:lstStyle/>
        <a:p>
          <a:pPr>
            <a:lnSpc>
              <a:spcPct val="100000"/>
            </a:lnSpc>
          </a:pPr>
          <a:r>
            <a:rPr lang="es" sz="2100" b="1" dirty="0">
              <a:latin typeface="Aptos" panose="020B0004020202020204" pitchFamily="34" charset="0"/>
              <a:ea typeface="Cambria" panose="02040503050406030204" pitchFamily="18" charset="0"/>
            </a:rPr>
            <a:t>Uso de software antivirus</a:t>
          </a:r>
          <a:r>
            <a:rPr lang="es" sz="2100" dirty="0">
              <a:latin typeface="Aptos" panose="020B0004020202020204" pitchFamily="34" charset="0"/>
              <a:ea typeface="Cambria" panose="02040503050406030204" pitchFamily="18" charset="0"/>
            </a:rPr>
            <a:t>: el software antivirus actúa como un "escudo protector".</a:t>
          </a:r>
          <a:endParaRPr lang="en-US" sz="2100" dirty="0">
            <a:latin typeface="Aptos" panose="020B0004020202020204" pitchFamily="34" charset="0"/>
            <a:ea typeface="Cambria" panose="02040503050406030204" pitchFamily="18" charset="0"/>
          </a:endParaRPr>
        </a:p>
      </dgm:t>
    </dgm:pt>
    <dgm:pt modelId="{B24763C0-AC18-48C9-9297-1E917BAE53E0}" type="parTrans" cxnId="{72717716-C15B-466F-855E-97D4E300523D}">
      <dgm:prSet/>
      <dgm:spPr/>
      <dgm:t>
        <a:bodyPr/>
        <a:lstStyle/>
        <a:p>
          <a:endParaRPr lang="en-US" sz="2100">
            <a:latin typeface="Aptos" panose="020B0004020202020204" pitchFamily="34" charset="0"/>
            <a:ea typeface="Cambria" panose="02040503050406030204" pitchFamily="18" charset="0"/>
          </a:endParaRPr>
        </a:p>
      </dgm:t>
    </dgm:pt>
    <dgm:pt modelId="{680DBE87-1BDA-4A2A-9456-FEE14311D982}" type="sibTrans" cxnId="{72717716-C15B-466F-855E-97D4E300523D}">
      <dgm:prSet/>
      <dgm:spPr/>
      <dgm:t>
        <a:bodyPr/>
        <a:lstStyle/>
        <a:p>
          <a:endParaRPr lang="en-US" sz="2100">
            <a:latin typeface="Aptos" panose="020B0004020202020204" pitchFamily="34" charset="0"/>
            <a:ea typeface="Cambria" panose="02040503050406030204" pitchFamily="18" charset="0"/>
          </a:endParaRPr>
        </a:p>
      </dgm:t>
    </dgm:pt>
    <dgm:pt modelId="{E4660077-0DDD-41CE-8A46-D18A5F74A614}">
      <dgm:prSet custT="1"/>
      <dgm:spPr/>
      <dgm:t>
        <a:bodyPr/>
        <a:lstStyle/>
        <a:p>
          <a:pPr>
            <a:lnSpc>
              <a:spcPct val="100000"/>
            </a:lnSpc>
          </a:pPr>
          <a:r>
            <a:rPr lang="es" sz="2100" b="1" dirty="0">
              <a:latin typeface="Aptos" panose="020B0004020202020204" pitchFamily="34" charset="0"/>
              <a:ea typeface="Cambria" panose="02040503050406030204" pitchFamily="18" charset="0"/>
            </a:rPr>
            <a:t>Desactivar funciones no utilizadas</a:t>
          </a:r>
          <a:r>
            <a:rPr lang="es" sz="2100" dirty="0">
              <a:latin typeface="Aptos" panose="020B0004020202020204" pitchFamily="34" charset="0"/>
              <a:ea typeface="Cambria" panose="02040503050406030204" pitchFamily="18" charset="0"/>
            </a:rPr>
            <a:t>: al deshabilitar las funciones que actualmente no se utilizan, como NFC o Bluetooth, puede minimizar el potencial de ataques.</a:t>
          </a:r>
          <a:endParaRPr lang="en-US" sz="2100" dirty="0">
            <a:latin typeface="Aptos" panose="020B0004020202020204" pitchFamily="34" charset="0"/>
            <a:ea typeface="Cambria" panose="02040503050406030204" pitchFamily="18" charset="0"/>
          </a:endParaRPr>
        </a:p>
      </dgm:t>
    </dgm:pt>
    <dgm:pt modelId="{4A8F6D98-FE21-41BA-B241-9DE3717FF88E}" type="parTrans" cxnId="{B492CD5C-05C9-45E3-A997-207F9AC9466B}">
      <dgm:prSet/>
      <dgm:spPr/>
      <dgm:t>
        <a:bodyPr/>
        <a:lstStyle/>
        <a:p>
          <a:endParaRPr lang="en-US" sz="2100">
            <a:latin typeface="Aptos" panose="020B0004020202020204" pitchFamily="34" charset="0"/>
            <a:ea typeface="Cambria" panose="02040503050406030204" pitchFamily="18" charset="0"/>
          </a:endParaRPr>
        </a:p>
      </dgm:t>
    </dgm:pt>
    <dgm:pt modelId="{33CC4A18-FEFA-4A92-85B1-D83B84F624FC}" type="sibTrans" cxnId="{B492CD5C-05C9-45E3-A997-207F9AC9466B}">
      <dgm:prSet/>
      <dgm:spPr/>
      <dgm:t>
        <a:bodyPr/>
        <a:lstStyle/>
        <a:p>
          <a:endParaRPr lang="en-US" sz="2100">
            <a:latin typeface="Aptos" panose="020B0004020202020204" pitchFamily="34" charset="0"/>
            <a:ea typeface="Cambria" panose="02040503050406030204" pitchFamily="18" charset="0"/>
          </a:endParaRPr>
        </a:p>
      </dgm:t>
    </dgm:pt>
    <dgm:pt modelId="{924E6EBF-6200-4983-BA76-B79A795A63B4}">
      <dgm:prSet custT="1"/>
      <dgm:spPr/>
      <dgm:t>
        <a:bodyPr/>
        <a:lstStyle/>
        <a:p>
          <a:pPr>
            <a:lnSpc>
              <a:spcPct val="100000"/>
            </a:lnSpc>
          </a:pPr>
          <a:r>
            <a:rPr lang="es" sz="2100" b="1" dirty="0">
              <a:latin typeface="Aptos" panose="020B0004020202020204" pitchFamily="34" charset="0"/>
              <a:ea typeface="Cambria" panose="02040503050406030204" pitchFamily="18" charset="0"/>
            </a:rPr>
            <a:t>Tenga cuidado con los mensajes recibidos en dispositivos móviles</a:t>
          </a:r>
          <a:r>
            <a:rPr lang="es" sz="2100" dirty="0">
              <a:latin typeface="Aptos" panose="020B0004020202020204" pitchFamily="34" charset="0"/>
              <a:ea typeface="Cambria" panose="02040503050406030204" pitchFamily="18" charset="0"/>
            </a:rPr>
            <a:t>: los dispositivos pueden infectarse a través de mensajes de aplicaciones de chat, correo electrónico o incluso mensajes SMS.</a:t>
          </a:r>
          <a:endParaRPr lang="en-US" sz="2100" dirty="0">
            <a:latin typeface="Aptos" panose="020B0004020202020204" pitchFamily="34" charset="0"/>
            <a:ea typeface="Cambria" panose="02040503050406030204" pitchFamily="18" charset="0"/>
          </a:endParaRPr>
        </a:p>
      </dgm:t>
    </dgm:pt>
    <dgm:pt modelId="{B8EF48F2-7D1F-457A-906D-C63D3F9B8B00}" type="parTrans" cxnId="{15881664-B479-4B57-B06B-F7838405F1E7}">
      <dgm:prSet/>
      <dgm:spPr/>
      <dgm:t>
        <a:bodyPr/>
        <a:lstStyle/>
        <a:p>
          <a:endParaRPr lang="en-US" sz="2100">
            <a:latin typeface="Aptos" panose="020B0004020202020204" pitchFamily="34" charset="0"/>
            <a:ea typeface="Cambria" panose="02040503050406030204" pitchFamily="18" charset="0"/>
          </a:endParaRPr>
        </a:p>
      </dgm:t>
    </dgm:pt>
    <dgm:pt modelId="{393B66CF-FD83-4001-886E-48982A323D1E}" type="sibTrans" cxnId="{15881664-B479-4B57-B06B-F7838405F1E7}">
      <dgm:prSet/>
      <dgm:spPr/>
      <dgm:t>
        <a:bodyPr/>
        <a:lstStyle/>
        <a:p>
          <a:endParaRPr lang="en-US" sz="2100">
            <a:latin typeface="Aptos" panose="020B0004020202020204" pitchFamily="34" charset="0"/>
            <a:ea typeface="Cambria" panose="02040503050406030204" pitchFamily="18" charset="0"/>
          </a:endParaRPr>
        </a:p>
      </dgm:t>
    </dgm:pt>
    <dgm:pt modelId="{3A8B25B3-A87E-4D6A-B075-90B33A927147}" type="pres">
      <dgm:prSet presAssocID="{07388575-53AD-4155-AF4B-1182A738C817}" presName="root" presStyleCnt="0">
        <dgm:presLayoutVars>
          <dgm:dir/>
          <dgm:resizeHandles val="exact"/>
        </dgm:presLayoutVars>
      </dgm:prSet>
      <dgm:spPr/>
    </dgm:pt>
    <dgm:pt modelId="{B23338E4-A26E-40B7-9A0F-BC323F84F8F2}" type="pres">
      <dgm:prSet presAssocID="{E005DFF8-9213-41FA-8DA4-1A352AD9B123}" presName="compNode" presStyleCnt="0"/>
      <dgm:spPr/>
    </dgm:pt>
    <dgm:pt modelId="{9130D0B2-D5F8-4D0C-B3D1-EFC9BF353892}" type="pres">
      <dgm:prSet presAssocID="{E005DFF8-9213-41FA-8DA4-1A352AD9B123}" presName="bgRect" presStyleLbl="bgShp" presStyleIdx="0" presStyleCnt="5"/>
      <dgm:spPr/>
    </dgm:pt>
    <dgm:pt modelId="{4C3BB3C4-D48C-46B1-8A32-9E3951CBB395}" type="pres">
      <dgm:prSet presAssocID="{E005DFF8-9213-41FA-8DA4-1A352AD9B12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1F723BC6-5744-4673-A96B-225E8AAF85EB}" type="pres">
      <dgm:prSet presAssocID="{E005DFF8-9213-41FA-8DA4-1A352AD9B123}" presName="spaceRect" presStyleCnt="0"/>
      <dgm:spPr/>
    </dgm:pt>
    <dgm:pt modelId="{B87462E3-B2C6-419A-9325-3F627D30FBAC}" type="pres">
      <dgm:prSet presAssocID="{E005DFF8-9213-41FA-8DA4-1A352AD9B123}" presName="parTx" presStyleLbl="revTx" presStyleIdx="0" presStyleCnt="5">
        <dgm:presLayoutVars>
          <dgm:chMax val="0"/>
          <dgm:chPref val="0"/>
        </dgm:presLayoutVars>
      </dgm:prSet>
      <dgm:spPr/>
    </dgm:pt>
    <dgm:pt modelId="{74B4F4B0-DD78-425B-B24D-2DDD9B9EEE5B}" type="pres">
      <dgm:prSet presAssocID="{84A9EEEF-B6BC-4E2D-B379-2E35CF316B71}" presName="sibTrans" presStyleCnt="0"/>
      <dgm:spPr/>
    </dgm:pt>
    <dgm:pt modelId="{DCC388F6-A70D-404E-9468-5D997AB517B0}" type="pres">
      <dgm:prSet presAssocID="{08C6AEBB-E1BE-4B95-B093-1B6A27485733}" presName="compNode" presStyleCnt="0"/>
      <dgm:spPr/>
    </dgm:pt>
    <dgm:pt modelId="{B3FDC2A5-017D-4E3C-99BE-889B931383F2}" type="pres">
      <dgm:prSet presAssocID="{08C6AEBB-E1BE-4B95-B093-1B6A27485733}" presName="bgRect" presStyleLbl="bgShp" presStyleIdx="1" presStyleCnt="5" custScaleY="200761"/>
      <dgm:spPr/>
    </dgm:pt>
    <dgm:pt modelId="{CC26F1E9-A16F-492B-A2E6-52795D094E56}" type="pres">
      <dgm:prSet presAssocID="{08C6AEBB-E1BE-4B95-B093-1B6A2748573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SB"/>
        </a:ext>
      </dgm:extLst>
    </dgm:pt>
    <dgm:pt modelId="{E240DB1B-542C-49A9-BFEC-D25F71F9D599}" type="pres">
      <dgm:prSet presAssocID="{08C6AEBB-E1BE-4B95-B093-1B6A27485733}" presName="spaceRect" presStyleCnt="0"/>
      <dgm:spPr/>
    </dgm:pt>
    <dgm:pt modelId="{DB47289C-841F-4AA3-9FCF-CD74B20F0644}" type="pres">
      <dgm:prSet presAssocID="{08C6AEBB-E1BE-4B95-B093-1B6A27485733}" presName="parTx" presStyleLbl="revTx" presStyleIdx="1" presStyleCnt="5">
        <dgm:presLayoutVars>
          <dgm:chMax val="0"/>
          <dgm:chPref val="0"/>
        </dgm:presLayoutVars>
      </dgm:prSet>
      <dgm:spPr/>
    </dgm:pt>
    <dgm:pt modelId="{502FAF1B-6626-43B8-BA0E-3FB2F6DFD68E}" type="pres">
      <dgm:prSet presAssocID="{58C01267-6BA1-44E9-A81F-DC281F61A696}" presName="sibTrans" presStyleCnt="0"/>
      <dgm:spPr/>
    </dgm:pt>
    <dgm:pt modelId="{ED7492C4-9DBC-4B5D-89A4-2CB7E5037265}" type="pres">
      <dgm:prSet presAssocID="{F2EE30C0-7B90-412C-9191-B26D2BF8793A}" presName="compNode" presStyleCnt="0"/>
      <dgm:spPr/>
    </dgm:pt>
    <dgm:pt modelId="{EEB9BB86-2819-4BB3-B276-7575810710AA}" type="pres">
      <dgm:prSet presAssocID="{F2EE30C0-7B90-412C-9191-B26D2BF8793A}" presName="bgRect" presStyleLbl="bgShp" presStyleIdx="2" presStyleCnt="5"/>
      <dgm:spPr/>
    </dgm:pt>
    <dgm:pt modelId="{099D9778-BD54-43DF-8E9C-71140C4A5329}" type="pres">
      <dgm:prSet presAssocID="{F2EE30C0-7B90-412C-9191-B26D2BF8793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mputer"/>
        </a:ext>
      </dgm:extLst>
    </dgm:pt>
    <dgm:pt modelId="{83290F8B-66E6-4808-AD2F-76614182471A}" type="pres">
      <dgm:prSet presAssocID="{F2EE30C0-7B90-412C-9191-B26D2BF8793A}" presName="spaceRect" presStyleCnt="0"/>
      <dgm:spPr/>
    </dgm:pt>
    <dgm:pt modelId="{98D707D8-583D-4C18-A11E-47506727DB84}" type="pres">
      <dgm:prSet presAssocID="{F2EE30C0-7B90-412C-9191-B26D2BF8793A}" presName="parTx" presStyleLbl="revTx" presStyleIdx="2" presStyleCnt="5">
        <dgm:presLayoutVars>
          <dgm:chMax val="0"/>
          <dgm:chPref val="0"/>
        </dgm:presLayoutVars>
      </dgm:prSet>
      <dgm:spPr/>
    </dgm:pt>
    <dgm:pt modelId="{92C39907-5341-4987-BFE6-36694DE23600}" type="pres">
      <dgm:prSet presAssocID="{680DBE87-1BDA-4A2A-9456-FEE14311D982}" presName="sibTrans" presStyleCnt="0"/>
      <dgm:spPr/>
    </dgm:pt>
    <dgm:pt modelId="{B9B4A9F3-3332-43F4-9A4F-D89402DB77FE}" type="pres">
      <dgm:prSet presAssocID="{E4660077-0DDD-41CE-8A46-D18A5F74A614}" presName="compNode" presStyleCnt="0"/>
      <dgm:spPr/>
    </dgm:pt>
    <dgm:pt modelId="{D550FA0B-68A9-45D5-AD73-9546823A0A73}" type="pres">
      <dgm:prSet presAssocID="{E4660077-0DDD-41CE-8A46-D18A5F74A614}" presName="bgRect" presStyleLbl="bgShp" presStyleIdx="3" presStyleCnt="5" custLinFactNeighborX="29181" custLinFactNeighborY="5967"/>
      <dgm:spPr/>
    </dgm:pt>
    <dgm:pt modelId="{7EBAD342-C659-4696-8D2E-8F9282F561BF}" type="pres">
      <dgm:prSet presAssocID="{E4660077-0DDD-41CE-8A46-D18A5F74A61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luetooth"/>
        </a:ext>
      </dgm:extLst>
    </dgm:pt>
    <dgm:pt modelId="{DBBCF0CF-A0D3-49DE-816C-33503A6316AD}" type="pres">
      <dgm:prSet presAssocID="{E4660077-0DDD-41CE-8A46-D18A5F74A614}" presName="spaceRect" presStyleCnt="0"/>
      <dgm:spPr/>
    </dgm:pt>
    <dgm:pt modelId="{298E5F31-B560-4FA6-8378-12E400B56078}" type="pres">
      <dgm:prSet presAssocID="{E4660077-0DDD-41CE-8A46-D18A5F74A614}" presName="parTx" presStyleLbl="revTx" presStyleIdx="3" presStyleCnt="5">
        <dgm:presLayoutVars>
          <dgm:chMax val="0"/>
          <dgm:chPref val="0"/>
        </dgm:presLayoutVars>
      </dgm:prSet>
      <dgm:spPr/>
    </dgm:pt>
    <dgm:pt modelId="{14ADD82C-2BA2-4B9B-870F-22A39619691B}" type="pres">
      <dgm:prSet presAssocID="{33CC4A18-FEFA-4A92-85B1-D83B84F624FC}" presName="sibTrans" presStyleCnt="0"/>
      <dgm:spPr/>
    </dgm:pt>
    <dgm:pt modelId="{741FD517-A26E-48BF-8100-717D3960E9DB}" type="pres">
      <dgm:prSet presAssocID="{924E6EBF-6200-4983-BA76-B79A795A63B4}" presName="compNode" presStyleCnt="0"/>
      <dgm:spPr/>
    </dgm:pt>
    <dgm:pt modelId="{23C0E36B-5805-47C2-BDF1-0AAEBE823E64}" type="pres">
      <dgm:prSet presAssocID="{924E6EBF-6200-4983-BA76-B79A795A63B4}" presName="bgRect" presStyleLbl="bgShp" presStyleIdx="4" presStyleCnt="5" custScaleY="162214"/>
      <dgm:spPr/>
    </dgm:pt>
    <dgm:pt modelId="{BA02BD70-4112-48FA-BE1E-577A8909E068}" type="pres">
      <dgm:prSet presAssocID="{924E6EBF-6200-4983-BA76-B79A795A63B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at Bubble"/>
        </a:ext>
      </dgm:extLst>
    </dgm:pt>
    <dgm:pt modelId="{8C47124D-26B0-47F9-8368-0DB07712D8BA}" type="pres">
      <dgm:prSet presAssocID="{924E6EBF-6200-4983-BA76-B79A795A63B4}" presName="spaceRect" presStyleCnt="0"/>
      <dgm:spPr/>
    </dgm:pt>
    <dgm:pt modelId="{ABF42896-0DB0-4B15-AF71-CB154A49C1A0}" type="pres">
      <dgm:prSet presAssocID="{924E6EBF-6200-4983-BA76-B79A795A63B4}" presName="parTx" presStyleLbl="revTx" presStyleIdx="4" presStyleCnt="5">
        <dgm:presLayoutVars>
          <dgm:chMax val="0"/>
          <dgm:chPref val="0"/>
        </dgm:presLayoutVars>
      </dgm:prSet>
      <dgm:spPr/>
    </dgm:pt>
  </dgm:ptLst>
  <dgm:cxnLst>
    <dgm:cxn modelId="{1A2FDF0F-75FD-470F-9456-29C992478D80}" srcId="{07388575-53AD-4155-AF4B-1182A738C817}" destId="{E005DFF8-9213-41FA-8DA4-1A352AD9B123}" srcOrd="0" destOrd="0" parTransId="{3DBC4C04-3832-4C01-A142-99296A3E2384}" sibTransId="{84A9EEEF-B6BC-4E2D-B379-2E35CF316B71}"/>
    <dgm:cxn modelId="{72717716-C15B-466F-855E-97D4E300523D}" srcId="{07388575-53AD-4155-AF4B-1182A738C817}" destId="{F2EE30C0-7B90-412C-9191-B26D2BF8793A}" srcOrd="2" destOrd="0" parTransId="{B24763C0-AC18-48C9-9297-1E917BAE53E0}" sibTransId="{680DBE87-1BDA-4A2A-9456-FEE14311D982}"/>
    <dgm:cxn modelId="{E9F88E17-311F-4242-B568-A6E0125C6BA8}" type="presOf" srcId="{08C6AEBB-E1BE-4B95-B093-1B6A27485733}" destId="{DB47289C-841F-4AA3-9FCF-CD74B20F0644}" srcOrd="0" destOrd="0" presId="urn:microsoft.com/office/officeart/2018/2/layout/IconVerticalSolidList"/>
    <dgm:cxn modelId="{E23C9D2E-2133-4F0A-A3CF-187E19CB2448}" srcId="{07388575-53AD-4155-AF4B-1182A738C817}" destId="{08C6AEBB-E1BE-4B95-B093-1B6A27485733}" srcOrd="1" destOrd="0" parTransId="{D3166BD2-CCD9-4D15-A18F-7244F7704C10}" sibTransId="{58C01267-6BA1-44E9-A81F-DC281F61A696}"/>
    <dgm:cxn modelId="{803BD531-6362-47D8-9AB3-DE0CDE85384A}" type="presOf" srcId="{F2EE30C0-7B90-412C-9191-B26D2BF8793A}" destId="{98D707D8-583D-4C18-A11E-47506727DB84}" srcOrd="0" destOrd="0" presId="urn:microsoft.com/office/officeart/2018/2/layout/IconVerticalSolidList"/>
    <dgm:cxn modelId="{B492CD5C-05C9-45E3-A997-207F9AC9466B}" srcId="{07388575-53AD-4155-AF4B-1182A738C817}" destId="{E4660077-0DDD-41CE-8A46-D18A5F74A614}" srcOrd="3" destOrd="0" parTransId="{4A8F6D98-FE21-41BA-B241-9DE3717FF88E}" sibTransId="{33CC4A18-FEFA-4A92-85B1-D83B84F624FC}"/>
    <dgm:cxn modelId="{15881664-B479-4B57-B06B-F7838405F1E7}" srcId="{07388575-53AD-4155-AF4B-1182A738C817}" destId="{924E6EBF-6200-4983-BA76-B79A795A63B4}" srcOrd="4" destOrd="0" parTransId="{B8EF48F2-7D1F-457A-906D-C63D3F9B8B00}" sibTransId="{393B66CF-FD83-4001-886E-48982A323D1E}"/>
    <dgm:cxn modelId="{D6BAF248-1590-48CA-8362-B4A42BA33D6B}" type="presOf" srcId="{E005DFF8-9213-41FA-8DA4-1A352AD9B123}" destId="{B87462E3-B2C6-419A-9325-3F627D30FBAC}" srcOrd="0" destOrd="0" presId="urn:microsoft.com/office/officeart/2018/2/layout/IconVerticalSolidList"/>
    <dgm:cxn modelId="{38F57E57-A8F8-4A7E-9A9B-6486DEC07537}" type="presOf" srcId="{07388575-53AD-4155-AF4B-1182A738C817}" destId="{3A8B25B3-A87E-4D6A-B075-90B33A927147}" srcOrd="0" destOrd="0" presId="urn:microsoft.com/office/officeart/2018/2/layout/IconVerticalSolidList"/>
    <dgm:cxn modelId="{B1799AB6-BC02-47A3-A9D2-51C0083791C0}" type="presOf" srcId="{E4660077-0DDD-41CE-8A46-D18A5F74A614}" destId="{298E5F31-B560-4FA6-8378-12E400B56078}" srcOrd="0" destOrd="0" presId="urn:microsoft.com/office/officeart/2018/2/layout/IconVerticalSolidList"/>
    <dgm:cxn modelId="{56DA51E8-5044-4488-A3F6-D402E4A20E7B}" type="presOf" srcId="{924E6EBF-6200-4983-BA76-B79A795A63B4}" destId="{ABF42896-0DB0-4B15-AF71-CB154A49C1A0}" srcOrd="0" destOrd="0" presId="urn:microsoft.com/office/officeart/2018/2/layout/IconVerticalSolidList"/>
    <dgm:cxn modelId="{CD800242-1BAB-4743-832E-6368AE5257BE}" type="presParOf" srcId="{3A8B25B3-A87E-4D6A-B075-90B33A927147}" destId="{B23338E4-A26E-40B7-9A0F-BC323F84F8F2}" srcOrd="0" destOrd="0" presId="urn:microsoft.com/office/officeart/2018/2/layout/IconVerticalSolidList"/>
    <dgm:cxn modelId="{8F343E84-1CE9-4090-9A92-7CF7A490EF73}" type="presParOf" srcId="{B23338E4-A26E-40B7-9A0F-BC323F84F8F2}" destId="{9130D0B2-D5F8-4D0C-B3D1-EFC9BF353892}" srcOrd="0" destOrd="0" presId="urn:microsoft.com/office/officeart/2018/2/layout/IconVerticalSolidList"/>
    <dgm:cxn modelId="{23D3EA36-97D6-4768-A7E0-929CC3E89DB5}" type="presParOf" srcId="{B23338E4-A26E-40B7-9A0F-BC323F84F8F2}" destId="{4C3BB3C4-D48C-46B1-8A32-9E3951CBB395}" srcOrd="1" destOrd="0" presId="urn:microsoft.com/office/officeart/2018/2/layout/IconVerticalSolidList"/>
    <dgm:cxn modelId="{F1655BAF-BCD2-4C41-BFA1-9122C3DAA3E0}" type="presParOf" srcId="{B23338E4-A26E-40B7-9A0F-BC323F84F8F2}" destId="{1F723BC6-5744-4673-A96B-225E8AAF85EB}" srcOrd="2" destOrd="0" presId="urn:microsoft.com/office/officeart/2018/2/layout/IconVerticalSolidList"/>
    <dgm:cxn modelId="{F664BB29-677C-4F5B-B881-DC5322EF886B}" type="presParOf" srcId="{B23338E4-A26E-40B7-9A0F-BC323F84F8F2}" destId="{B87462E3-B2C6-419A-9325-3F627D30FBAC}" srcOrd="3" destOrd="0" presId="urn:microsoft.com/office/officeart/2018/2/layout/IconVerticalSolidList"/>
    <dgm:cxn modelId="{79738652-F305-4299-9498-88EC03F59C14}" type="presParOf" srcId="{3A8B25B3-A87E-4D6A-B075-90B33A927147}" destId="{74B4F4B0-DD78-425B-B24D-2DDD9B9EEE5B}" srcOrd="1" destOrd="0" presId="urn:microsoft.com/office/officeart/2018/2/layout/IconVerticalSolidList"/>
    <dgm:cxn modelId="{D9FAC8CE-C301-47DA-B9F7-46C91038819C}" type="presParOf" srcId="{3A8B25B3-A87E-4D6A-B075-90B33A927147}" destId="{DCC388F6-A70D-404E-9468-5D997AB517B0}" srcOrd="2" destOrd="0" presId="urn:microsoft.com/office/officeart/2018/2/layout/IconVerticalSolidList"/>
    <dgm:cxn modelId="{31E0D815-0D33-4CAC-9559-54C3E0D6BC95}" type="presParOf" srcId="{DCC388F6-A70D-404E-9468-5D997AB517B0}" destId="{B3FDC2A5-017D-4E3C-99BE-889B931383F2}" srcOrd="0" destOrd="0" presId="urn:microsoft.com/office/officeart/2018/2/layout/IconVerticalSolidList"/>
    <dgm:cxn modelId="{8C08BF74-3229-4E0A-8DD8-D8BB40C73DF8}" type="presParOf" srcId="{DCC388F6-A70D-404E-9468-5D997AB517B0}" destId="{CC26F1E9-A16F-492B-A2E6-52795D094E56}" srcOrd="1" destOrd="0" presId="urn:microsoft.com/office/officeart/2018/2/layout/IconVerticalSolidList"/>
    <dgm:cxn modelId="{012FAD6C-ED29-49F3-A6E4-67817DE4A61A}" type="presParOf" srcId="{DCC388F6-A70D-404E-9468-5D997AB517B0}" destId="{E240DB1B-542C-49A9-BFEC-D25F71F9D599}" srcOrd="2" destOrd="0" presId="urn:microsoft.com/office/officeart/2018/2/layout/IconVerticalSolidList"/>
    <dgm:cxn modelId="{B0336081-9725-4D81-BB8B-292CF77ADA3D}" type="presParOf" srcId="{DCC388F6-A70D-404E-9468-5D997AB517B0}" destId="{DB47289C-841F-4AA3-9FCF-CD74B20F0644}" srcOrd="3" destOrd="0" presId="urn:microsoft.com/office/officeart/2018/2/layout/IconVerticalSolidList"/>
    <dgm:cxn modelId="{BCEF94A5-26BC-42F4-9770-800589DD126F}" type="presParOf" srcId="{3A8B25B3-A87E-4D6A-B075-90B33A927147}" destId="{502FAF1B-6626-43B8-BA0E-3FB2F6DFD68E}" srcOrd="3" destOrd="0" presId="urn:microsoft.com/office/officeart/2018/2/layout/IconVerticalSolidList"/>
    <dgm:cxn modelId="{18AA0636-DCBE-4AD8-AF4A-7BA22332F48F}" type="presParOf" srcId="{3A8B25B3-A87E-4D6A-B075-90B33A927147}" destId="{ED7492C4-9DBC-4B5D-89A4-2CB7E5037265}" srcOrd="4" destOrd="0" presId="urn:microsoft.com/office/officeart/2018/2/layout/IconVerticalSolidList"/>
    <dgm:cxn modelId="{3ED9845B-78D6-45B8-A94D-BF2592A951EE}" type="presParOf" srcId="{ED7492C4-9DBC-4B5D-89A4-2CB7E5037265}" destId="{EEB9BB86-2819-4BB3-B276-7575810710AA}" srcOrd="0" destOrd="0" presId="urn:microsoft.com/office/officeart/2018/2/layout/IconVerticalSolidList"/>
    <dgm:cxn modelId="{3BAC27A2-2E62-4D3B-A982-692D3E3DBEF5}" type="presParOf" srcId="{ED7492C4-9DBC-4B5D-89A4-2CB7E5037265}" destId="{099D9778-BD54-43DF-8E9C-71140C4A5329}" srcOrd="1" destOrd="0" presId="urn:microsoft.com/office/officeart/2018/2/layout/IconVerticalSolidList"/>
    <dgm:cxn modelId="{A0A24060-924E-4A7A-9439-87C4BAF229D8}" type="presParOf" srcId="{ED7492C4-9DBC-4B5D-89A4-2CB7E5037265}" destId="{83290F8B-66E6-4808-AD2F-76614182471A}" srcOrd="2" destOrd="0" presId="urn:microsoft.com/office/officeart/2018/2/layout/IconVerticalSolidList"/>
    <dgm:cxn modelId="{AAC64F0C-276B-4D5E-9286-0677B97AE366}" type="presParOf" srcId="{ED7492C4-9DBC-4B5D-89A4-2CB7E5037265}" destId="{98D707D8-583D-4C18-A11E-47506727DB84}" srcOrd="3" destOrd="0" presId="urn:microsoft.com/office/officeart/2018/2/layout/IconVerticalSolidList"/>
    <dgm:cxn modelId="{D04326F5-0718-4045-8854-877D82FD17D5}" type="presParOf" srcId="{3A8B25B3-A87E-4D6A-B075-90B33A927147}" destId="{92C39907-5341-4987-BFE6-36694DE23600}" srcOrd="5" destOrd="0" presId="urn:microsoft.com/office/officeart/2018/2/layout/IconVerticalSolidList"/>
    <dgm:cxn modelId="{E0F06B19-33ED-4DC3-B4D3-64A878076B34}" type="presParOf" srcId="{3A8B25B3-A87E-4D6A-B075-90B33A927147}" destId="{B9B4A9F3-3332-43F4-9A4F-D89402DB77FE}" srcOrd="6" destOrd="0" presId="urn:microsoft.com/office/officeart/2018/2/layout/IconVerticalSolidList"/>
    <dgm:cxn modelId="{D5EDB9EB-6B77-4E17-AB7E-2EC0B1BA998E}" type="presParOf" srcId="{B9B4A9F3-3332-43F4-9A4F-D89402DB77FE}" destId="{D550FA0B-68A9-45D5-AD73-9546823A0A73}" srcOrd="0" destOrd="0" presId="urn:microsoft.com/office/officeart/2018/2/layout/IconVerticalSolidList"/>
    <dgm:cxn modelId="{57D32490-DFCF-42C3-AE02-D2C798E7B83F}" type="presParOf" srcId="{B9B4A9F3-3332-43F4-9A4F-D89402DB77FE}" destId="{7EBAD342-C659-4696-8D2E-8F9282F561BF}" srcOrd="1" destOrd="0" presId="urn:microsoft.com/office/officeart/2018/2/layout/IconVerticalSolidList"/>
    <dgm:cxn modelId="{875612AB-8541-4B4E-BAF0-752C6E967B2E}" type="presParOf" srcId="{B9B4A9F3-3332-43F4-9A4F-D89402DB77FE}" destId="{DBBCF0CF-A0D3-49DE-816C-33503A6316AD}" srcOrd="2" destOrd="0" presId="urn:microsoft.com/office/officeart/2018/2/layout/IconVerticalSolidList"/>
    <dgm:cxn modelId="{551DC38E-1E8B-40D3-A26F-0F17D7280CA7}" type="presParOf" srcId="{B9B4A9F3-3332-43F4-9A4F-D89402DB77FE}" destId="{298E5F31-B560-4FA6-8378-12E400B56078}" srcOrd="3" destOrd="0" presId="urn:microsoft.com/office/officeart/2018/2/layout/IconVerticalSolidList"/>
    <dgm:cxn modelId="{FEA01727-0C8F-44DF-8299-FD9122C6F660}" type="presParOf" srcId="{3A8B25B3-A87E-4D6A-B075-90B33A927147}" destId="{14ADD82C-2BA2-4B9B-870F-22A39619691B}" srcOrd="7" destOrd="0" presId="urn:microsoft.com/office/officeart/2018/2/layout/IconVerticalSolidList"/>
    <dgm:cxn modelId="{E090B131-0584-46FD-88C1-CA0370162AE3}" type="presParOf" srcId="{3A8B25B3-A87E-4D6A-B075-90B33A927147}" destId="{741FD517-A26E-48BF-8100-717D3960E9DB}" srcOrd="8" destOrd="0" presId="urn:microsoft.com/office/officeart/2018/2/layout/IconVerticalSolidList"/>
    <dgm:cxn modelId="{212E4B41-9962-4C45-A1B8-7C2B9BB25705}" type="presParOf" srcId="{741FD517-A26E-48BF-8100-717D3960E9DB}" destId="{23C0E36B-5805-47C2-BDF1-0AAEBE823E64}" srcOrd="0" destOrd="0" presId="urn:microsoft.com/office/officeart/2018/2/layout/IconVerticalSolidList"/>
    <dgm:cxn modelId="{91B1BB37-4C5B-4FBC-9C49-CE4A1C2A151E}" type="presParOf" srcId="{741FD517-A26E-48BF-8100-717D3960E9DB}" destId="{BA02BD70-4112-48FA-BE1E-577A8909E068}" srcOrd="1" destOrd="0" presId="urn:microsoft.com/office/officeart/2018/2/layout/IconVerticalSolidList"/>
    <dgm:cxn modelId="{93A7F171-436C-4428-A92B-51E034D7A703}" type="presParOf" srcId="{741FD517-A26E-48BF-8100-717D3960E9DB}" destId="{8C47124D-26B0-47F9-8368-0DB07712D8BA}" srcOrd="2" destOrd="0" presId="urn:microsoft.com/office/officeart/2018/2/layout/IconVerticalSolidList"/>
    <dgm:cxn modelId="{60EDB646-3FA5-4719-BF3D-37939037BED1}" type="presParOf" srcId="{741FD517-A26E-48BF-8100-717D3960E9DB}" destId="{ABF42896-0DB0-4B15-AF71-CB154A49C1A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66CB8A-B259-4015-A970-D50C8B920E46}"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BB86CDB7-5F6E-48EE-B614-81A29459F592}">
      <dgm:prSet custT="1"/>
      <dgm:spPr/>
      <dgm:t>
        <a:bodyPr/>
        <a:lstStyle/>
        <a:p>
          <a:pPr algn="l">
            <a:lnSpc>
              <a:spcPct val="100000"/>
            </a:lnSpc>
          </a:pPr>
          <a:r>
            <a:rPr lang="es" sz="1800" b="1" dirty="0">
              <a:solidFill>
                <a:srgbClr val="FFAA5A"/>
              </a:solidFill>
              <a:latin typeface="Aptos" panose="020B0004020202020204" pitchFamily="34" charset="0"/>
            </a:rPr>
            <a:t>Métodos de autenticación biométrica</a:t>
          </a:r>
          <a:r>
            <a:rPr lang="es" sz="1800" dirty="0">
              <a:latin typeface="Aptos" panose="020B0004020202020204" pitchFamily="34" charset="0"/>
            </a:rPr>
            <a:t>: se basan en los rasgos biológicos únicos de un usuario para verificar su identidad. Esto hace que la biometría sea uno de los métodos de autenticación más seguros en la actualidad.</a:t>
          </a:r>
        </a:p>
      </dgm:t>
    </dgm:pt>
    <dgm:pt modelId="{DA2313F5-1EFC-428A-870B-8A1FED239120}" type="parTrans" cxnId="{234CAC5C-CFA9-4716-89B7-A41CFC4202A7}">
      <dgm:prSet/>
      <dgm:spPr/>
      <dgm:t>
        <a:bodyPr/>
        <a:lstStyle/>
        <a:p>
          <a:pPr algn="l"/>
          <a:endParaRPr lang="en-US" sz="2400">
            <a:latin typeface="Aptos" panose="020B0004020202020204" pitchFamily="34" charset="0"/>
          </a:endParaRPr>
        </a:p>
      </dgm:t>
    </dgm:pt>
    <dgm:pt modelId="{450870EF-B4CE-427C-B1A2-7398E76FF493}" type="sibTrans" cxnId="{234CAC5C-CFA9-4716-89B7-A41CFC4202A7}">
      <dgm:prSet/>
      <dgm:spPr/>
      <dgm:t>
        <a:bodyPr/>
        <a:lstStyle/>
        <a:p>
          <a:pPr algn="l">
            <a:lnSpc>
              <a:spcPct val="100000"/>
            </a:lnSpc>
          </a:pPr>
          <a:endParaRPr lang="en-US" sz="2400">
            <a:latin typeface="Aptos" panose="020B0004020202020204" pitchFamily="34" charset="0"/>
          </a:endParaRPr>
        </a:p>
      </dgm:t>
    </dgm:pt>
    <dgm:pt modelId="{634CF94B-FAE7-460C-9F39-267008906EA6}">
      <dgm:prSet custT="1"/>
      <dgm:spPr/>
      <dgm:t>
        <a:bodyPr/>
        <a:lstStyle/>
        <a:p>
          <a:pPr algn="l">
            <a:lnSpc>
              <a:spcPct val="100000"/>
            </a:lnSpc>
          </a:pPr>
          <a:r>
            <a:rPr lang="es" sz="1800" b="1" dirty="0">
              <a:solidFill>
                <a:srgbClr val="FFAA5A"/>
              </a:solidFill>
              <a:latin typeface="Aptos" panose="020B0004020202020204" pitchFamily="34" charset="0"/>
            </a:rPr>
            <a:t>Código QR</a:t>
          </a:r>
          <a:r>
            <a:rPr lang="es" sz="1800" dirty="0">
              <a:latin typeface="Aptos" panose="020B0004020202020204" pitchFamily="34" charset="0"/>
            </a:rPr>
            <a:t>: este tipo de autenticación se utiliza normalmente para la autenticación de usuarios y la validación de transacciones. Un proceso típico de verificación de transacciones comienza cuando el usuario inicia sesión en su aplicación web de banca por Internet y abre una orden de pago.</a:t>
          </a:r>
        </a:p>
      </dgm:t>
    </dgm:pt>
    <dgm:pt modelId="{5A042D36-3FF8-4E89-95CB-013518B892AB}" type="parTrans" cxnId="{8A26350D-2895-4791-A70E-CEAF0DEB37A3}">
      <dgm:prSet/>
      <dgm:spPr/>
      <dgm:t>
        <a:bodyPr/>
        <a:lstStyle/>
        <a:p>
          <a:pPr algn="l"/>
          <a:endParaRPr lang="en-US" sz="2400">
            <a:latin typeface="Aptos" panose="020B0004020202020204" pitchFamily="34" charset="0"/>
          </a:endParaRPr>
        </a:p>
      </dgm:t>
    </dgm:pt>
    <dgm:pt modelId="{6CD87ED6-A083-40D6-9D46-077D5EC35B7A}" type="sibTrans" cxnId="{8A26350D-2895-4791-A70E-CEAF0DEB37A3}">
      <dgm:prSet/>
      <dgm:spPr/>
      <dgm:t>
        <a:bodyPr/>
        <a:lstStyle/>
        <a:p>
          <a:pPr algn="l">
            <a:lnSpc>
              <a:spcPct val="100000"/>
            </a:lnSpc>
          </a:pPr>
          <a:endParaRPr lang="en-US" sz="2400">
            <a:latin typeface="Aptos" panose="020B0004020202020204" pitchFamily="34" charset="0"/>
          </a:endParaRPr>
        </a:p>
      </dgm:t>
    </dgm:pt>
    <dgm:pt modelId="{9D244CE7-90F9-418A-97AD-5F0B6788DE88}">
      <dgm:prSet custT="1"/>
      <dgm:spPr/>
      <dgm:t>
        <a:bodyPr/>
        <a:lstStyle/>
        <a:p>
          <a:pPr algn="l">
            <a:lnSpc>
              <a:spcPct val="100000"/>
            </a:lnSpc>
          </a:pPr>
          <a:r>
            <a:rPr lang="es" sz="1800" b="1" dirty="0">
              <a:solidFill>
                <a:srgbClr val="FFAA5A"/>
              </a:solidFill>
              <a:latin typeface="Aptos" panose="020B0004020202020204" pitchFamily="34" charset="0"/>
            </a:rPr>
            <a:t>SMS OTP</a:t>
          </a:r>
          <a:r>
            <a:rPr lang="es" sz="1800" dirty="0">
              <a:latin typeface="Aptos" panose="020B0004020202020204" pitchFamily="34" charset="0"/>
            </a:rPr>
            <a:t>: este método de autenticación simple pero efectivo implica el envío de un mensaje SMS al teléfono móvil del usuario, que contiene una contraseña de un solo uso utilizada para finalizar la autenticación de los pagos en línea.</a:t>
          </a:r>
        </a:p>
      </dgm:t>
    </dgm:pt>
    <dgm:pt modelId="{41F411F1-F4BE-422E-A6E1-37494FB3F4F7}" type="parTrans" cxnId="{864C0DC9-7125-4858-9DD4-C0A6AD0A44FD}">
      <dgm:prSet/>
      <dgm:spPr/>
      <dgm:t>
        <a:bodyPr/>
        <a:lstStyle/>
        <a:p>
          <a:pPr algn="l"/>
          <a:endParaRPr lang="en-US" sz="2400">
            <a:latin typeface="Aptos" panose="020B0004020202020204" pitchFamily="34" charset="0"/>
          </a:endParaRPr>
        </a:p>
      </dgm:t>
    </dgm:pt>
    <dgm:pt modelId="{5A9E9AFB-F1AF-4850-8166-AE28BAB633CE}" type="sibTrans" cxnId="{864C0DC9-7125-4858-9DD4-C0A6AD0A44FD}">
      <dgm:prSet/>
      <dgm:spPr/>
      <dgm:t>
        <a:bodyPr/>
        <a:lstStyle/>
        <a:p>
          <a:pPr algn="l">
            <a:lnSpc>
              <a:spcPct val="100000"/>
            </a:lnSpc>
          </a:pPr>
          <a:endParaRPr lang="en-US" sz="2400">
            <a:latin typeface="Aptos" panose="020B0004020202020204" pitchFamily="34" charset="0"/>
          </a:endParaRPr>
        </a:p>
      </dgm:t>
    </dgm:pt>
    <dgm:pt modelId="{99BD6145-91C4-415C-B0C8-0E6229F36F33}">
      <dgm:prSet custT="1"/>
      <dgm:spPr/>
      <dgm:t>
        <a:bodyPr/>
        <a:lstStyle/>
        <a:p>
          <a:pPr algn="l">
            <a:lnSpc>
              <a:spcPct val="100000"/>
            </a:lnSpc>
          </a:pPr>
          <a:r>
            <a:rPr lang="es" sz="1800" b="1" dirty="0">
              <a:solidFill>
                <a:srgbClr val="FFAA5A"/>
              </a:solidFill>
              <a:latin typeface="Aptos" panose="020B0004020202020204" pitchFamily="34" charset="0"/>
            </a:rPr>
            <a:t>Método de autenticación mediante notificación push</a:t>
          </a:r>
          <a:r>
            <a:rPr lang="es" sz="1800" dirty="0">
              <a:latin typeface="Aptos" panose="020B0004020202020204" pitchFamily="34" charset="0"/>
            </a:rPr>
            <a:t>: un sistema de autenticación basado en push envía una notificación a una aplicación en el dispositivo de un usuario para informarle sobre un intento de autenticación.</a:t>
          </a:r>
        </a:p>
      </dgm:t>
    </dgm:pt>
    <dgm:pt modelId="{B0803085-B0EF-4B21-84A7-281520DEC42C}" type="parTrans" cxnId="{F22C87A3-235D-485F-911E-618B1DFFEA92}">
      <dgm:prSet/>
      <dgm:spPr/>
      <dgm:t>
        <a:bodyPr/>
        <a:lstStyle/>
        <a:p>
          <a:pPr algn="l"/>
          <a:endParaRPr lang="en-US" sz="2400">
            <a:latin typeface="Aptos" panose="020B0004020202020204" pitchFamily="34" charset="0"/>
          </a:endParaRPr>
        </a:p>
      </dgm:t>
    </dgm:pt>
    <dgm:pt modelId="{3834CE45-09D9-46E5-A9FC-186119A3AFAA}" type="sibTrans" cxnId="{F22C87A3-235D-485F-911E-618B1DFFEA92}">
      <dgm:prSet/>
      <dgm:spPr/>
      <dgm:t>
        <a:bodyPr/>
        <a:lstStyle/>
        <a:p>
          <a:pPr algn="l"/>
          <a:endParaRPr lang="en-US" sz="2400">
            <a:latin typeface="Aptos" panose="020B0004020202020204" pitchFamily="34" charset="0"/>
          </a:endParaRPr>
        </a:p>
      </dgm:t>
    </dgm:pt>
    <dgm:pt modelId="{B25A5FE4-3ECA-4BEB-BB3A-1AE296B9BBDA}" type="pres">
      <dgm:prSet presAssocID="{CF66CB8A-B259-4015-A970-D50C8B920E46}" presName="root" presStyleCnt="0">
        <dgm:presLayoutVars>
          <dgm:dir/>
          <dgm:resizeHandles val="exact"/>
        </dgm:presLayoutVars>
      </dgm:prSet>
      <dgm:spPr/>
    </dgm:pt>
    <dgm:pt modelId="{B26648B5-74CE-40FC-A0E6-FBC1B0A0A71E}" type="pres">
      <dgm:prSet presAssocID="{CF66CB8A-B259-4015-A970-D50C8B920E46}" presName="container" presStyleCnt="0">
        <dgm:presLayoutVars>
          <dgm:dir/>
          <dgm:resizeHandles val="exact"/>
        </dgm:presLayoutVars>
      </dgm:prSet>
      <dgm:spPr/>
    </dgm:pt>
    <dgm:pt modelId="{602A22AB-1266-4983-8F0C-D7042E814F73}" type="pres">
      <dgm:prSet presAssocID="{BB86CDB7-5F6E-48EE-B614-81A29459F592}" presName="compNode" presStyleCnt="0"/>
      <dgm:spPr/>
    </dgm:pt>
    <dgm:pt modelId="{E823D54F-33F2-470B-BB76-18C9C1C2E44F}" type="pres">
      <dgm:prSet presAssocID="{BB86CDB7-5F6E-48EE-B614-81A29459F592}" presName="iconBgRect" presStyleLbl="bgShp" presStyleIdx="0" presStyleCnt="4"/>
      <dgm:spPr>
        <a:solidFill>
          <a:srgbClr val="92BAB5"/>
        </a:solidFill>
      </dgm:spPr>
    </dgm:pt>
    <dgm:pt modelId="{963CF49C-DD67-48D6-B25D-DA917283103F}" type="pres">
      <dgm:prSet presAssocID="{BB86CDB7-5F6E-48EE-B614-81A29459F59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inger Print"/>
        </a:ext>
      </dgm:extLst>
    </dgm:pt>
    <dgm:pt modelId="{288703E0-0435-450D-9C5F-FE8F586FE9FA}" type="pres">
      <dgm:prSet presAssocID="{BB86CDB7-5F6E-48EE-B614-81A29459F592}" presName="spaceRect" presStyleCnt="0"/>
      <dgm:spPr/>
    </dgm:pt>
    <dgm:pt modelId="{6E04035A-43A2-4C42-B5D7-FC75FD186FDE}" type="pres">
      <dgm:prSet presAssocID="{BB86CDB7-5F6E-48EE-B614-81A29459F592}" presName="textRect" presStyleLbl="revTx" presStyleIdx="0" presStyleCnt="4">
        <dgm:presLayoutVars>
          <dgm:chMax val="1"/>
          <dgm:chPref val="1"/>
        </dgm:presLayoutVars>
      </dgm:prSet>
      <dgm:spPr/>
    </dgm:pt>
    <dgm:pt modelId="{5B58268C-591D-4F0D-868D-04F05D560682}" type="pres">
      <dgm:prSet presAssocID="{450870EF-B4CE-427C-B1A2-7398E76FF493}" presName="sibTrans" presStyleLbl="sibTrans2D1" presStyleIdx="0" presStyleCnt="0"/>
      <dgm:spPr/>
    </dgm:pt>
    <dgm:pt modelId="{3CE6740B-DB94-4AEA-AEA7-041CE5F725C6}" type="pres">
      <dgm:prSet presAssocID="{634CF94B-FAE7-460C-9F39-267008906EA6}" presName="compNode" presStyleCnt="0"/>
      <dgm:spPr/>
    </dgm:pt>
    <dgm:pt modelId="{924E3923-A064-4F64-B7D8-7DAA4261FD99}" type="pres">
      <dgm:prSet presAssocID="{634CF94B-FAE7-460C-9F39-267008906EA6}" presName="iconBgRect" presStyleLbl="bgShp" presStyleIdx="1" presStyleCnt="4"/>
      <dgm:spPr>
        <a:solidFill>
          <a:srgbClr val="92BAB5"/>
        </a:solidFill>
      </dgm:spPr>
    </dgm:pt>
    <dgm:pt modelId="{D806C199-68C6-43BA-997E-11C453B95579}" type="pres">
      <dgm:prSet presAssocID="{634CF94B-FAE7-460C-9F39-267008906EA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QR Code with solid fill"/>
        </a:ext>
      </dgm:extLst>
    </dgm:pt>
    <dgm:pt modelId="{5B9C3A42-5D49-4499-8B77-8B92B4DD89C6}" type="pres">
      <dgm:prSet presAssocID="{634CF94B-FAE7-460C-9F39-267008906EA6}" presName="spaceRect" presStyleCnt="0"/>
      <dgm:spPr/>
    </dgm:pt>
    <dgm:pt modelId="{7AF72544-A81F-415A-A1AE-538A30C52872}" type="pres">
      <dgm:prSet presAssocID="{634CF94B-FAE7-460C-9F39-267008906EA6}" presName="textRect" presStyleLbl="revTx" presStyleIdx="1" presStyleCnt="4">
        <dgm:presLayoutVars>
          <dgm:chMax val="1"/>
          <dgm:chPref val="1"/>
        </dgm:presLayoutVars>
      </dgm:prSet>
      <dgm:spPr/>
    </dgm:pt>
    <dgm:pt modelId="{40B5E60E-B047-4FC2-BBB4-EE5DC3ADA357}" type="pres">
      <dgm:prSet presAssocID="{6CD87ED6-A083-40D6-9D46-077D5EC35B7A}" presName="sibTrans" presStyleLbl="sibTrans2D1" presStyleIdx="0" presStyleCnt="0"/>
      <dgm:spPr/>
    </dgm:pt>
    <dgm:pt modelId="{F45DA4CC-02DA-4C0D-9F4B-B65429DEC267}" type="pres">
      <dgm:prSet presAssocID="{9D244CE7-90F9-418A-97AD-5F0B6788DE88}" presName="compNode" presStyleCnt="0"/>
      <dgm:spPr/>
    </dgm:pt>
    <dgm:pt modelId="{7B4DF397-110A-4BC2-B444-BA462783F3B6}" type="pres">
      <dgm:prSet presAssocID="{9D244CE7-90F9-418A-97AD-5F0B6788DE88}" presName="iconBgRect" presStyleLbl="bgShp" presStyleIdx="2" presStyleCnt="4"/>
      <dgm:spPr>
        <a:solidFill>
          <a:srgbClr val="92BAB5"/>
        </a:solidFill>
      </dgm:spPr>
    </dgm:pt>
    <dgm:pt modelId="{254608E7-491F-4725-9F1B-BEB9394DFE2C}" type="pres">
      <dgm:prSet presAssocID="{9D244CE7-90F9-418A-97AD-5F0B6788DE8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mart Phone"/>
        </a:ext>
      </dgm:extLst>
    </dgm:pt>
    <dgm:pt modelId="{84FE26ED-A003-4BC6-A45D-CC3F3AE9221A}" type="pres">
      <dgm:prSet presAssocID="{9D244CE7-90F9-418A-97AD-5F0B6788DE88}" presName="spaceRect" presStyleCnt="0"/>
      <dgm:spPr/>
    </dgm:pt>
    <dgm:pt modelId="{F800F481-AF1F-4D17-9891-DA6CE1884DDA}" type="pres">
      <dgm:prSet presAssocID="{9D244CE7-90F9-418A-97AD-5F0B6788DE88}" presName="textRect" presStyleLbl="revTx" presStyleIdx="2" presStyleCnt="4">
        <dgm:presLayoutVars>
          <dgm:chMax val="1"/>
          <dgm:chPref val="1"/>
        </dgm:presLayoutVars>
      </dgm:prSet>
      <dgm:spPr/>
    </dgm:pt>
    <dgm:pt modelId="{B2CE8123-9CCA-40A6-A3F7-40FCC172F772}" type="pres">
      <dgm:prSet presAssocID="{5A9E9AFB-F1AF-4850-8166-AE28BAB633CE}" presName="sibTrans" presStyleLbl="sibTrans2D1" presStyleIdx="0" presStyleCnt="0"/>
      <dgm:spPr/>
    </dgm:pt>
    <dgm:pt modelId="{51D6C2EE-3C6A-4518-9868-16BA776B4C3B}" type="pres">
      <dgm:prSet presAssocID="{99BD6145-91C4-415C-B0C8-0E6229F36F33}" presName="compNode" presStyleCnt="0"/>
      <dgm:spPr/>
    </dgm:pt>
    <dgm:pt modelId="{64532C52-9661-4A94-89D2-CDF1A45EEBCF}" type="pres">
      <dgm:prSet presAssocID="{99BD6145-91C4-415C-B0C8-0E6229F36F33}" presName="iconBgRect" presStyleLbl="bgShp" presStyleIdx="3" presStyleCnt="4"/>
      <dgm:spPr>
        <a:solidFill>
          <a:srgbClr val="92BAB5"/>
        </a:solidFill>
      </dgm:spPr>
    </dgm:pt>
    <dgm:pt modelId="{459F6C96-D51D-4E5B-A3D3-1915DE99F103}" type="pres">
      <dgm:prSet presAssocID="{99BD6145-91C4-415C-B0C8-0E6229F36F3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Key"/>
        </a:ext>
      </dgm:extLst>
    </dgm:pt>
    <dgm:pt modelId="{04FC51A0-B330-4D6A-9AEF-27EBEB63643F}" type="pres">
      <dgm:prSet presAssocID="{99BD6145-91C4-415C-B0C8-0E6229F36F33}" presName="spaceRect" presStyleCnt="0"/>
      <dgm:spPr/>
    </dgm:pt>
    <dgm:pt modelId="{94221224-6287-4712-9523-4041E99092C8}" type="pres">
      <dgm:prSet presAssocID="{99BD6145-91C4-415C-B0C8-0E6229F36F33}" presName="textRect" presStyleLbl="revTx" presStyleIdx="3" presStyleCnt="4">
        <dgm:presLayoutVars>
          <dgm:chMax val="1"/>
          <dgm:chPref val="1"/>
        </dgm:presLayoutVars>
      </dgm:prSet>
      <dgm:spPr/>
    </dgm:pt>
  </dgm:ptLst>
  <dgm:cxnLst>
    <dgm:cxn modelId="{8A26350D-2895-4791-A70E-CEAF0DEB37A3}" srcId="{CF66CB8A-B259-4015-A970-D50C8B920E46}" destId="{634CF94B-FAE7-460C-9F39-267008906EA6}" srcOrd="1" destOrd="0" parTransId="{5A042D36-3FF8-4E89-95CB-013518B892AB}" sibTransId="{6CD87ED6-A083-40D6-9D46-077D5EC35B7A}"/>
    <dgm:cxn modelId="{EB646D19-E967-418D-B310-FCC8C9C6FE5D}" type="presOf" srcId="{450870EF-B4CE-427C-B1A2-7398E76FF493}" destId="{5B58268C-591D-4F0D-868D-04F05D560682}" srcOrd="0" destOrd="0" presId="urn:microsoft.com/office/officeart/2018/2/layout/IconCircleList"/>
    <dgm:cxn modelId="{1C52651C-8D76-43FD-855A-4A4A02FC322F}" type="presOf" srcId="{9D244CE7-90F9-418A-97AD-5F0B6788DE88}" destId="{F800F481-AF1F-4D17-9891-DA6CE1884DDA}" srcOrd="0" destOrd="0" presId="urn:microsoft.com/office/officeart/2018/2/layout/IconCircleList"/>
    <dgm:cxn modelId="{234CAC5C-CFA9-4716-89B7-A41CFC4202A7}" srcId="{CF66CB8A-B259-4015-A970-D50C8B920E46}" destId="{BB86CDB7-5F6E-48EE-B614-81A29459F592}" srcOrd="0" destOrd="0" parTransId="{DA2313F5-1EFC-428A-870B-8A1FED239120}" sibTransId="{450870EF-B4CE-427C-B1A2-7398E76FF493}"/>
    <dgm:cxn modelId="{CEB9F561-33B7-4801-A0F5-DE7374F5BA59}" type="presOf" srcId="{5A9E9AFB-F1AF-4850-8166-AE28BAB633CE}" destId="{B2CE8123-9CCA-40A6-A3F7-40FCC172F772}" srcOrd="0" destOrd="0" presId="urn:microsoft.com/office/officeart/2018/2/layout/IconCircleList"/>
    <dgm:cxn modelId="{57CC5755-76AD-45CE-B88F-3F4D88BE09EF}" type="presOf" srcId="{634CF94B-FAE7-460C-9F39-267008906EA6}" destId="{7AF72544-A81F-415A-A1AE-538A30C52872}" srcOrd="0" destOrd="0" presId="urn:microsoft.com/office/officeart/2018/2/layout/IconCircleList"/>
    <dgm:cxn modelId="{6E7BF78D-406C-44D0-8128-8CC08AF1B7C1}" type="presOf" srcId="{CF66CB8A-B259-4015-A970-D50C8B920E46}" destId="{B25A5FE4-3ECA-4BEB-BB3A-1AE296B9BBDA}" srcOrd="0" destOrd="0" presId="urn:microsoft.com/office/officeart/2018/2/layout/IconCircleList"/>
    <dgm:cxn modelId="{F22C87A3-235D-485F-911E-618B1DFFEA92}" srcId="{CF66CB8A-B259-4015-A970-D50C8B920E46}" destId="{99BD6145-91C4-415C-B0C8-0E6229F36F33}" srcOrd="3" destOrd="0" parTransId="{B0803085-B0EF-4B21-84A7-281520DEC42C}" sibTransId="{3834CE45-09D9-46E5-A9FC-186119A3AFAA}"/>
    <dgm:cxn modelId="{864C0DC9-7125-4858-9DD4-C0A6AD0A44FD}" srcId="{CF66CB8A-B259-4015-A970-D50C8B920E46}" destId="{9D244CE7-90F9-418A-97AD-5F0B6788DE88}" srcOrd="2" destOrd="0" parTransId="{41F411F1-F4BE-422E-A6E1-37494FB3F4F7}" sibTransId="{5A9E9AFB-F1AF-4850-8166-AE28BAB633CE}"/>
    <dgm:cxn modelId="{109BECEC-623C-405D-A2DB-DFCB7CB1C181}" type="presOf" srcId="{BB86CDB7-5F6E-48EE-B614-81A29459F592}" destId="{6E04035A-43A2-4C42-B5D7-FC75FD186FDE}" srcOrd="0" destOrd="0" presId="urn:microsoft.com/office/officeart/2018/2/layout/IconCircleList"/>
    <dgm:cxn modelId="{B76205F8-966F-4D91-99DD-48A423C9688D}" type="presOf" srcId="{6CD87ED6-A083-40D6-9D46-077D5EC35B7A}" destId="{40B5E60E-B047-4FC2-BBB4-EE5DC3ADA357}" srcOrd="0" destOrd="0" presId="urn:microsoft.com/office/officeart/2018/2/layout/IconCircleList"/>
    <dgm:cxn modelId="{7DB81CF8-F5FB-40EB-A388-A89A2391630C}" type="presOf" srcId="{99BD6145-91C4-415C-B0C8-0E6229F36F33}" destId="{94221224-6287-4712-9523-4041E99092C8}" srcOrd="0" destOrd="0" presId="urn:microsoft.com/office/officeart/2018/2/layout/IconCircleList"/>
    <dgm:cxn modelId="{858271A6-30D4-45B0-841D-C7053C828ECB}" type="presParOf" srcId="{B25A5FE4-3ECA-4BEB-BB3A-1AE296B9BBDA}" destId="{B26648B5-74CE-40FC-A0E6-FBC1B0A0A71E}" srcOrd="0" destOrd="0" presId="urn:microsoft.com/office/officeart/2018/2/layout/IconCircleList"/>
    <dgm:cxn modelId="{42E35DE5-1E0C-4E4D-A8A6-8BB7C923F61F}" type="presParOf" srcId="{B26648B5-74CE-40FC-A0E6-FBC1B0A0A71E}" destId="{602A22AB-1266-4983-8F0C-D7042E814F73}" srcOrd="0" destOrd="0" presId="urn:microsoft.com/office/officeart/2018/2/layout/IconCircleList"/>
    <dgm:cxn modelId="{EB8BFE19-55CD-42F2-8AAD-D0A66EE0E6BD}" type="presParOf" srcId="{602A22AB-1266-4983-8F0C-D7042E814F73}" destId="{E823D54F-33F2-470B-BB76-18C9C1C2E44F}" srcOrd="0" destOrd="0" presId="urn:microsoft.com/office/officeart/2018/2/layout/IconCircleList"/>
    <dgm:cxn modelId="{9B2116A6-9061-43B0-A204-1C956C03CFE3}" type="presParOf" srcId="{602A22AB-1266-4983-8F0C-D7042E814F73}" destId="{963CF49C-DD67-48D6-B25D-DA917283103F}" srcOrd="1" destOrd="0" presId="urn:microsoft.com/office/officeart/2018/2/layout/IconCircleList"/>
    <dgm:cxn modelId="{648D465F-03F2-40EB-AFBE-2AF0BCE8606D}" type="presParOf" srcId="{602A22AB-1266-4983-8F0C-D7042E814F73}" destId="{288703E0-0435-450D-9C5F-FE8F586FE9FA}" srcOrd="2" destOrd="0" presId="urn:microsoft.com/office/officeart/2018/2/layout/IconCircleList"/>
    <dgm:cxn modelId="{9A8A617C-82E2-49DC-B285-65078D702C97}" type="presParOf" srcId="{602A22AB-1266-4983-8F0C-D7042E814F73}" destId="{6E04035A-43A2-4C42-B5D7-FC75FD186FDE}" srcOrd="3" destOrd="0" presId="urn:microsoft.com/office/officeart/2018/2/layout/IconCircleList"/>
    <dgm:cxn modelId="{F259AAEF-43BB-4E41-82FD-5D07710CD59F}" type="presParOf" srcId="{B26648B5-74CE-40FC-A0E6-FBC1B0A0A71E}" destId="{5B58268C-591D-4F0D-868D-04F05D560682}" srcOrd="1" destOrd="0" presId="urn:microsoft.com/office/officeart/2018/2/layout/IconCircleList"/>
    <dgm:cxn modelId="{6831E9B3-3EB9-4ABF-81BB-51F6E84B7BCD}" type="presParOf" srcId="{B26648B5-74CE-40FC-A0E6-FBC1B0A0A71E}" destId="{3CE6740B-DB94-4AEA-AEA7-041CE5F725C6}" srcOrd="2" destOrd="0" presId="urn:microsoft.com/office/officeart/2018/2/layout/IconCircleList"/>
    <dgm:cxn modelId="{0F25F32B-DFD4-492C-8398-CA6C864EB9BC}" type="presParOf" srcId="{3CE6740B-DB94-4AEA-AEA7-041CE5F725C6}" destId="{924E3923-A064-4F64-B7D8-7DAA4261FD99}" srcOrd="0" destOrd="0" presId="urn:microsoft.com/office/officeart/2018/2/layout/IconCircleList"/>
    <dgm:cxn modelId="{BBEE35ED-D388-4108-9349-7533EC7BB473}" type="presParOf" srcId="{3CE6740B-DB94-4AEA-AEA7-041CE5F725C6}" destId="{D806C199-68C6-43BA-997E-11C453B95579}" srcOrd="1" destOrd="0" presId="urn:microsoft.com/office/officeart/2018/2/layout/IconCircleList"/>
    <dgm:cxn modelId="{0DD50CC1-9922-4944-9B51-0ECF69669E4F}" type="presParOf" srcId="{3CE6740B-DB94-4AEA-AEA7-041CE5F725C6}" destId="{5B9C3A42-5D49-4499-8B77-8B92B4DD89C6}" srcOrd="2" destOrd="0" presId="urn:microsoft.com/office/officeart/2018/2/layout/IconCircleList"/>
    <dgm:cxn modelId="{8FBB22DE-4FC0-4982-A2B1-A8498C1889A3}" type="presParOf" srcId="{3CE6740B-DB94-4AEA-AEA7-041CE5F725C6}" destId="{7AF72544-A81F-415A-A1AE-538A30C52872}" srcOrd="3" destOrd="0" presId="urn:microsoft.com/office/officeart/2018/2/layout/IconCircleList"/>
    <dgm:cxn modelId="{6EB99437-7444-410A-97D4-A267140440C7}" type="presParOf" srcId="{B26648B5-74CE-40FC-A0E6-FBC1B0A0A71E}" destId="{40B5E60E-B047-4FC2-BBB4-EE5DC3ADA357}" srcOrd="3" destOrd="0" presId="urn:microsoft.com/office/officeart/2018/2/layout/IconCircleList"/>
    <dgm:cxn modelId="{57329223-55E6-47BA-8FBF-F67BE17F4EE2}" type="presParOf" srcId="{B26648B5-74CE-40FC-A0E6-FBC1B0A0A71E}" destId="{F45DA4CC-02DA-4C0D-9F4B-B65429DEC267}" srcOrd="4" destOrd="0" presId="urn:microsoft.com/office/officeart/2018/2/layout/IconCircleList"/>
    <dgm:cxn modelId="{950579ED-213F-4DA2-9A5F-ABE2F9095AC1}" type="presParOf" srcId="{F45DA4CC-02DA-4C0D-9F4B-B65429DEC267}" destId="{7B4DF397-110A-4BC2-B444-BA462783F3B6}" srcOrd="0" destOrd="0" presId="urn:microsoft.com/office/officeart/2018/2/layout/IconCircleList"/>
    <dgm:cxn modelId="{6E9271C4-DA11-414D-9062-962AFF2E9C76}" type="presParOf" srcId="{F45DA4CC-02DA-4C0D-9F4B-B65429DEC267}" destId="{254608E7-491F-4725-9F1B-BEB9394DFE2C}" srcOrd="1" destOrd="0" presId="urn:microsoft.com/office/officeart/2018/2/layout/IconCircleList"/>
    <dgm:cxn modelId="{E1B7982E-A688-4A50-9699-9FA7CDD8F86E}" type="presParOf" srcId="{F45DA4CC-02DA-4C0D-9F4B-B65429DEC267}" destId="{84FE26ED-A003-4BC6-A45D-CC3F3AE9221A}" srcOrd="2" destOrd="0" presId="urn:microsoft.com/office/officeart/2018/2/layout/IconCircleList"/>
    <dgm:cxn modelId="{734038D5-D54B-48A7-B6A6-8F40011759A3}" type="presParOf" srcId="{F45DA4CC-02DA-4C0D-9F4B-B65429DEC267}" destId="{F800F481-AF1F-4D17-9891-DA6CE1884DDA}" srcOrd="3" destOrd="0" presId="urn:microsoft.com/office/officeart/2018/2/layout/IconCircleList"/>
    <dgm:cxn modelId="{ECF15413-D705-443E-9618-082CFEE9F425}" type="presParOf" srcId="{B26648B5-74CE-40FC-A0E6-FBC1B0A0A71E}" destId="{B2CE8123-9CCA-40A6-A3F7-40FCC172F772}" srcOrd="5" destOrd="0" presId="urn:microsoft.com/office/officeart/2018/2/layout/IconCircleList"/>
    <dgm:cxn modelId="{349A2E72-ABBA-4AF0-90E3-71E636E23A07}" type="presParOf" srcId="{B26648B5-74CE-40FC-A0E6-FBC1B0A0A71E}" destId="{51D6C2EE-3C6A-4518-9868-16BA776B4C3B}" srcOrd="6" destOrd="0" presId="urn:microsoft.com/office/officeart/2018/2/layout/IconCircleList"/>
    <dgm:cxn modelId="{ACD4FF9F-C0F3-4308-8108-4B387E5FF1B5}" type="presParOf" srcId="{51D6C2EE-3C6A-4518-9868-16BA776B4C3B}" destId="{64532C52-9661-4A94-89D2-CDF1A45EEBCF}" srcOrd="0" destOrd="0" presId="urn:microsoft.com/office/officeart/2018/2/layout/IconCircleList"/>
    <dgm:cxn modelId="{1320FD71-2592-4C9B-9BE6-215E88611A64}" type="presParOf" srcId="{51D6C2EE-3C6A-4518-9868-16BA776B4C3B}" destId="{459F6C96-D51D-4E5B-A3D3-1915DE99F103}" srcOrd="1" destOrd="0" presId="urn:microsoft.com/office/officeart/2018/2/layout/IconCircleList"/>
    <dgm:cxn modelId="{2DB196A4-3AA8-481F-A16F-D888A4B003D6}" type="presParOf" srcId="{51D6C2EE-3C6A-4518-9868-16BA776B4C3B}" destId="{04FC51A0-B330-4D6A-9AEF-27EBEB63643F}" srcOrd="2" destOrd="0" presId="urn:microsoft.com/office/officeart/2018/2/layout/IconCircleList"/>
    <dgm:cxn modelId="{F866CE94-9360-46F7-AFF4-2DD3FA2E3F6B}" type="presParOf" srcId="{51D6C2EE-3C6A-4518-9868-16BA776B4C3B}" destId="{94221224-6287-4712-9523-4041E99092C8}"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8C951-EFFD-4FFC-AF76-CDA07FA13611}">
      <dsp:nvSpPr>
        <dsp:cNvPr id="0" name=""/>
        <dsp:cNvSpPr/>
      </dsp:nvSpPr>
      <dsp:spPr>
        <a:xfrm>
          <a:off x="0" y="586"/>
          <a:ext cx="69729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57DFD6-E532-4C2F-8E0F-DDB6EB97F0A2}">
      <dsp:nvSpPr>
        <dsp:cNvPr id="0" name=""/>
        <dsp:cNvSpPr/>
      </dsp:nvSpPr>
      <dsp:spPr>
        <a:xfrm>
          <a:off x="0" y="586"/>
          <a:ext cx="6972975" cy="686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100000"/>
            </a:lnSpc>
            <a:spcBef>
              <a:spcPct val="0"/>
            </a:spcBef>
            <a:spcAft>
              <a:spcPct val="35000"/>
            </a:spcAft>
            <a:buNone/>
          </a:pPr>
          <a:r>
            <a:rPr lang="es" sz="3200" b="1" kern="1200">
              <a:latin typeface="Aptos" panose="020B0004020202020204" pitchFamily="34" charset="0"/>
            </a:rPr>
            <a:t>CONTENIDO</a:t>
          </a:r>
          <a:endParaRPr lang="en-US" sz="3200" kern="1200" dirty="0">
            <a:latin typeface="Aptos" panose="020B0004020202020204" pitchFamily="34" charset="0"/>
          </a:endParaRPr>
        </a:p>
      </dsp:txBody>
      <dsp:txXfrm>
        <a:off x="0" y="586"/>
        <a:ext cx="6972975" cy="686149"/>
      </dsp:txXfrm>
    </dsp:sp>
    <dsp:sp modelId="{BA978681-798E-4E8B-9906-702C602C2001}">
      <dsp:nvSpPr>
        <dsp:cNvPr id="0" name=""/>
        <dsp:cNvSpPr/>
      </dsp:nvSpPr>
      <dsp:spPr>
        <a:xfrm>
          <a:off x="0" y="686736"/>
          <a:ext cx="69729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C219AF-C8D7-4CA7-AF96-133CB193B538}">
      <dsp:nvSpPr>
        <dsp:cNvPr id="0" name=""/>
        <dsp:cNvSpPr/>
      </dsp:nvSpPr>
      <dsp:spPr>
        <a:xfrm>
          <a:off x="0" y="686736"/>
          <a:ext cx="6972975" cy="686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ct val="35000"/>
            </a:spcAft>
            <a:buNone/>
          </a:pPr>
          <a:r>
            <a:rPr lang="es" sz="2400" kern="1200" dirty="0">
              <a:latin typeface="Aptos" panose="020B0004020202020204" pitchFamily="34" charset="0"/>
              <a:cs typeface="Calibri" panose="020F0502020204030204" pitchFamily="34" charset="0"/>
            </a:rPr>
            <a:t>Navegación segura</a:t>
          </a:r>
          <a:endParaRPr lang="en-US" sz="2400" kern="1200" dirty="0">
            <a:latin typeface="Aptos" panose="020B0004020202020204" pitchFamily="34" charset="0"/>
            <a:ea typeface="+mn-ea"/>
            <a:cs typeface="+mn-cs"/>
          </a:endParaRPr>
        </a:p>
      </dsp:txBody>
      <dsp:txXfrm>
        <a:off x="0" y="686736"/>
        <a:ext cx="6972975" cy="686149"/>
      </dsp:txXfrm>
    </dsp:sp>
    <dsp:sp modelId="{9B43BAE5-18C7-477B-B28A-7E020CBF5F7B}">
      <dsp:nvSpPr>
        <dsp:cNvPr id="0" name=""/>
        <dsp:cNvSpPr/>
      </dsp:nvSpPr>
      <dsp:spPr>
        <a:xfrm>
          <a:off x="0" y="1372885"/>
          <a:ext cx="69729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558840-8C6C-481B-8684-6366253DF07C}">
      <dsp:nvSpPr>
        <dsp:cNvPr id="0" name=""/>
        <dsp:cNvSpPr/>
      </dsp:nvSpPr>
      <dsp:spPr>
        <a:xfrm>
          <a:off x="0" y="1372885"/>
          <a:ext cx="6972975" cy="686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ct val="35000"/>
            </a:spcAft>
            <a:buNone/>
          </a:pPr>
          <a:r>
            <a:rPr lang="es" sz="2400" kern="1200" dirty="0">
              <a:latin typeface="Aptos" panose="020B0004020202020204" pitchFamily="34" charset="0"/>
              <a:cs typeface="Calibri" panose="020F0502020204030204" pitchFamily="34" charset="0"/>
            </a:rPr>
            <a:t>Inicios de sesión persistentes </a:t>
          </a:r>
          <a:endParaRPr lang="en-US" sz="2400" kern="1200" dirty="0">
            <a:latin typeface="Aptos" panose="020B0004020202020204" pitchFamily="34" charset="0"/>
            <a:ea typeface="+mn-ea"/>
            <a:cs typeface="+mn-cs"/>
          </a:endParaRPr>
        </a:p>
      </dsp:txBody>
      <dsp:txXfrm>
        <a:off x="0" y="1372885"/>
        <a:ext cx="6972975" cy="686149"/>
      </dsp:txXfrm>
    </dsp:sp>
    <dsp:sp modelId="{FE5EB41F-DC81-47AF-8DFE-8B2FC44AE86B}">
      <dsp:nvSpPr>
        <dsp:cNvPr id="0" name=""/>
        <dsp:cNvSpPr/>
      </dsp:nvSpPr>
      <dsp:spPr>
        <a:xfrm>
          <a:off x="0" y="2059035"/>
          <a:ext cx="69729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7E7B5F-1C43-410C-83C8-908BF621182B}">
      <dsp:nvSpPr>
        <dsp:cNvPr id="0" name=""/>
        <dsp:cNvSpPr/>
      </dsp:nvSpPr>
      <dsp:spPr>
        <a:xfrm>
          <a:off x="0" y="2059035"/>
          <a:ext cx="6972975" cy="686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ct val="35000"/>
            </a:spcAft>
            <a:buNone/>
          </a:pPr>
          <a:r>
            <a:rPr lang="es" sz="2400" kern="1200" dirty="0">
              <a:latin typeface="Aptos" panose="020B0004020202020204" pitchFamily="34" charset="0"/>
              <a:cs typeface="Calibri" panose="020F0502020204030204" pitchFamily="34" charset="0"/>
            </a:rPr>
            <a:t>Seguridad de los dispositivos</a:t>
          </a:r>
          <a:endParaRPr lang="en-US" sz="2400" kern="1200" dirty="0">
            <a:latin typeface="Aptos" panose="020B0004020202020204" pitchFamily="34" charset="0"/>
            <a:ea typeface="+mn-ea"/>
            <a:cs typeface="+mn-cs"/>
          </a:endParaRPr>
        </a:p>
      </dsp:txBody>
      <dsp:txXfrm>
        <a:off x="0" y="2059035"/>
        <a:ext cx="6972975" cy="686149"/>
      </dsp:txXfrm>
    </dsp:sp>
    <dsp:sp modelId="{996B8815-0BC1-49F5-9553-1DBF6F5EA2EA}">
      <dsp:nvSpPr>
        <dsp:cNvPr id="0" name=""/>
        <dsp:cNvSpPr/>
      </dsp:nvSpPr>
      <dsp:spPr>
        <a:xfrm>
          <a:off x="0" y="2745184"/>
          <a:ext cx="697297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F04FAA-CDBB-45AF-B0C2-49E51794CC51}">
      <dsp:nvSpPr>
        <dsp:cNvPr id="0" name=""/>
        <dsp:cNvSpPr/>
      </dsp:nvSpPr>
      <dsp:spPr>
        <a:xfrm>
          <a:off x="0" y="2745184"/>
          <a:ext cx="6972975" cy="686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ct val="35000"/>
            </a:spcAft>
            <a:buNone/>
          </a:pPr>
          <a:r>
            <a:rPr lang="es" sz="2400" kern="1200" dirty="0">
              <a:latin typeface="Aptos" panose="020B0004020202020204" pitchFamily="34" charset="0"/>
              <a:cs typeface="Calibri" panose="020F0502020204030204" pitchFamily="34" charset="0"/>
            </a:rPr>
            <a:t>Seguridad de los dispositivos móviles</a:t>
          </a:r>
          <a:endParaRPr lang="en-US" sz="2400" kern="1200" dirty="0">
            <a:latin typeface="Aptos" panose="020B0004020202020204" pitchFamily="34" charset="0"/>
            <a:ea typeface="+mn-ea"/>
            <a:cs typeface="+mn-cs"/>
          </a:endParaRPr>
        </a:p>
      </dsp:txBody>
      <dsp:txXfrm>
        <a:off x="0" y="2745184"/>
        <a:ext cx="6972975" cy="686149"/>
      </dsp:txXfrm>
    </dsp:sp>
    <dsp:sp modelId="{74179D35-ABBE-4B3A-836B-4A4B3E2D9576}">
      <dsp:nvSpPr>
        <dsp:cNvPr id="0" name=""/>
        <dsp:cNvSpPr/>
      </dsp:nvSpPr>
      <dsp:spPr>
        <a:xfrm>
          <a:off x="0" y="3431334"/>
          <a:ext cx="69729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074126-4884-4E43-9DC5-B2AD3A1DC8D7}">
      <dsp:nvSpPr>
        <dsp:cNvPr id="0" name=""/>
        <dsp:cNvSpPr/>
      </dsp:nvSpPr>
      <dsp:spPr>
        <a:xfrm>
          <a:off x="0" y="3431334"/>
          <a:ext cx="6972975" cy="686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 sz="2400" kern="1200" dirty="0">
              <a:latin typeface="Aptos" panose="020B0004020202020204" pitchFamily="34" charset="0"/>
              <a:cs typeface="Calibri" panose="020F0502020204030204" pitchFamily="34" charset="0"/>
            </a:rPr>
            <a:t>Uso seguro de aplicaciones móviles</a:t>
          </a:r>
          <a:endParaRPr lang="sk-SK" sz="2400" kern="1200" dirty="0">
            <a:latin typeface="Aptos" panose="020B0004020202020204" pitchFamily="34" charset="0"/>
          </a:endParaRPr>
        </a:p>
      </dsp:txBody>
      <dsp:txXfrm>
        <a:off x="0" y="3431334"/>
        <a:ext cx="6972975" cy="686149"/>
      </dsp:txXfrm>
    </dsp:sp>
    <dsp:sp modelId="{648A20A8-418D-4A81-BB28-0C1177E63AEF}">
      <dsp:nvSpPr>
        <dsp:cNvPr id="0" name=""/>
        <dsp:cNvSpPr/>
      </dsp:nvSpPr>
      <dsp:spPr>
        <a:xfrm>
          <a:off x="0" y="4117483"/>
          <a:ext cx="69729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72F9F6-F842-4442-B25B-D1F7A0C805B6}">
      <dsp:nvSpPr>
        <dsp:cNvPr id="0" name=""/>
        <dsp:cNvSpPr/>
      </dsp:nvSpPr>
      <dsp:spPr>
        <a:xfrm>
          <a:off x="0" y="4117483"/>
          <a:ext cx="6972975" cy="686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 sz="2400" kern="1200" dirty="0">
              <a:latin typeface="Aptos" panose="020B0004020202020204" pitchFamily="34" charset="0"/>
              <a:cs typeface="Calibri" panose="020F0502020204030204" pitchFamily="34" charset="0"/>
            </a:rPr>
            <a:t>Métodos de autenticación</a:t>
          </a:r>
          <a:endParaRPr lang="sk-SK" sz="2400" kern="1200" dirty="0">
            <a:latin typeface="Aptos" panose="020B0004020202020204" pitchFamily="34" charset="0"/>
          </a:endParaRPr>
        </a:p>
      </dsp:txBody>
      <dsp:txXfrm>
        <a:off x="0" y="4117483"/>
        <a:ext cx="6972975" cy="6861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A2FB6-E555-4466-9AC6-386DF7A238F8}">
      <dsp:nvSpPr>
        <dsp:cNvPr id="0" name=""/>
        <dsp:cNvSpPr/>
      </dsp:nvSpPr>
      <dsp:spPr>
        <a:xfrm>
          <a:off x="3056079" y="971662"/>
          <a:ext cx="667816" cy="91440"/>
        </a:xfrm>
        <a:custGeom>
          <a:avLst/>
          <a:gdLst/>
          <a:ahLst/>
          <a:cxnLst/>
          <a:rect l="0" t="0" r="0" b="0"/>
          <a:pathLst>
            <a:path>
              <a:moveTo>
                <a:pt x="0" y="45720"/>
              </a:moveTo>
              <a:lnTo>
                <a:pt x="667816"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72526" y="1013887"/>
        <a:ext cx="34920" cy="6990"/>
      </dsp:txXfrm>
    </dsp:sp>
    <dsp:sp modelId="{5977030B-4AAD-4030-88DE-123690AFBA67}">
      <dsp:nvSpPr>
        <dsp:cNvPr id="0" name=""/>
        <dsp:cNvSpPr/>
      </dsp:nvSpPr>
      <dsp:spPr>
        <a:xfrm>
          <a:off x="21287" y="106405"/>
          <a:ext cx="3036592" cy="182195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796" tIns="156187" rIns="148796" bIns="156187" numCol="1" spcCol="1270" anchor="ctr" anchorCtr="0">
          <a:noAutofit/>
        </a:bodyPr>
        <a:lstStyle/>
        <a:p>
          <a:pPr marL="0" lvl="0" indent="0" algn="ctr" defTabSz="711200">
            <a:lnSpc>
              <a:spcPct val="90000"/>
            </a:lnSpc>
            <a:spcBef>
              <a:spcPct val="0"/>
            </a:spcBef>
            <a:spcAft>
              <a:spcPct val="35000"/>
            </a:spcAft>
            <a:buNone/>
          </a:pPr>
          <a:r>
            <a:rPr lang="es" sz="1600" b="1" kern="1200" dirty="0">
              <a:solidFill>
                <a:schemeClr val="tx1"/>
              </a:solidFill>
            </a:rPr>
            <a:t>Mantenga el software actualizado</a:t>
          </a:r>
          <a:r>
            <a:rPr lang="es" sz="1600" kern="1200" dirty="0"/>
            <a:t>: actualice periódicamente los sistemas operativos, las aplicaciones y el software antivirus para corregir las vulnerabilidades de seguridad y protegerse contra amenazas emergentes.</a:t>
          </a:r>
        </a:p>
      </dsp:txBody>
      <dsp:txXfrm>
        <a:off x="21287" y="106405"/>
        <a:ext cx="3036592" cy="1821955"/>
      </dsp:txXfrm>
    </dsp:sp>
    <dsp:sp modelId="{9F0FA535-14F8-4B4B-B38D-5CF5B55F79C7}">
      <dsp:nvSpPr>
        <dsp:cNvPr id="0" name=""/>
        <dsp:cNvSpPr/>
      </dsp:nvSpPr>
      <dsp:spPr>
        <a:xfrm>
          <a:off x="6791087" y="971662"/>
          <a:ext cx="667816" cy="91440"/>
        </a:xfrm>
        <a:custGeom>
          <a:avLst/>
          <a:gdLst/>
          <a:ahLst/>
          <a:cxnLst/>
          <a:rect l="0" t="0" r="0" b="0"/>
          <a:pathLst>
            <a:path>
              <a:moveTo>
                <a:pt x="0" y="45720"/>
              </a:moveTo>
              <a:lnTo>
                <a:pt x="667816"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07535" y="1013887"/>
        <a:ext cx="34920" cy="6990"/>
      </dsp:txXfrm>
    </dsp:sp>
    <dsp:sp modelId="{A579C76C-989B-431A-851C-A95373D26C8C}">
      <dsp:nvSpPr>
        <dsp:cNvPr id="0" name=""/>
        <dsp:cNvSpPr/>
      </dsp:nvSpPr>
      <dsp:spPr>
        <a:xfrm>
          <a:off x="3756295" y="106405"/>
          <a:ext cx="3036592" cy="182195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796" tIns="156187" rIns="148796" bIns="156187" numCol="1" spcCol="1270" anchor="ctr" anchorCtr="0">
          <a:noAutofit/>
        </a:bodyPr>
        <a:lstStyle/>
        <a:p>
          <a:pPr marL="0" lvl="0" indent="0" algn="ctr" defTabSz="711200">
            <a:lnSpc>
              <a:spcPct val="90000"/>
            </a:lnSpc>
            <a:spcBef>
              <a:spcPct val="0"/>
            </a:spcBef>
            <a:spcAft>
              <a:spcPct val="35000"/>
            </a:spcAft>
            <a:buNone/>
          </a:pPr>
          <a:r>
            <a:rPr lang="es" sz="1600" b="1" kern="1200" dirty="0">
              <a:solidFill>
                <a:schemeClr val="tx1"/>
              </a:solidFill>
            </a:rPr>
            <a:t>Utilice contraseñas seguras</a:t>
          </a:r>
          <a:r>
            <a:rPr lang="es" sz="1600" kern="1200" dirty="0"/>
            <a:t>: </a:t>
          </a:r>
          <a:r>
            <a:rPr lang="es" sz="1600" b="0" kern="1200" dirty="0"/>
            <a:t>más información en la Subsección 1 – Seguridad digital</a:t>
          </a:r>
        </a:p>
      </dsp:txBody>
      <dsp:txXfrm>
        <a:off x="3756295" y="106405"/>
        <a:ext cx="3036592" cy="1821955"/>
      </dsp:txXfrm>
    </dsp:sp>
    <dsp:sp modelId="{C8D9E8FE-70AB-42C2-B5E6-E20B1D864434}">
      <dsp:nvSpPr>
        <dsp:cNvPr id="0" name=""/>
        <dsp:cNvSpPr/>
      </dsp:nvSpPr>
      <dsp:spPr>
        <a:xfrm>
          <a:off x="1539583" y="1926560"/>
          <a:ext cx="7470016" cy="941537"/>
        </a:xfrm>
        <a:custGeom>
          <a:avLst/>
          <a:gdLst/>
          <a:ahLst/>
          <a:cxnLst/>
          <a:rect l="0" t="0" r="0" b="0"/>
          <a:pathLst>
            <a:path>
              <a:moveTo>
                <a:pt x="7470016" y="0"/>
              </a:moveTo>
              <a:lnTo>
                <a:pt x="7470016" y="487868"/>
              </a:lnTo>
              <a:lnTo>
                <a:pt x="0" y="487868"/>
              </a:lnTo>
              <a:lnTo>
                <a:pt x="0" y="941537"/>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86266" y="2393833"/>
        <a:ext cx="376650" cy="6990"/>
      </dsp:txXfrm>
    </dsp:sp>
    <dsp:sp modelId="{DDD5FC27-37DB-4D4F-BC43-885D01DF0428}">
      <dsp:nvSpPr>
        <dsp:cNvPr id="0" name=""/>
        <dsp:cNvSpPr/>
      </dsp:nvSpPr>
      <dsp:spPr>
        <a:xfrm>
          <a:off x="7491303" y="106405"/>
          <a:ext cx="3036592" cy="182195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796" tIns="156187" rIns="148796" bIns="156187" numCol="1" spcCol="1270" anchor="ctr" anchorCtr="0">
          <a:noAutofit/>
        </a:bodyPr>
        <a:lstStyle/>
        <a:p>
          <a:pPr marL="0" lvl="0" indent="0" algn="ctr" defTabSz="711200">
            <a:lnSpc>
              <a:spcPct val="90000"/>
            </a:lnSpc>
            <a:spcBef>
              <a:spcPct val="0"/>
            </a:spcBef>
            <a:spcAft>
              <a:spcPct val="35000"/>
            </a:spcAft>
            <a:buNone/>
          </a:pPr>
          <a:r>
            <a:rPr lang="es" sz="1600" b="1" kern="1200" dirty="0">
              <a:solidFill>
                <a:schemeClr val="tx1"/>
              </a:solidFill>
            </a:rPr>
            <a:t>Conexiones de red seguras</a:t>
          </a:r>
          <a:r>
            <a:rPr lang="es" sz="1600" kern="1200" dirty="0"/>
            <a:t>: utilice redes Wi-Fi seguras con protocolos de cifrado fuertes (por ejemplo, WPA2) y evite conectarse a redes Wi-Fi públicas o no seguras para minimizar el riesgo de interceptación de datos.</a:t>
          </a:r>
        </a:p>
      </dsp:txBody>
      <dsp:txXfrm>
        <a:off x="7491303" y="106405"/>
        <a:ext cx="3036592" cy="1821955"/>
      </dsp:txXfrm>
    </dsp:sp>
    <dsp:sp modelId="{1BAA78E3-F592-49D7-B616-5C250142B623}">
      <dsp:nvSpPr>
        <dsp:cNvPr id="0" name=""/>
        <dsp:cNvSpPr/>
      </dsp:nvSpPr>
      <dsp:spPr>
        <a:xfrm>
          <a:off x="3056079" y="3765755"/>
          <a:ext cx="667816" cy="91440"/>
        </a:xfrm>
        <a:custGeom>
          <a:avLst/>
          <a:gdLst/>
          <a:ahLst/>
          <a:cxnLst/>
          <a:rect l="0" t="0" r="0" b="0"/>
          <a:pathLst>
            <a:path>
              <a:moveTo>
                <a:pt x="0" y="45720"/>
              </a:moveTo>
              <a:lnTo>
                <a:pt x="667816"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72526" y="3807980"/>
        <a:ext cx="34920" cy="6990"/>
      </dsp:txXfrm>
    </dsp:sp>
    <dsp:sp modelId="{66CC63E6-758E-4CFE-AC2A-8B5EC4E6B163}">
      <dsp:nvSpPr>
        <dsp:cNvPr id="0" name=""/>
        <dsp:cNvSpPr/>
      </dsp:nvSpPr>
      <dsp:spPr>
        <a:xfrm>
          <a:off x="21287" y="2900498"/>
          <a:ext cx="3036592" cy="182195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796" tIns="156187" rIns="148796" bIns="156187" numCol="1" spcCol="1270" anchor="ctr" anchorCtr="0">
          <a:noAutofit/>
        </a:bodyPr>
        <a:lstStyle/>
        <a:p>
          <a:pPr marL="0" lvl="0" indent="0" algn="ctr" defTabSz="711200">
            <a:lnSpc>
              <a:spcPct val="90000"/>
            </a:lnSpc>
            <a:spcBef>
              <a:spcPct val="0"/>
            </a:spcBef>
            <a:spcAft>
              <a:spcPct val="35000"/>
            </a:spcAft>
            <a:buNone/>
          </a:pPr>
          <a:r>
            <a:rPr lang="es" sz="1600" b="1" kern="1200" dirty="0">
              <a:solidFill>
                <a:schemeClr val="tx1"/>
              </a:solidFill>
            </a:rPr>
            <a:t>Practique hábitos de navegación seguros</a:t>
          </a:r>
          <a:r>
            <a:rPr lang="es" sz="1600" kern="1200" dirty="0"/>
            <a:t>: capítulo 2.1 de este presentación.</a:t>
          </a:r>
          <a:endParaRPr lang="en-US" sz="1600" kern="1200" dirty="0"/>
        </a:p>
      </dsp:txBody>
      <dsp:txXfrm>
        <a:off x="21287" y="2900498"/>
        <a:ext cx="3036592" cy="1821955"/>
      </dsp:txXfrm>
    </dsp:sp>
    <dsp:sp modelId="{16830A27-BF7E-4AFE-BCCB-F9FE74A8B411}">
      <dsp:nvSpPr>
        <dsp:cNvPr id="0" name=""/>
        <dsp:cNvSpPr/>
      </dsp:nvSpPr>
      <dsp:spPr>
        <a:xfrm>
          <a:off x="6791087" y="3765755"/>
          <a:ext cx="659738" cy="91440"/>
        </a:xfrm>
        <a:custGeom>
          <a:avLst/>
          <a:gdLst/>
          <a:ahLst/>
          <a:cxnLst/>
          <a:rect l="0" t="0" r="0" b="0"/>
          <a:pathLst>
            <a:path>
              <a:moveTo>
                <a:pt x="0" y="45720"/>
              </a:moveTo>
              <a:lnTo>
                <a:pt x="659738"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03698" y="3807980"/>
        <a:ext cx="34516" cy="6990"/>
      </dsp:txXfrm>
    </dsp:sp>
    <dsp:sp modelId="{2DBCD442-6DCC-4CEE-AD32-682C11300D51}">
      <dsp:nvSpPr>
        <dsp:cNvPr id="0" name=""/>
        <dsp:cNvSpPr/>
      </dsp:nvSpPr>
      <dsp:spPr>
        <a:xfrm>
          <a:off x="3756295" y="2900498"/>
          <a:ext cx="3036592" cy="182195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796" tIns="156187" rIns="148796" bIns="156187" numCol="1" spcCol="1270" anchor="ctr" anchorCtr="0">
          <a:noAutofit/>
        </a:bodyPr>
        <a:lstStyle/>
        <a:p>
          <a:pPr marL="0" lvl="0" indent="0" algn="ctr" defTabSz="711200">
            <a:lnSpc>
              <a:spcPct val="90000"/>
            </a:lnSpc>
            <a:spcBef>
              <a:spcPct val="0"/>
            </a:spcBef>
            <a:spcAft>
              <a:spcPct val="35000"/>
            </a:spcAft>
            <a:buNone/>
          </a:pPr>
          <a:r>
            <a:rPr lang="es" sz="1600" b="1" kern="1200" dirty="0">
              <a:solidFill>
                <a:schemeClr val="tx1"/>
              </a:solidFill>
            </a:rPr>
            <a:t>Cifrar datos</a:t>
          </a:r>
          <a:r>
            <a:rPr lang="es" sz="1600" kern="1200" dirty="0"/>
            <a:t>: cifre datos confidenciales almacenados en dispositivos y utilice protocolos de cifrado (por ejemplo, HTTPS) para la transmisión segura de datos a través de Internet.</a:t>
          </a:r>
        </a:p>
      </dsp:txBody>
      <dsp:txXfrm>
        <a:off x="3756295" y="2900498"/>
        <a:ext cx="3036592" cy="1821955"/>
      </dsp:txXfrm>
    </dsp:sp>
    <dsp:sp modelId="{059015A5-E17E-4FCE-BB39-2B7B251B8C84}">
      <dsp:nvSpPr>
        <dsp:cNvPr id="0" name=""/>
        <dsp:cNvSpPr/>
      </dsp:nvSpPr>
      <dsp:spPr>
        <a:xfrm>
          <a:off x="7483226" y="2626776"/>
          <a:ext cx="3036592" cy="23693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796" tIns="156187" rIns="148796" bIns="156187" numCol="1" spcCol="1270" anchor="ctr" anchorCtr="0">
          <a:noAutofit/>
        </a:bodyPr>
        <a:lstStyle/>
        <a:p>
          <a:pPr marL="0" lvl="0" indent="0" algn="ctr" defTabSz="711200">
            <a:lnSpc>
              <a:spcPct val="90000"/>
            </a:lnSpc>
            <a:spcBef>
              <a:spcPct val="0"/>
            </a:spcBef>
            <a:spcAft>
              <a:spcPct val="35000"/>
            </a:spcAft>
            <a:buNone/>
          </a:pPr>
          <a:r>
            <a:rPr lang="es" sz="1600" b="1" kern="1200" dirty="0">
              <a:solidFill>
                <a:schemeClr val="tx1"/>
              </a:solidFill>
            </a:rPr>
            <a:t>Copias de seguridad periódicas</a:t>
          </a:r>
          <a:r>
            <a:rPr lang="es" sz="1600" kern="1200" dirty="0"/>
            <a:t>: realice copias de seguridad de datos importantes periódicamente para evitar pérdidas en caso de robo del dispositivo, falla del hardware o ataques de ransomware, y almacene las copias de seguridad de forma segura fuera de línea o en la nube.</a:t>
          </a:r>
        </a:p>
      </dsp:txBody>
      <dsp:txXfrm>
        <a:off x="7483226" y="2626776"/>
        <a:ext cx="3036592" cy="23693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0D0B2-D5F8-4D0C-B3D1-EFC9BF353892}">
      <dsp:nvSpPr>
        <dsp:cNvPr id="0" name=""/>
        <dsp:cNvSpPr/>
      </dsp:nvSpPr>
      <dsp:spPr>
        <a:xfrm>
          <a:off x="0" y="157043"/>
          <a:ext cx="10888980" cy="669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3BB3C4-D48C-46B1-8A32-9E3951CBB395}">
      <dsp:nvSpPr>
        <dsp:cNvPr id="0" name=""/>
        <dsp:cNvSpPr/>
      </dsp:nvSpPr>
      <dsp:spPr>
        <a:xfrm>
          <a:off x="202474" y="307645"/>
          <a:ext cx="368495" cy="3681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7462E3-B2C6-419A-9325-3F627D30FBAC}">
      <dsp:nvSpPr>
        <dsp:cNvPr id="0" name=""/>
        <dsp:cNvSpPr/>
      </dsp:nvSpPr>
      <dsp:spPr>
        <a:xfrm>
          <a:off x="773445" y="157043"/>
          <a:ext cx="10069076" cy="753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693" tIns="79693" rIns="79693" bIns="79693" numCol="1" spcCol="1270" anchor="ctr" anchorCtr="0">
          <a:noAutofit/>
        </a:bodyPr>
        <a:lstStyle/>
        <a:p>
          <a:pPr marL="0" lvl="0" indent="0" algn="l" defTabSz="933450">
            <a:lnSpc>
              <a:spcPct val="100000"/>
            </a:lnSpc>
            <a:spcBef>
              <a:spcPct val="0"/>
            </a:spcBef>
            <a:spcAft>
              <a:spcPct val="35000"/>
            </a:spcAft>
            <a:buNone/>
          </a:pPr>
          <a:r>
            <a:rPr lang="es" sz="2100" b="1" kern="1200" dirty="0">
              <a:latin typeface="Aptos" panose="020B0004020202020204" pitchFamily="34" charset="0"/>
              <a:ea typeface="Cambria" panose="02040503050406030204" pitchFamily="18" charset="0"/>
            </a:rPr>
            <a:t>Asegurar el acceso al dispositivo móvil:</a:t>
          </a:r>
          <a:r>
            <a:rPr lang="es" sz="2100" kern="1200" dirty="0">
              <a:latin typeface="Aptos" panose="020B0004020202020204" pitchFamily="34" charset="0"/>
              <a:ea typeface="Cambria" panose="02040503050406030204" pitchFamily="18" charset="0"/>
            </a:rPr>
            <a:t> se recomienda tener la tarjeta SIM protegida con un código PIN diferente al predefinido por el operador.</a:t>
          </a:r>
          <a:endParaRPr lang="en-US" sz="2100" kern="1200" dirty="0">
            <a:latin typeface="Aptos" panose="020B0004020202020204" pitchFamily="34" charset="0"/>
            <a:ea typeface="Cambria" panose="02040503050406030204" pitchFamily="18" charset="0"/>
          </a:endParaRPr>
        </a:p>
      </dsp:txBody>
      <dsp:txXfrm>
        <a:off x="773445" y="157043"/>
        <a:ext cx="10069076" cy="753005"/>
      </dsp:txXfrm>
    </dsp:sp>
    <dsp:sp modelId="{B3FDC2A5-017D-4E3C-99BE-889B931383F2}">
      <dsp:nvSpPr>
        <dsp:cNvPr id="0" name=""/>
        <dsp:cNvSpPr/>
      </dsp:nvSpPr>
      <dsp:spPr>
        <a:xfrm>
          <a:off x="0" y="1098300"/>
          <a:ext cx="10888980" cy="134377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26F1E9-A16F-492B-A2E6-52795D094E56}">
      <dsp:nvSpPr>
        <dsp:cNvPr id="0" name=""/>
        <dsp:cNvSpPr/>
      </dsp:nvSpPr>
      <dsp:spPr>
        <a:xfrm>
          <a:off x="202474" y="1586117"/>
          <a:ext cx="368495" cy="3681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47289C-841F-4AA3-9FCF-CD74B20F0644}">
      <dsp:nvSpPr>
        <dsp:cNvPr id="0" name=""/>
        <dsp:cNvSpPr/>
      </dsp:nvSpPr>
      <dsp:spPr>
        <a:xfrm>
          <a:off x="773445" y="1435516"/>
          <a:ext cx="10069076" cy="753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693" tIns="79693" rIns="79693" bIns="79693" numCol="1" spcCol="1270" anchor="ctr" anchorCtr="0">
          <a:noAutofit/>
        </a:bodyPr>
        <a:lstStyle/>
        <a:p>
          <a:pPr marL="0" lvl="0" indent="0" algn="l" defTabSz="933450">
            <a:lnSpc>
              <a:spcPct val="100000"/>
            </a:lnSpc>
            <a:spcBef>
              <a:spcPct val="0"/>
            </a:spcBef>
            <a:spcAft>
              <a:spcPct val="35000"/>
            </a:spcAft>
            <a:buNone/>
          </a:pPr>
          <a:r>
            <a:rPr lang="es" sz="2100" b="1" kern="1200" dirty="0">
              <a:latin typeface="Aptos" panose="020B0004020202020204" pitchFamily="34" charset="0"/>
              <a:ea typeface="Cambria" panose="02040503050406030204" pitchFamily="18" charset="0"/>
            </a:rPr>
            <a:t>Actualizaciones del sistema operativo</a:t>
          </a:r>
          <a:r>
            <a:rPr lang="es" sz="2100" kern="1200" dirty="0">
              <a:latin typeface="Aptos" panose="020B0004020202020204" pitchFamily="34" charset="0"/>
              <a:ea typeface="Cambria" panose="02040503050406030204" pitchFamily="18" charset="0"/>
            </a:rPr>
            <a:t>: los fabricantes de dispositivos móviles lanzan actualizaciones del sistema operativo que aportan diversas innovaciones al dispositivo .</a:t>
          </a:r>
          <a:endParaRPr lang="en-US" sz="2100" kern="1200" dirty="0">
            <a:latin typeface="Aptos" panose="020B0004020202020204" pitchFamily="34" charset="0"/>
            <a:ea typeface="Cambria" panose="02040503050406030204" pitchFamily="18" charset="0"/>
          </a:endParaRPr>
        </a:p>
      </dsp:txBody>
      <dsp:txXfrm>
        <a:off x="773445" y="1435516"/>
        <a:ext cx="10069076" cy="753005"/>
      </dsp:txXfrm>
    </dsp:sp>
    <dsp:sp modelId="{EEB9BB86-2819-4BB3-B276-7575810710AA}">
      <dsp:nvSpPr>
        <dsp:cNvPr id="0" name=""/>
        <dsp:cNvSpPr/>
      </dsp:nvSpPr>
      <dsp:spPr>
        <a:xfrm>
          <a:off x="0" y="2630322"/>
          <a:ext cx="10888980" cy="669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9D9778-BD54-43DF-8E9C-71140C4A5329}">
      <dsp:nvSpPr>
        <dsp:cNvPr id="0" name=""/>
        <dsp:cNvSpPr/>
      </dsp:nvSpPr>
      <dsp:spPr>
        <a:xfrm>
          <a:off x="202474" y="2780923"/>
          <a:ext cx="368495" cy="3681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D707D8-583D-4C18-A11E-47506727DB84}">
      <dsp:nvSpPr>
        <dsp:cNvPr id="0" name=""/>
        <dsp:cNvSpPr/>
      </dsp:nvSpPr>
      <dsp:spPr>
        <a:xfrm>
          <a:off x="773445" y="2630322"/>
          <a:ext cx="10069076" cy="753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693" tIns="79693" rIns="79693" bIns="79693" numCol="1" spcCol="1270" anchor="ctr" anchorCtr="0">
          <a:noAutofit/>
        </a:bodyPr>
        <a:lstStyle/>
        <a:p>
          <a:pPr marL="0" lvl="0" indent="0" algn="l" defTabSz="933450">
            <a:lnSpc>
              <a:spcPct val="100000"/>
            </a:lnSpc>
            <a:spcBef>
              <a:spcPct val="0"/>
            </a:spcBef>
            <a:spcAft>
              <a:spcPct val="35000"/>
            </a:spcAft>
            <a:buNone/>
          </a:pPr>
          <a:r>
            <a:rPr lang="es" sz="2100" b="1" kern="1200" dirty="0">
              <a:latin typeface="Aptos" panose="020B0004020202020204" pitchFamily="34" charset="0"/>
              <a:ea typeface="Cambria" panose="02040503050406030204" pitchFamily="18" charset="0"/>
            </a:rPr>
            <a:t>Uso de software antivirus</a:t>
          </a:r>
          <a:r>
            <a:rPr lang="es" sz="2100" kern="1200" dirty="0">
              <a:latin typeface="Aptos" panose="020B0004020202020204" pitchFamily="34" charset="0"/>
              <a:ea typeface="Cambria" panose="02040503050406030204" pitchFamily="18" charset="0"/>
            </a:rPr>
            <a:t>: el software antivirus actúa como un "escudo protector".</a:t>
          </a:r>
          <a:endParaRPr lang="en-US" sz="2100" kern="1200" dirty="0">
            <a:latin typeface="Aptos" panose="020B0004020202020204" pitchFamily="34" charset="0"/>
            <a:ea typeface="Cambria" panose="02040503050406030204" pitchFamily="18" charset="0"/>
          </a:endParaRPr>
        </a:p>
      </dsp:txBody>
      <dsp:txXfrm>
        <a:off x="773445" y="2630322"/>
        <a:ext cx="10069076" cy="753005"/>
      </dsp:txXfrm>
    </dsp:sp>
    <dsp:sp modelId="{D550FA0B-68A9-45D5-AD73-9546823A0A73}">
      <dsp:nvSpPr>
        <dsp:cNvPr id="0" name=""/>
        <dsp:cNvSpPr/>
      </dsp:nvSpPr>
      <dsp:spPr>
        <a:xfrm>
          <a:off x="0" y="3611518"/>
          <a:ext cx="10888980" cy="669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BAD342-C659-4696-8D2E-8F9282F561BF}">
      <dsp:nvSpPr>
        <dsp:cNvPr id="0" name=""/>
        <dsp:cNvSpPr/>
      </dsp:nvSpPr>
      <dsp:spPr>
        <a:xfrm>
          <a:off x="202474" y="3722180"/>
          <a:ext cx="368495" cy="36813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8E5F31-B560-4FA6-8378-12E400B56078}">
      <dsp:nvSpPr>
        <dsp:cNvPr id="0" name=""/>
        <dsp:cNvSpPr/>
      </dsp:nvSpPr>
      <dsp:spPr>
        <a:xfrm>
          <a:off x="773445" y="3571578"/>
          <a:ext cx="10069076" cy="753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693" tIns="79693" rIns="79693" bIns="79693" numCol="1" spcCol="1270" anchor="ctr" anchorCtr="0">
          <a:noAutofit/>
        </a:bodyPr>
        <a:lstStyle/>
        <a:p>
          <a:pPr marL="0" lvl="0" indent="0" algn="l" defTabSz="933450">
            <a:lnSpc>
              <a:spcPct val="100000"/>
            </a:lnSpc>
            <a:spcBef>
              <a:spcPct val="0"/>
            </a:spcBef>
            <a:spcAft>
              <a:spcPct val="35000"/>
            </a:spcAft>
            <a:buNone/>
          </a:pPr>
          <a:r>
            <a:rPr lang="es" sz="2100" b="1" kern="1200" dirty="0">
              <a:latin typeface="Aptos" panose="020B0004020202020204" pitchFamily="34" charset="0"/>
              <a:ea typeface="Cambria" panose="02040503050406030204" pitchFamily="18" charset="0"/>
            </a:rPr>
            <a:t>Desactivar funciones no utilizadas</a:t>
          </a:r>
          <a:r>
            <a:rPr lang="es" sz="2100" kern="1200" dirty="0">
              <a:latin typeface="Aptos" panose="020B0004020202020204" pitchFamily="34" charset="0"/>
              <a:ea typeface="Cambria" panose="02040503050406030204" pitchFamily="18" charset="0"/>
            </a:rPr>
            <a:t>: al deshabilitar las funciones que actualmente no se utilizan, como NFC o Bluetooth, puede minimizar el potencial de ataques.</a:t>
          </a:r>
          <a:endParaRPr lang="en-US" sz="2100" kern="1200" dirty="0">
            <a:latin typeface="Aptos" panose="020B0004020202020204" pitchFamily="34" charset="0"/>
            <a:ea typeface="Cambria" panose="02040503050406030204" pitchFamily="18" charset="0"/>
          </a:endParaRPr>
        </a:p>
      </dsp:txBody>
      <dsp:txXfrm>
        <a:off x="773445" y="3571578"/>
        <a:ext cx="10069076" cy="753005"/>
      </dsp:txXfrm>
    </dsp:sp>
    <dsp:sp modelId="{23C0E36B-5805-47C2-BDF1-0AAEBE823E64}">
      <dsp:nvSpPr>
        <dsp:cNvPr id="0" name=""/>
        <dsp:cNvSpPr/>
      </dsp:nvSpPr>
      <dsp:spPr>
        <a:xfrm>
          <a:off x="0" y="4512835"/>
          <a:ext cx="10888980" cy="10857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02BD70-4112-48FA-BE1E-577A8909E068}">
      <dsp:nvSpPr>
        <dsp:cNvPr id="0" name=""/>
        <dsp:cNvSpPr/>
      </dsp:nvSpPr>
      <dsp:spPr>
        <a:xfrm>
          <a:off x="202474" y="4871647"/>
          <a:ext cx="368495" cy="36813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F42896-0DB0-4B15-AF71-CB154A49C1A0}">
      <dsp:nvSpPr>
        <dsp:cNvPr id="0" name=""/>
        <dsp:cNvSpPr/>
      </dsp:nvSpPr>
      <dsp:spPr>
        <a:xfrm>
          <a:off x="773445" y="4721046"/>
          <a:ext cx="10069076" cy="753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693" tIns="79693" rIns="79693" bIns="79693" numCol="1" spcCol="1270" anchor="ctr" anchorCtr="0">
          <a:noAutofit/>
        </a:bodyPr>
        <a:lstStyle/>
        <a:p>
          <a:pPr marL="0" lvl="0" indent="0" algn="l" defTabSz="933450">
            <a:lnSpc>
              <a:spcPct val="100000"/>
            </a:lnSpc>
            <a:spcBef>
              <a:spcPct val="0"/>
            </a:spcBef>
            <a:spcAft>
              <a:spcPct val="35000"/>
            </a:spcAft>
            <a:buNone/>
          </a:pPr>
          <a:r>
            <a:rPr lang="es" sz="2100" b="1" kern="1200" dirty="0">
              <a:latin typeface="Aptos" panose="020B0004020202020204" pitchFamily="34" charset="0"/>
              <a:ea typeface="Cambria" panose="02040503050406030204" pitchFamily="18" charset="0"/>
            </a:rPr>
            <a:t>Tenga cuidado con los mensajes recibidos en dispositivos móviles</a:t>
          </a:r>
          <a:r>
            <a:rPr lang="es" sz="2100" kern="1200" dirty="0">
              <a:latin typeface="Aptos" panose="020B0004020202020204" pitchFamily="34" charset="0"/>
              <a:ea typeface="Cambria" panose="02040503050406030204" pitchFamily="18" charset="0"/>
            </a:rPr>
            <a:t>: los dispositivos pueden infectarse a través de mensajes de aplicaciones de chat, correo electrónico o incluso mensajes SMS.</a:t>
          </a:r>
          <a:endParaRPr lang="en-US" sz="2100" kern="1200" dirty="0">
            <a:latin typeface="Aptos" panose="020B0004020202020204" pitchFamily="34" charset="0"/>
            <a:ea typeface="Cambria" panose="02040503050406030204" pitchFamily="18" charset="0"/>
          </a:endParaRPr>
        </a:p>
      </dsp:txBody>
      <dsp:txXfrm>
        <a:off x="773445" y="4721046"/>
        <a:ext cx="10069076" cy="7530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3D54F-33F2-470B-BB76-18C9C1C2E44F}">
      <dsp:nvSpPr>
        <dsp:cNvPr id="0" name=""/>
        <dsp:cNvSpPr/>
      </dsp:nvSpPr>
      <dsp:spPr>
        <a:xfrm>
          <a:off x="79730" y="747643"/>
          <a:ext cx="1510239" cy="1510239"/>
        </a:xfrm>
        <a:prstGeom prst="ellipse">
          <a:avLst/>
        </a:prstGeom>
        <a:solidFill>
          <a:srgbClr val="92BAB5"/>
        </a:solidFill>
        <a:ln>
          <a:noFill/>
        </a:ln>
        <a:effectLst/>
      </dsp:spPr>
      <dsp:style>
        <a:lnRef idx="0">
          <a:scrgbClr r="0" g="0" b="0"/>
        </a:lnRef>
        <a:fillRef idx="1">
          <a:scrgbClr r="0" g="0" b="0"/>
        </a:fillRef>
        <a:effectRef idx="0">
          <a:scrgbClr r="0" g="0" b="0"/>
        </a:effectRef>
        <a:fontRef idx="minor"/>
      </dsp:style>
    </dsp:sp>
    <dsp:sp modelId="{963CF49C-DD67-48D6-B25D-DA917283103F}">
      <dsp:nvSpPr>
        <dsp:cNvPr id="0" name=""/>
        <dsp:cNvSpPr/>
      </dsp:nvSpPr>
      <dsp:spPr>
        <a:xfrm>
          <a:off x="396880" y="1064793"/>
          <a:ext cx="875938" cy="87593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04035A-43A2-4C42-B5D7-FC75FD186FDE}">
      <dsp:nvSpPr>
        <dsp:cNvPr id="0" name=""/>
        <dsp:cNvSpPr/>
      </dsp:nvSpPr>
      <dsp:spPr>
        <a:xfrm>
          <a:off x="1913592" y="747643"/>
          <a:ext cx="3559849" cy="1510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s" sz="1800" b="1" kern="1200" dirty="0">
              <a:solidFill>
                <a:srgbClr val="FFAA5A"/>
              </a:solidFill>
              <a:latin typeface="Aptos" panose="020B0004020202020204" pitchFamily="34" charset="0"/>
            </a:rPr>
            <a:t>Métodos de autenticación biométrica</a:t>
          </a:r>
          <a:r>
            <a:rPr lang="es" sz="1800" kern="1200" dirty="0">
              <a:latin typeface="Aptos" panose="020B0004020202020204" pitchFamily="34" charset="0"/>
            </a:rPr>
            <a:t>: se basan en los rasgos biológicos únicos de un usuario para verificar su identidad. Esto hace que la biometría sea uno de los métodos de autenticación más seguros en la actualidad.</a:t>
          </a:r>
        </a:p>
      </dsp:txBody>
      <dsp:txXfrm>
        <a:off x="1913592" y="747643"/>
        <a:ext cx="3559849" cy="1510239"/>
      </dsp:txXfrm>
    </dsp:sp>
    <dsp:sp modelId="{924E3923-A064-4F64-B7D8-7DAA4261FD99}">
      <dsp:nvSpPr>
        <dsp:cNvPr id="0" name=""/>
        <dsp:cNvSpPr/>
      </dsp:nvSpPr>
      <dsp:spPr>
        <a:xfrm>
          <a:off x="6093718" y="747643"/>
          <a:ext cx="1510239" cy="1510239"/>
        </a:xfrm>
        <a:prstGeom prst="ellipse">
          <a:avLst/>
        </a:prstGeom>
        <a:solidFill>
          <a:srgbClr val="92BAB5"/>
        </a:solidFill>
        <a:ln>
          <a:noFill/>
        </a:ln>
        <a:effectLst/>
      </dsp:spPr>
      <dsp:style>
        <a:lnRef idx="0">
          <a:scrgbClr r="0" g="0" b="0"/>
        </a:lnRef>
        <a:fillRef idx="1">
          <a:scrgbClr r="0" g="0" b="0"/>
        </a:fillRef>
        <a:effectRef idx="0">
          <a:scrgbClr r="0" g="0" b="0"/>
        </a:effectRef>
        <a:fontRef idx="minor"/>
      </dsp:style>
    </dsp:sp>
    <dsp:sp modelId="{D806C199-68C6-43BA-997E-11C453B95579}">
      <dsp:nvSpPr>
        <dsp:cNvPr id="0" name=""/>
        <dsp:cNvSpPr/>
      </dsp:nvSpPr>
      <dsp:spPr>
        <a:xfrm>
          <a:off x="6410868" y="1064793"/>
          <a:ext cx="875938" cy="87593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F72544-A81F-415A-A1AE-538A30C52872}">
      <dsp:nvSpPr>
        <dsp:cNvPr id="0" name=""/>
        <dsp:cNvSpPr/>
      </dsp:nvSpPr>
      <dsp:spPr>
        <a:xfrm>
          <a:off x="7927580" y="747643"/>
          <a:ext cx="3559849" cy="1510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s" sz="1800" b="1" kern="1200" dirty="0">
              <a:solidFill>
                <a:srgbClr val="FFAA5A"/>
              </a:solidFill>
              <a:latin typeface="Aptos" panose="020B0004020202020204" pitchFamily="34" charset="0"/>
            </a:rPr>
            <a:t>Código QR</a:t>
          </a:r>
          <a:r>
            <a:rPr lang="es" sz="1800" kern="1200" dirty="0">
              <a:latin typeface="Aptos" panose="020B0004020202020204" pitchFamily="34" charset="0"/>
            </a:rPr>
            <a:t>: este tipo de autenticación se utiliza normalmente para la autenticación de usuarios y la validación de transacciones. Un proceso típico de verificación de transacciones comienza cuando el usuario inicia sesión en su aplicación web de banca por Internet y abre una orden de pago.</a:t>
          </a:r>
        </a:p>
      </dsp:txBody>
      <dsp:txXfrm>
        <a:off x="7927580" y="747643"/>
        <a:ext cx="3559849" cy="1510239"/>
      </dsp:txXfrm>
    </dsp:sp>
    <dsp:sp modelId="{7B4DF397-110A-4BC2-B444-BA462783F3B6}">
      <dsp:nvSpPr>
        <dsp:cNvPr id="0" name=""/>
        <dsp:cNvSpPr/>
      </dsp:nvSpPr>
      <dsp:spPr>
        <a:xfrm>
          <a:off x="79730" y="3182797"/>
          <a:ext cx="1510239" cy="1510239"/>
        </a:xfrm>
        <a:prstGeom prst="ellipse">
          <a:avLst/>
        </a:prstGeom>
        <a:solidFill>
          <a:srgbClr val="92BAB5"/>
        </a:solidFill>
        <a:ln>
          <a:noFill/>
        </a:ln>
        <a:effectLst/>
      </dsp:spPr>
      <dsp:style>
        <a:lnRef idx="0">
          <a:scrgbClr r="0" g="0" b="0"/>
        </a:lnRef>
        <a:fillRef idx="1">
          <a:scrgbClr r="0" g="0" b="0"/>
        </a:fillRef>
        <a:effectRef idx="0">
          <a:scrgbClr r="0" g="0" b="0"/>
        </a:effectRef>
        <a:fontRef idx="minor"/>
      </dsp:style>
    </dsp:sp>
    <dsp:sp modelId="{254608E7-491F-4725-9F1B-BEB9394DFE2C}">
      <dsp:nvSpPr>
        <dsp:cNvPr id="0" name=""/>
        <dsp:cNvSpPr/>
      </dsp:nvSpPr>
      <dsp:spPr>
        <a:xfrm>
          <a:off x="396880" y="3499948"/>
          <a:ext cx="875938" cy="87593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00F481-AF1F-4D17-9891-DA6CE1884DDA}">
      <dsp:nvSpPr>
        <dsp:cNvPr id="0" name=""/>
        <dsp:cNvSpPr/>
      </dsp:nvSpPr>
      <dsp:spPr>
        <a:xfrm>
          <a:off x="1913592" y="3182797"/>
          <a:ext cx="3559849" cy="1510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s" sz="1800" b="1" kern="1200" dirty="0">
              <a:solidFill>
                <a:srgbClr val="FFAA5A"/>
              </a:solidFill>
              <a:latin typeface="Aptos" panose="020B0004020202020204" pitchFamily="34" charset="0"/>
            </a:rPr>
            <a:t>SMS OTP</a:t>
          </a:r>
          <a:r>
            <a:rPr lang="es" sz="1800" kern="1200" dirty="0">
              <a:latin typeface="Aptos" panose="020B0004020202020204" pitchFamily="34" charset="0"/>
            </a:rPr>
            <a:t>: este método de autenticación simple pero efectivo implica el envío de un mensaje SMS al teléfono móvil del usuario, que contiene una contraseña de un solo uso utilizada para finalizar la autenticación de los pagos en línea.</a:t>
          </a:r>
        </a:p>
      </dsp:txBody>
      <dsp:txXfrm>
        <a:off x="1913592" y="3182797"/>
        <a:ext cx="3559849" cy="1510239"/>
      </dsp:txXfrm>
    </dsp:sp>
    <dsp:sp modelId="{64532C52-9661-4A94-89D2-CDF1A45EEBCF}">
      <dsp:nvSpPr>
        <dsp:cNvPr id="0" name=""/>
        <dsp:cNvSpPr/>
      </dsp:nvSpPr>
      <dsp:spPr>
        <a:xfrm>
          <a:off x="6093718" y="3182797"/>
          <a:ext cx="1510239" cy="1510239"/>
        </a:xfrm>
        <a:prstGeom prst="ellipse">
          <a:avLst/>
        </a:prstGeom>
        <a:solidFill>
          <a:srgbClr val="92BAB5"/>
        </a:solidFill>
        <a:ln>
          <a:noFill/>
        </a:ln>
        <a:effectLst/>
      </dsp:spPr>
      <dsp:style>
        <a:lnRef idx="0">
          <a:scrgbClr r="0" g="0" b="0"/>
        </a:lnRef>
        <a:fillRef idx="1">
          <a:scrgbClr r="0" g="0" b="0"/>
        </a:fillRef>
        <a:effectRef idx="0">
          <a:scrgbClr r="0" g="0" b="0"/>
        </a:effectRef>
        <a:fontRef idx="minor"/>
      </dsp:style>
    </dsp:sp>
    <dsp:sp modelId="{459F6C96-D51D-4E5B-A3D3-1915DE99F103}">
      <dsp:nvSpPr>
        <dsp:cNvPr id="0" name=""/>
        <dsp:cNvSpPr/>
      </dsp:nvSpPr>
      <dsp:spPr>
        <a:xfrm>
          <a:off x="6410868" y="3499948"/>
          <a:ext cx="875938" cy="87593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221224-6287-4712-9523-4041E99092C8}">
      <dsp:nvSpPr>
        <dsp:cNvPr id="0" name=""/>
        <dsp:cNvSpPr/>
      </dsp:nvSpPr>
      <dsp:spPr>
        <a:xfrm>
          <a:off x="7927580" y="3182797"/>
          <a:ext cx="3559849" cy="1510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s" sz="1800" b="1" kern="1200" dirty="0">
              <a:solidFill>
                <a:srgbClr val="FFAA5A"/>
              </a:solidFill>
              <a:latin typeface="Aptos" panose="020B0004020202020204" pitchFamily="34" charset="0"/>
            </a:rPr>
            <a:t>Método de autenticación mediante notificación push</a:t>
          </a:r>
          <a:r>
            <a:rPr lang="es" sz="1800" kern="1200" dirty="0">
              <a:latin typeface="Aptos" panose="020B0004020202020204" pitchFamily="34" charset="0"/>
            </a:rPr>
            <a:t>: un sistema de autenticación basado en push envía una notificación a una aplicación en el dispositivo de un usuario para informarle sobre un intento de autenticación.</a:t>
          </a:r>
        </a:p>
      </dsp:txBody>
      <dsp:txXfrm>
        <a:off x="7927580" y="3182797"/>
        <a:ext cx="3559849" cy="151023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FB722A-652A-4715-ADE4-F2AE1CA88ED0}" type="datetimeFigureOut">
              <a:rPr lang="sk-SK" smtClean="0"/>
              <a:t>10. 10. 2024</a:t>
            </a:fld>
            <a:endParaRPr lang="sk-S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C97964-D389-42D8-91CE-A46B6AD74BED}" type="slidenum">
              <a:rPr lang="sk-SK" smtClean="0"/>
              <a:t>‹Nº›</a:t>
            </a:fld>
            <a:endParaRPr lang="sk-SK"/>
          </a:p>
        </p:txBody>
      </p:sp>
    </p:spTree>
    <p:extLst>
      <p:ext uri="{BB962C8B-B14F-4D97-AF65-F5344CB8AC3E}">
        <p14:creationId xmlns:p14="http://schemas.microsoft.com/office/powerpoint/2010/main" val="3686958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19C97964-D389-42D8-91CE-A46B6AD74BED}" type="slidenum">
              <a:rPr lang="sk-SK" smtClean="0"/>
              <a:t>6</a:t>
            </a:fld>
            <a:endParaRPr lang="sk-SK"/>
          </a:p>
        </p:txBody>
      </p:sp>
    </p:spTree>
    <p:extLst>
      <p:ext uri="{BB962C8B-B14F-4D97-AF65-F5344CB8AC3E}">
        <p14:creationId xmlns:p14="http://schemas.microsoft.com/office/powerpoint/2010/main" val="3432848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C97964-D389-42D8-91CE-A46B6AD74BED}" type="slidenum">
              <a:rPr lang="sk-SK" smtClean="0"/>
              <a:t>19</a:t>
            </a:fld>
            <a:endParaRPr lang="sk-SK"/>
          </a:p>
        </p:txBody>
      </p:sp>
    </p:spTree>
    <p:extLst>
      <p:ext uri="{BB962C8B-B14F-4D97-AF65-F5344CB8AC3E}">
        <p14:creationId xmlns:p14="http://schemas.microsoft.com/office/powerpoint/2010/main" val="828106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C97964-D389-42D8-91CE-A46B6AD74BED}" type="slidenum">
              <a:rPr lang="sk-SK" smtClean="0"/>
              <a:t>25</a:t>
            </a:fld>
            <a:endParaRPr lang="sk-SK"/>
          </a:p>
        </p:txBody>
      </p:sp>
    </p:spTree>
    <p:extLst>
      <p:ext uri="{BB962C8B-B14F-4D97-AF65-F5344CB8AC3E}">
        <p14:creationId xmlns:p14="http://schemas.microsoft.com/office/powerpoint/2010/main" val="109410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C97964-D389-42D8-91CE-A46B6AD74BED}" type="slidenum">
              <a:rPr lang="sk-SK" smtClean="0"/>
              <a:t>26</a:t>
            </a:fld>
            <a:endParaRPr lang="sk-SK"/>
          </a:p>
        </p:txBody>
      </p:sp>
    </p:spTree>
    <p:extLst>
      <p:ext uri="{BB962C8B-B14F-4D97-AF65-F5344CB8AC3E}">
        <p14:creationId xmlns:p14="http://schemas.microsoft.com/office/powerpoint/2010/main" val="6425962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15" name="Nadpis 1">
            <a:extLst>
              <a:ext uri="{FF2B5EF4-FFF2-40B4-BE49-F238E27FC236}">
                <a16:creationId xmlns:a16="http://schemas.microsoft.com/office/drawing/2014/main" id="{8C573BC2-7934-898E-58E7-6322923DDF3E}"/>
              </a:ext>
            </a:extLst>
          </p:cNvPr>
          <p:cNvSpPr txBox="1">
            <a:spLocks/>
          </p:cNvSpPr>
          <p:nvPr userDrawn="1"/>
        </p:nvSpPr>
        <p:spPr>
          <a:xfrm>
            <a:off x="1524000" y="2649480"/>
            <a:ext cx="9144000" cy="745313"/>
          </a:xfrm>
          <a:prstGeom prst="rect">
            <a:avLst/>
          </a:prstGeom>
        </p:spPr>
        <p:txBody>
          <a:bodyPr vert="horz" lIns="91440" tIns="45720" rIns="91440" bIns="45720" rtlCol="0" anchor="b">
            <a:normAutofit/>
          </a:bodyPr>
          <a:lstStyle>
            <a:lvl1pPr algn="ctr" defTabSz="914400" rtl="0" eaLnBrk="1" latinLnBrk="0" hangingPunct="1">
              <a:lnSpc>
                <a:spcPct val="100000"/>
              </a:lnSpc>
              <a:spcBef>
                <a:spcPct val="0"/>
              </a:spcBef>
              <a:buNone/>
              <a:defRPr sz="2800" b="1" kern="1200">
                <a:solidFill>
                  <a:srgbClr val="92BAB5"/>
                </a:solidFill>
                <a:latin typeface="+mj-lt"/>
                <a:ea typeface="+mj-ea"/>
                <a:cs typeface="+mj-cs"/>
              </a:defRPr>
            </a:lvl1pPr>
          </a:lstStyle>
          <a:p>
            <a:r>
              <a:rPr lang="sk-SK" sz="2000" dirty="0">
                <a:solidFill>
                  <a:srgbClr val="FFAA5A"/>
                </a:solidFill>
                <a:latin typeface="Cambria" panose="02040503050406030204" pitchFamily="18" charset="0"/>
                <a:ea typeface="Cambria" panose="02040503050406030204" pitchFamily="18" charset="0"/>
              </a:rPr>
              <a:t>ERASMUS+KA220-ADU - </a:t>
            </a:r>
            <a:r>
              <a:rPr lang="en-US" sz="2000" dirty="0">
                <a:solidFill>
                  <a:srgbClr val="FFAA5A"/>
                </a:solidFill>
                <a:latin typeface="Cambria" panose="02040503050406030204" pitchFamily="18" charset="0"/>
                <a:ea typeface="Cambria" panose="02040503050406030204" pitchFamily="18" charset="0"/>
              </a:rPr>
              <a:t>Cooperation partnerships in adult education</a:t>
            </a:r>
            <a:endParaRPr lang="sk-SK" sz="2000" dirty="0">
              <a:solidFill>
                <a:srgbClr val="FFAA5A"/>
              </a:solidFill>
              <a:latin typeface="Cambria" panose="02040503050406030204" pitchFamily="18" charset="0"/>
              <a:ea typeface="Cambria" panose="02040503050406030204" pitchFamily="18" charset="0"/>
            </a:endParaRPr>
          </a:p>
          <a:p>
            <a:r>
              <a:rPr lang="sk-SK" sz="2000" dirty="0">
                <a:solidFill>
                  <a:srgbClr val="FFAA5A"/>
                </a:solidFill>
                <a:latin typeface="Cambria" panose="02040503050406030204" pitchFamily="18" charset="0"/>
                <a:ea typeface="Cambria" panose="02040503050406030204" pitchFamily="18" charset="0"/>
              </a:rPr>
              <a:t>KA220-ADU-2BF13E10 </a:t>
            </a:r>
            <a:endParaRPr lang="en-GB" sz="2000" dirty="0">
              <a:solidFill>
                <a:srgbClr val="FFAA5A"/>
              </a:solidFill>
              <a:latin typeface="Cambria" panose="02040503050406030204" pitchFamily="18" charset="0"/>
              <a:ea typeface="Cambria" panose="02040503050406030204" pitchFamily="18" charset="0"/>
            </a:endParaRPr>
          </a:p>
        </p:txBody>
      </p:sp>
      <p:sp>
        <p:nvSpPr>
          <p:cNvPr id="9" name="BlokTextu 8">
            <a:extLst>
              <a:ext uri="{FF2B5EF4-FFF2-40B4-BE49-F238E27FC236}">
                <a16:creationId xmlns:a16="http://schemas.microsoft.com/office/drawing/2014/main" id="{75A80F42-4977-537D-9CDE-C29C2D5B4E94}"/>
              </a:ext>
            </a:extLst>
          </p:cNvPr>
          <p:cNvSpPr txBox="1"/>
          <p:nvPr userDrawn="1"/>
        </p:nvSpPr>
        <p:spPr>
          <a:xfrm>
            <a:off x="1297172" y="1042061"/>
            <a:ext cx="9597656" cy="1292662"/>
          </a:xfrm>
          <a:prstGeom prst="rect">
            <a:avLst/>
          </a:prstGeom>
          <a:noFill/>
        </p:spPr>
        <p:txBody>
          <a:bodyPr wrap="square">
            <a:spAutoFit/>
          </a:bodyPr>
          <a:lstStyle/>
          <a:p>
            <a:pPr algn="ctr"/>
            <a: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Building Digital Resilience by Making Digital Wellbeing and</a:t>
            </a:r>
            <a:b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br>
            <a: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Security Accessible to All</a:t>
            </a:r>
            <a:b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br>
            <a: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&lt;&lt;</a:t>
            </a:r>
            <a:r>
              <a:rPr kumimoji="0" lang="sk-SK" sz="2600" b="1" i="0" u="none" strike="noStrike" kern="1200" cap="none" spc="0" normalizeH="0" baseline="0" noProof="0" dirty="0" err="1">
                <a:ln>
                  <a:noFill/>
                </a:ln>
                <a:solidFill>
                  <a:srgbClr val="92BAB5"/>
                </a:solidFill>
                <a:effectLst/>
                <a:uLnTx/>
                <a:uFillTx/>
                <a:latin typeface="Cambria" panose="02040503050406030204" pitchFamily="18" charset="0"/>
                <a:ea typeface="Cambria" panose="02040503050406030204" pitchFamily="18" charset="0"/>
                <a:cs typeface="+mj-cs"/>
              </a:rPr>
              <a:t>DigiWELL</a:t>
            </a:r>
            <a: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&gt;&gt;</a:t>
            </a:r>
            <a:endParaRPr lang="en-GB" sz="2600" dirty="0"/>
          </a:p>
        </p:txBody>
      </p:sp>
      <p:grpSp>
        <p:nvGrpSpPr>
          <p:cNvPr id="2" name="Skupina 6">
            <a:extLst>
              <a:ext uri="{FF2B5EF4-FFF2-40B4-BE49-F238E27FC236}">
                <a16:creationId xmlns:a16="http://schemas.microsoft.com/office/drawing/2014/main" id="{7742E34A-6003-4057-7109-B4DCB96D35A2}"/>
              </a:ext>
            </a:extLst>
          </p:cNvPr>
          <p:cNvGrpSpPr/>
          <p:nvPr userDrawn="1"/>
        </p:nvGrpSpPr>
        <p:grpSpPr>
          <a:xfrm>
            <a:off x="404037" y="5915131"/>
            <a:ext cx="11602577" cy="790052"/>
            <a:chOff x="435935" y="5851336"/>
            <a:chExt cx="11602577" cy="790052"/>
          </a:xfrm>
        </p:grpSpPr>
        <p:pic>
          <p:nvPicPr>
            <p:cNvPr id="3" name="Obrázok 7" descr="Obrázok, na ktorom je text">
              <a:extLst>
                <a:ext uri="{FF2B5EF4-FFF2-40B4-BE49-F238E27FC236}">
                  <a16:creationId xmlns:a16="http://schemas.microsoft.com/office/drawing/2014/main" id="{B188D6EE-9640-2F18-BB35-B6223AACBAD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35935" y="5963498"/>
              <a:ext cx="2290456" cy="529376"/>
            </a:xfrm>
            <a:prstGeom prst="rect">
              <a:avLst/>
            </a:prstGeom>
          </p:spPr>
        </p:pic>
        <p:pic>
          <p:nvPicPr>
            <p:cNvPr id="4" name="Obrázok 8">
              <a:extLst>
                <a:ext uri="{FF2B5EF4-FFF2-40B4-BE49-F238E27FC236}">
                  <a16:creationId xmlns:a16="http://schemas.microsoft.com/office/drawing/2014/main" id="{94663C1E-6A81-5255-6A8A-1BA39AA9AE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12223" y="5851336"/>
              <a:ext cx="1826289" cy="737473"/>
            </a:xfrm>
            <a:prstGeom prst="rect">
              <a:avLst/>
            </a:prstGeom>
          </p:spPr>
        </p:pic>
        <p:pic>
          <p:nvPicPr>
            <p:cNvPr id="5" name="Obrázok 9">
              <a:extLst>
                <a:ext uri="{FF2B5EF4-FFF2-40B4-BE49-F238E27FC236}">
                  <a16:creationId xmlns:a16="http://schemas.microsoft.com/office/drawing/2014/main" id="{3B80CD3C-F3EB-86BE-9402-CCA53F62F2A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726391" y="5863719"/>
              <a:ext cx="777669" cy="777669"/>
            </a:xfrm>
            <a:prstGeom prst="rect">
              <a:avLst/>
            </a:prstGeom>
          </p:spPr>
        </p:pic>
        <p:pic>
          <p:nvPicPr>
            <p:cNvPr id="6" name="Picture 2" descr="Slovenská poľnohospodárska univerzita v Nitre">
              <a:extLst>
                <a:ext uri="{FF2B5EF4-FFF2-40B4-BE49-F238E27FC236}">
                  <a16:creationId xmlns:a16="http://schemas.microsoft.com/office/drawing/2014/main" id="{18C12442-9888-DF01-0D04-E54CFC51996F}"/>
                </a:ext>
              </a:extLst>
            </p:cNvPr>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3589235" y="5963498"/>
              <a:ext cx="1128044" cy="5044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go">
              <a:extLst>
                <a:ext uri="{FF2B5EF4-FFF2-40B4-BE49-F238E27FC236}">
                  <a16:creationId xmlns:a16="http://schemas.microsoft.com/office/drawing/2014/main" id="{A12653CD-F652-4955-2DF8-1F145D48746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717279" y="5963498"/>
              <a:ext cx="968299" cy="5044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2C24E57-7917-345F-39EB-C946DC59954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685578" y="5945929"/>
              <a:ext cx="1156727" cy="564513"/>
            </a:xfrm>
            <a:prstGeom prst="rect">
              <a:avLst/>
            </a:prstGeom>
          </p:spPr>
        </p:pic>
        <p:pic>
          <p:nvPicPr>
            <p:cNvPr id="10" name="Picture 9" descr="AIFED - Formación, cultura y empleo en Granada">
              <a:extLst>
                <a:ext uri="{FF2B5EF4-FFF2-40B4-BE49-F238E27FC236}">
                  <a16:creationId xmlns:a16="http://schemas.microsoft.com/office/drawing/2014/main" id="{2A4BD905-BF5D-7F6B-DC78-E8B21C77798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898797" y="5968999"/>
              <a:ext cx="1521023" cy="5238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DE1F00A-E68C-4D66-6740-C74D4C1A96A7}"/>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566511" y="5945929"/>
              <a:ext cx="149902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Syzygia Foundation">
              <a:extLst>
                <a:ext uri="{FF2B5EF4-FFF2-40B4-BE49-F238E27FC236}">
                  <a16:creationId xmlns:a16="http://schemas.microsoft.com/office/drawing/2014/main" id="{641A6490-CDF8-6265-0143-32A2FCE4E694}"/>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8606409" y="6252553"/>
              <a:ext cx="1419225" cy="28228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96098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811616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568989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404378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691089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443520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680627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916092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164015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833381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515950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D3FBA-5B99-2AB2-BD67-67A4A164A5A2}"/>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435A9057-43B6-746F-BEA7-CE263338DB93}"/>
              </a:ext>
            </a:extLst>
          </p:cNvPr>
          <p:cNvSpPr>
            <a:spLocks noGrp="1"/>
          </p:cNvSpPr>
          <p:nvPr>
            <p:ph idx="1"/>
          </p:nvPr>
        </p:nvSpPr>
        <p:spPr>
          <a:xfrm>
            <a:off x="838200" y="1825625"/>
            <a:ext cx="10515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4156004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9A5AF-6B5C-45A1-1FB8-4A10DD953421}"/>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A2934F81-DBED-D029-6E7C-3D5CABBBADDC}"/>
              </a:ext>
            </a:extLst>
          </p:cNvPr>
          <p:cNvSpPr>
            <a:spLocks noGrp="1"/>
          </p:cNvSpPr>
          <p:nvPr>
            <p:ph sz="half" idx="1"/>
          </p:nvPr>
        </p:nvSpPr>
        <p:spPr>
          <a:xfrm>
            <a:off x="838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C5638265-EBB0-3D3D-9D43-884490BB6BFF}"/>
              </a:ext>
            </a:extLst>
          </p:cNvPr>
          <p:cNvSpPr>
            <a:spLocks noGrp="1"/>
          </p:cNvSpPr>
          <p:nvPr>
            <p:ph sz="half" idx="2"/>
          </p:nvPr>
        </p:nvSpPr>
        <p:spPr>
          <a:xfrm>
            <a:off x="6172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597607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98C846-E56F-F8FB-0E8F-A31A7468DDDE}"/>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90B3C3E5-B332-4C8D-1855-3683A3B0BD4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A45C6FA8-FA26-3E40-B51A-408606C86B1B}"/>
              </a:ext>
            </a:extLst>
          </p:cNvPr>
          <p:cNvSpPr>
            <a:spLocks noGrp="1"/>
          </p:cNvSpPr>
          <p:nvPr>
            <p:ph sz="half" idx="2"/>
          </p:nvPr>
        </p:nvSpPr>
        <p:spPr>
          <a:xfrm>
            <a:off x="839788" y="2505075"/>
            <a:ext cx="5157787"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E7C2DF9D-F767-5C94-962C-3CF6C7055F2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7EC0FAD3-A546-E6B0-38BF-42F7D495FABC}"/>
              </a:ext>
            </a:extLst>
          </p:cNvPr>
          <p:cNvSpPr>
            <a:spLocks noGrp="1"/>
          </p:cNvSpPr>
          <p:nvPr>
            <p:ph sz="quarter" idx="4"/>
          </p:nvPr>
        </p:nvSpPr>
        <p:spPr>
          <a:xfrm>
            <a:off x="6172200" y="2505075"/>
            <a:ext cx="5183188"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1464062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72F59-F218-5327-C4EF-72E2A4FCF888}"/>
              </a:ext>
            </a:extLst>
          </p:cNvPr>
          <p:cNvSpPr>
            <a:spLocks noGrp="1"/>
          </p:cNvSpPr>
          <p:nvPr>
            <p:ph type="title"/>
          </p:nvPr>
        </p:nvSpPr>
        <p:spPr/>
        <p:txBody>
          <a:bodyPr/>
          <a:lstStyle/>
          <a:p>
            <a:r>
              <a:rPr lang="sk-SK"/>
              <a:t>Kliknutím upravte štýl predlohy nadpisu</a:t>
            </a:r>
            <a:endParaRPr lang="en-GB"/>
          </a:p>
        </p:txBody>
      </p:sp>
    </p:spTree>
    <p:extLst>
      <p:ext uri="{BB962C8B-B14F-4D97-AF65-F5344CB8AC3E}">
        <p14:creationId xmlns:p14="http://schemas.microsoft.com/office/powerpoint/2010/main" val="3627419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762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ADE84-A388-6F43-AFAD-7528401AFE68}"/>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BAF78B52-C79A-364E-5463-982013600E0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4CE83CC-671E-EFDC-C9A9-6CCBF69C33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FF43C211-1AC3-84DD-C901-99A28F2BD4CE}"/>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10/10/2024</a:t>
            </a:fld>
            <a:endParaRPr lang="en-GB"/>
          </a:p>
        </p:txBody>
      </p:sp>
      <p:sp>
        <p:nvSpPr>
          <p:cNvPr id="6" name="Zástupný objekt pre pätu 5">
            <a:extLst>
              <a:ext uri="{FF2B5EF4-FFF2-40B4-BE49-F238E27FC236}">
                <a16:creationId xmlns:a16="http://schemas.microsoft.com/office/drawing/2014/main" id="{E03E3DD7-BA70-7A80-32A5-EB6BAE383A3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10A07A8C-A254-726C-9379-8A4DE7BAE1C9}"/>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‹Nº›</a:t>
            </a:fld>
            <a:endParaRPr lang="en-GB"/>
          </a:p>
        </p:txBody>
      </p:sp>
    </p:spTree>
    <p:extLst>
      <p:ext uri="{BB962C8B-B14F-4D97-AF65-F5344CB8AC3E}">
        <p14:creationId xmlns:p14="http://schemas.microsoft.com/office/powerpoint/2010/main" val="402704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AC654-9A4C-0448-6D60-6854DC5DBE64}"/>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AA0CA434-3E6A-3418-B3A1-7E85F3850F8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A9B75E2C-1313-E597-88F4-96D86DE60D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0B6673DD-A6C5-ACEB-66D7-91C0DF780A4F}"/>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10/10/2024</a:t>
            </a:fld>
            <a:endParaRPr lang="en-GB"/>
          </a:p>
        </p:txBody>
      </p:sp>
      <p:sp>
        <p:nvSpPr>
          <p:cNvPr id="6" name="Zástupný objekt pre pätu 5">
            <a:extLst>
              <a:ext uri="{FF2B5EF4-FFF2-40B4-BE49-F238E27FC236}">
                <a16:creationId xmlns:a16="http://schemas.microsoft.com/office/drawing/2014/main" id="{FA584A9D-DD98-B05B-9E09-EBCDE5E3C57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0F59585D-B970-3926-0CF9-FFE5242416B5}"/>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‹Nº›</a:t>
            </a:fld>
            <a:endParaRPr lang="en-GB"/>
          </a:p>
        </p:txBody>
      </p:sp>
    </p:spTree>
    <p:extLst>
      <p:ext uri="{BB962C8B-B14F-4D97-AF65-F5344CB8AC3E}">
        <p14:creationId xmlns:p14="http://schemas.microsoft.com/office/powerpoint/2010/main" val="2556050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3124821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A54D64AA-876A-5527-C225-22A2C738E224}"/>
              </a:ext>
            </a:extLst>
          </p:cNvPr>
          <p:cNvSpPr>
            <a:spLocks noGrp="1"/>
          </p:cNvSpPr>
          <p:nvPr>
            <p:ph type="title"/>
          </p:nvPr>
        </p:nvSpPr>
        <p:spPr>
          <a:xfrm>
            <a:off x="691116" y="365126"/>
            <a:ext cx="10662684" cy="1058364"/>
          </a:xfrm>
          <a:prstGeom prst="rect">
            <a:avLst/>
          </a:prstGeom>
        </p:spPr>
        <p:txBody>
          <a:bodyPr vert="horz" lIns="91440" tIns="45720" rIns="91440" bIns="45720" rtlCol="0" anchor="ctr">
            <a:normAutofit/>
          </a:bodyPr>
          <a:lstStyle/>
          <a:p>
            <a:r>
              <a:rPr lang="en-GB" noProof="0" dirty="0"/>
              <a:t>Insert title of the slide</a:t>
            </a:r>
          </a:p>
        </p:txBody>
      </p:sp>
      <p:sp>
        <p:nvSpPr>
          <p:cNvPr id="14" name="Zástupný text 13">
            <a:extLst>
              <a:ext uri="{FF2B5EF4-FFF2-40B4-BE49-F238E27FC236}">
                <a16:creationId xmlns:a16="http://schemas.microsoft.com/office/drawing/2014/main" id="{9F599E69-1CCE-B314-D677-A50FBDE72B6A}"/>
              </a:ext>
            </a:extLst>
          </p:cNvPr>
          <p:cNvSpPr>
            <a:spLocks noGrp="1"/>
          </p:cNvSpPr>
          <p:nvPr userDrawn="1">
            <p:ph type="body" idx="1"/>
          </p:nvPr>
        </p:nvSpPr>
        <p:spPr>
          <a:xfrm>
            <a:off x="691116" y="1658679"/>
            <a:ext cx="10662684" cy="3944679"/>
          </a:xfrm>
          <a:prstGeom prst="rect">
            <a:avLst/>
          </a:prstGeom>
        </p:spPr>
        <p:txBody>
          <a:bodyPr vert="horz" lIns="91440" tIns="45720" rIns="91440" bIns="45720" rtlCol="0">
            <a:normAutofit/>
          </a:bodyPr>
          <a:lstStyle/>
          <a:p>
            <a:pPr lvl="0"/>
            <a:r>
              <a:rPr lang="sk-SK" dirty="0"/>
              <a:t>Kliknite sem a upravte štýly predlohy textu</a:t>
            </a:r>
          </a:p>
        </p:txBody>
      </p:sp>
    </p:spTree>
    <p:extLst>
      <p:ext uri="{BB962C8B-B14F-4D97-AF65-F5344CB8AC3E}">
        <p14:creationId xmlns:p14="http://schemas.microsoft.com/office/powerpoint/2010/main" val="42646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ctr" defTabSz="914400" rtl="0" eaLnBrk="1" latinLnBrk="0" hangingPunct="1">
        <a:lnSpc>
          <a:spcPct val="90000"/>
        </a:lnSpc>
        <a:spcBef>
          <a:spcPct val="0"/>
        </a:spcBef>
        <a:buNone/>
        <a:defRPr sz="4800" b="1" kern="1200">
          <a:solidFill>
            <a:srgbClr val="92BAB5"/>
          </a:solidFill>
          <a:latin typeface="Cambria" panose="02040503050406030204" pitchFamily="18" charset="0"/>
          <a:ea typeface="Cambria" panose="02040503050406030204" pitchFamily="18" charset="0"/>
          <a:cs typeface="+mj-cs"/>
        </a:defRPr>
      </a:lvl1pPr>
    </p:titleStyle>
    <p:body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10/10/2024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‹Nº›</a:t>
            </a:fld>
            <a:endParaRPr lang="en-US"/>
          </a:p>
        </p:txBody>
      </p:sp>
    </p:spTree>
    <p:extLst>
      <p:ext uri="{BB962C8B-B14F-4D97-AF65-F5344CB8AC3E}">
        <p14:creationId xmlns:p14="http://schemas.microsoft.com/office/powerpoint/2010/main" val="338373658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6.jpeg"/><Relationship Id="rId12" Type="http://schemas.openxmlformats.org/officeDocument/2006/relationships/hyperlink" Target="https://www.pngall.com/cybersecurity-png/"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open.edu/openlearn/digital-computing/learning-major-cyber-security-incidents/content-section-0?active-tab=description-tab" TargetMode="External"/><Relationship Id="rId2" Type="http://schemas.openxmlformats.org/officeDocument/2006/relationships/hyperlink" Target="https://www.simplilearn.com/tutorials/cyber-security-tutorial/cyber-security-for-beginners" TargetMode="Externa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transparencyreport.google.com/safe-browsing/search"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virustotal.com/gui/home/search"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60DA4-0D12-8E98-5E76-2670E8CE48C7}"/>
              </a:ext>
            </a:extLst>
          </p:cNvPr>
          <p:cNvSpPr>
            <a:spLocks noGrp="1"/>
          </p:cNvSpPr>
          <p:nvPr>
            <p:ph type="title"/>
          </p:nvPr>
        </p:nvSpPr>
        <p:spPr>
          <a:xfrm>
            <a:off x="6269558" y="1583992"/>
            <a:ext cx="5334930" cy="1772767"/>
          </a:xfrm>
        </p:spPr>
        <p:txBody>
          <a:bodyPr vert="horz" lIns="91440" tIns="45720" rIns="91440" bIns="45720" rtlCol="0" anchor="b">
            <a:normAutofit fontScale="90000"/>
          </a:bodyPr>
          <a:lstStyle/>
          <a:p>
            <a:pPr>
              <a:spcBef>
                <a:spcPts val="1000"/>
              </a:spcBef>
              <a:spcAft>
                <a:spcPts val="600"/>
              </a:spcAft>
              <a:buClr>
                <a:srgbClr val="FFAA5A"/>
              </a:buClr>
            </a:pPr>
            <a:r>
              <a:rPr lang="es" b="1" dirty="0">
                <a:solidFill>
                  <a:srgbClr val="FFAA5A"/>
                </a:solidFill>
                <a:latin typeface="+mn-lt"/>
                <a:ea typeface="Cambria"/>
                <a:cs typeface="Calibri"/>
              </a:rPr>
              <a:t>Seguridad digital:</a:t>
            </a:r>
            <a:r>
              <a:rPr lang="es" dirty="0">
                <a:solidFill>
                  <a:srgbClr val="FFAA5A"/>
                </a:solidFill>
                <a:latin typeface="+mn-lt"/>
                <a:ea typeface="Cambria"/>
                <a:cs typeface="Calibri"/>
              </a:rPr>
              <a:t> </a:t>
            </a:r>
            <a:r>
              <a:rPr lang="es-ES" b="1" dirty="0">
                <a:solidFill>
                  <a:srgbClr val="FFAA5A"/>
                </a:solidFill>
                <a:latin typeface="+mn-lt"/>
                <a:ea typeface="Cambria"/>
                <a:cs typeface="Calibri"/>
              </a:rPr>
              <a:t>Hábitos de seguridad digital</a:t>
            </a:r>
            <a:endParaRPr lang="en-US" b="1" dirty="0">
              <a:solidFill>
                <a:srgbClr val="FFAA5A"/>
              </a:solidFill>
              <a:latin typeface="+mn-lt"/>
              <a:ea typeface="Cambria"/>
              <a:cs typeface="Calibri"/>
            </a:endParaRPr>
          </a:p>
        </p:txBody>
      </p:sp>
      <p:pic>
        <p:nvPicPr>
          <p:cNvPr id="19" name="Obrázok 18" descr="Obrázok, na ktorom je text">
            <a:extLst>
              <a:ext uri="{FF2B5EF4-FFF2-40B4-BE49-F238E27FC236}">
                <a16:creationId xmlns:a16="http://schemas.microsoft.com/office/drawing/2014/main" id="{A34B1F93-7319-3B02-1A2A-A41863D32FA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821392" y="683970"/>
            <a:ext cx="2406814" cy="529376"/>
          </a:xfrm>
          <a:prstGeom prst="rect">
            <a:avLst/>
          </a:prstGeom>
        </p:spPr>
      </p:pic>
      <p:pic>
        <p:nvPicPr>
          <p:cNvPr id="21" name="Obrázok 20">
            <a:extLst>
              <a:ext uri="{FF2B5EF4-FFF2-40B4-BE49-F238E27FC236}">
                <a16:creationId xmlns:a16="http://schemas.microsoft.com/office/drawing/2014/main" id="{E61D75E1-8198-2645-4D4B-679D6C8F82C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822658" y="5151053"/>
            <a:ext cx="817175" cy="777669"/>
          </a:xfrm>
          <a:prstGeom prst="rect">
            <a:avLst/>
          </a:prstGeom>
        </p:spPr>
      </p:pic>
      <p:pic>
        <p:nvPicPr>
          <p:cNvPr id="23" name="Picture 2" descr="Slovenská poľnohospodárska univerzita v Nitre">
            <a:extLst>
              <a:ext uri="{FF2B5EF4-FFF2-40B4-BE49-F238E27FC236}">
                <a16:creationId xmlns:a16="http://schemas.microsoft.com/office/drawing/2014/main" id="{D9E315C1-56E0-94ED-8E3D-4E31B7235637}"/>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746258" y="5272445"/>
            <a:ext cx="118535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5" name="Obrázok 13">
            <a:extLst>
              <a:ext uri="{FF2B5EF4-FFF2-40B4-BE49-F238E27FC236}">
                <a16:creationId xmlns:a16="http://schemas.microsoft.com/office/drawing/2014/main" id="{40BAEEF0-A23E-537C-ECC3-9FDDB55C90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9380" y="5242752"/>
            <a:ext cx="773010" cy="1016004"/>
          </a:xfrm>
          <a:prstGeom prst="rect">
            <a:avLst/>
          </a:prstGeom>
        </p:spPr>
      </p:pic>
      <p:pic>
        <p:nvPicPr>
          <p:cNvPr id="27" name="Picture 12" descr="Logo">
            <a:extLst>
              <a:ext uri="{FF2B5EF4-FFF2-40B4-BE49-F238E27FC236}">
                <a16:creationId xmlns:a16="http://schemas.microsoft.com/office/drawing/2014/main" id="{ED11F0BA-9F73-FE6F-5053-F71F37F41C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2390" y="5213414"/>
            <a:ext cx="101749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3">
            <a:extLst>
              <a:ext uri="{FF2B5EF4-FFF2-40B4-BE49-F238E27FC236}">
                <a16:creationId xmlns:a16="http://schemas.microsoft.com/office/drawing/2014/main" id="{C4695506-135C-179F-2F16-07EA3E816B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65882" y="5208372"/>
            <a:ext cx="1215490" cy="564513"/>
          </a:xfrm>
          <a:prstGeom prst="rect">
            <a:avLst/>
          </a:prstGeom>
        </p:spPr>
      </p:pic>
      <p:pic>
        <p:nvPicPr>
          <p:cNvPr id="30" name="Picture 14" descr="AIFED - Formación, cultura y empleo en Granada">
            <a:extLst>
              <a:ext uri="{FF2B5EF4-FFF2-40B4-BE49-F238E27FC236}">
                <a16:creationId xmlns:a16="http://schemas.microsoft.com/office/drawing/2014/main" id="{32A3AF98-383A-09A5-D166-B79E4C62D5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23099" y="5771248"/>
            <a:ext cx="1598293" cy="52387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
            <a:extLst>
              <a:ext uri="{FF2B5EF4-FFF2-40B4-BE49-F238E27FC236}">
                <a16:creationId xmlns:a16="http://schemas.microsoft.com/office/drawing/2014/main" id="{1482B195-876D-7188-1B81-D2603F93C96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37023" y="5889422"/>
            <a:ext cx="1575172" cy="2286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6" descr="Syzygia Foundation">
            <a:extLst>
              <a:ext uri="{FF2B5EF4-FFF2-40B4-BE49-F238E27FC236}">
                <a16:creationId xmlns:a16="http://schemas.microsoft.com/office/drawing/2014/main" id="{3B467BFD-9687-53BC-864C-C26209912CE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21679" y="5862581"/>
            <a:ext cx="1491323" cy="282282"/>
          </a:xfrm>
          <a:prstGeom prst="rect">
            <a:avLst/>
          </a:prstGeom>
          <a:noFill/>
          <a:extLst>
            <a:ext uri="{909E8E84-426E-40DD-AFC4-6F175D3DCCD1}">
              <a14:hiddenFill xmlns:a14="http://schemas.microsoft.com/office/drawing/2010/main">
                <a:solidFill>
                  <a:srgbClr val="FFFFFF"/>
                </a:solidFill>
              </a14:hiddenFill>
            </a:ext>
          </a:extLst>
        </p:spPr>
      </p:pic>
      <p:sp>
        <p:nvSpPr>
          <p:cNvPr id="34" name="Nadpis 1">
            <a:extLst>
              <a:ext uri="{FF2B5EF4-FFF2-40B4-BE49-F238E27FC236}">
                <a16:creationId xmlns:a16="http://schemas.microsoft.com/office/drawing/2014/main" id="{D631E33B-7141-87BC-7265-49AEB99568AD}"/>
              </a:ext>
            </a:extLst>
          </p:cNvPr>
          <p:cNvSpPr txBox="1">
            <a:spLocks/>
          </p:cNvSpPr>
          <p:nvPr/>
        </p:nvSpPr>
        <p:spPr>
          <a:xfrm>
            <a:off x="7622071" y="3686794"/>
            <a:ext cx="2480219" cy="13737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 sz="1400" b="0" i="0" u="none" strike="noStrike" kern="1200" cap="none" spc="0" normalizeH="0" baseline="0" noProof="0" dirty="0">
                <a:ln>
                  <a:noFill/>
                </a:ln>
                <a:solidFill>
                  <a:prstClr val="black"/>
                </a:solidFill>
                <a:effectLst/>
                <a:uLnTx/>
                <a:uFillTx/>
                <a:latin typeface="Aptos" panose="02110004020202020204"/>
                <a:ea typeface="+mj-ea"/>
                <a:cs typeface="+mj-cs"/>
              </a:rPr>
              <a:t>Desarrollar la resiliencia digital </a:t>
            </a:r>
            <a:br>
              <a:rPr kumimoji="0" lang="sk-SK" sz="14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s" sz="1400" b="0" i="0" u="none" strike="noStrike" kern="1200" cap="none" spc="0" normalizeH="0" baseline="0" noProof="0" dirty="0">
                <a:ln>
                  <a:noFill/>
                </a:ln>
                <a:solidFill>
                  <a:prstClr val="black"/>
                </a:solidFill>
                <a:effectLst/>
                <a:uLnTx/>
                <a:uFillTx/>
                <a:latin typeface="Aptos" panose="02110004020202020204"/>
                <a:ea typeface="+mj-ea"/>
                <a:cs typeface="+mj-cs"/>
              </a:rPr>
              <a:t>haciendo que el bienestar </a:t>
            </a:r>
            <a:br>
              <a:rPr kumimoji="0" lang="sk-SK" sz="14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s" sz="1400" b="0" i="0" u="none" strike="noStrike" kern="1200" cap="none" spc="0" normalizeH="0" baseline="0" noProof="0" dirty="0">
                <a:ln>
                  <a:noFill/>
                </a:ln>
                <a:solidFill>
                  <a:prstClr val="black"/>
                </a:solidFill>
                <a:effectLst/>
                <a:uLnTx/>
                <a:uFillTx/>
                <a:latin typeface="Aptos" panose="02110004020202020204"/>
                <a:ea typeface="+mj-ea"/>
                <a:cs typeface="+mj-cs"/>
              </a:rPr>
              <a:t>y la seguridad digitales sean accesibles para todos </a:t>
            </a:r>
            <a:b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s" sz="1100" b="0" i="0" u="none" strike="noStrike" kern="1200" cap="none" spc="0" normalizeH="0" baseline="0" noProof="0" dirty="0">
                <a:ln>
                  <a:noFill/>
                </a:ln>
                <a:solidFill>
                  <a:prstClr val="black"/>
                </a:solidFill>
                <a:effectLst/>
                <a:uLnTx/>
                <a:uFillTx/>
                <a:latin typeface="Aptos" panose="02110004020202020204"/>
                <a:ea typeface="+mj-ea"/>
                <a:cs typeface="+mj-cs"/>
              </a:rPr>
              <a:t>2022-2-SK01-KA220-ADU-000096888</a:t>
            </a:r>
            <a:endParaRPr kumimoji="0" lang="en-GB" sz="1400" b="0" i="0" u="none" strike="noStrike" kern="1200" cap="none" spc="0" normalizeH="0" baseline="0" noProof="0" dirty="0">
              <a:ln>
                <a:noFill/>
              </a:ln>
              <a:solidFill>
                <a:prstClr val="black"/>
              </a:solidFill>
              <a:effectLst/>
              <a:uLnTx/>
              <a:uFillTx/>
              <a:latin typeface="Aptos" panose="02110004020202020204"/>
              <a:ea typeface="+mj-ea"/>
              <a:cs typeface="+mj-cs"/>
            </a:endParaRPr>
          </a:p>
        </p:txBody>
      </p:sp>
      <p:pic>
        <p:nvPicPr>
          <p:cNvPr id="3" name="Obrázok 2" descr="Obrázok, na ktorom je počítač, animák, chlapec&#10;&#10;Automaticky generovaný popis">
            <a:extLst>
              <a:ext uri="{FF2B5EF4-FFF2-40B4-BE49-F238E27FC236}">
                <a16:creationId xmlns:a16="http://schemas.microsoft.com/office/drawing/2014/main" id="{C202155C-44E1-7C08-0D48-EB765193B4D0}"/>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1106297" y="1470012"/>
            <a:ext cx="3755414" cy="3418014"/>
          </a:xfrm>
          <a:prstGeom prst="rect">
            <a:avLst/>
          </a:prstGeom>
        </p:spPr>
      </p:pic>
      <p:pic>
        <p:nvPicPr>
          <p:cNvPr id="4" name="Grafický objekt 3" descr="Štít so značkou obrys">
            <a:extLst>
              <a:ext uri="{FF2B5EF4-FFF2-40B4-BE49-F238E27FC236}">
                <a16:creationId xmlns:a16="http://schemas.microsoft.com/office/drawing/2014/main" id="{6170BE01-09C6-6943-9587-26C1F6C94E7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511235" y="2447570"/>
            <a:ext cx="914400" cy="914400"/>
          </a:xfrm>
          <a:prstGeom prst="rect">
            <a:avLst/>
          </a:prstGeom>
        </p:spPr>
      </p:pic>
    </p:spTree>
    <p:extLst>
      <p:ext uri="{BB962C8B-B14F-4D97-AF65-F5344CB8AC3E}">
        <p14:creationId xmlns:p14="http://schemas.microsoft.com/office/powerpoint/2010/main" val="2998921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3374" y="365126"/>
            <a:ext cx="11724238" cy="779462"/>
          </a:xfrm>
        </p:spPr>
        <p:txBody>
          <a:bodyPr>
            <a:normAutofit fontScale="90000"/>
          </a:bodyPr>
          <a:lstStyle/>
          <a:p>
            <a:pPr algn="l"/>
            <a:r>
              <a:rPr lang="es" sz="4800" dirty="0">
                <a:latin typeface="Aptos" panose="020B0004020202020204" pitchFamily="34" charset="0"/>
                <a:ea typeface="Cambria"/>
              </a:rPr>
              <a:t>¡Practique una navegación segura! – </a:t>
            </a:r>
            <a:r>
              <a:rPr lang="es" sz="4000" dirty="0">
                <a:solidFill>
                  <a:srgbClr val="FFAA5A"/>
                </a:solidFill>
                <a:latin typeface="Aptos" panose="020B0004020202020204" pitchFamily="34" charset="0"/>
                <a:ea typeface="Cambria"/>
              </a:rPr>
              <a:t>Configuración de seguridad del navegador</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60988" y="1509713"/>
            <a:ext cx="10775302" cy="2835950"/>
          </a:xfrm>
        </p:spPr>
        <p:txBody>
          <a:bodyPr>
            <a:normAutofit fontScale="85000" lnSpcReduction="10000"/>
          </a:bodyPr>
          <a:lstStyle/>
          <a:p>
            <a:pPr algn="just"/>
            <a:r>
              <a:rPr lang="es" dirty="0">
                <a:latin typeface="Aptos" panose="020B0004020202020204" pitchFamily="34" charset="0"/>
                <a:ea typeface="Times New Roman" panose="02020603050405020304" pitchFamily="18" charset="0"/>
              </a:rPr>
              <a:t>La seguridad del navegador es la aplicación de la seguridad de Internet a los navegadores web para proteger los datos en red y los sistemas informáticos contra violaciones de la privacidad o malware.</a:t>
            </a:r>
          </a:p>
          <a:p>
            <a:pPr algn="just"/>
            <a:r>
              <a:rPr lang="es" dirty="0">
                <a:latin typeface="Aptos" panose="020B0004020202020204" pitchFamily="34" charset="0"/>
                <a:ea typeface="Times New Roman" panose="02020603050405020304" pitchFamily="18" charset="0"/>
              </a:rPr>
              <a:t>Los navegadores web a menudo incluyen configuraciones de seguridad integradas y funciones que ayudan a los usuarios a navegar de forma segura, como bloqueadores de ventanas emergentes, actualizaciones automáticas y controles de privacidad.</a:t>
            </a:r>
          </a:p>
          <a:p>
            <a:pPr algn="just"/>
            <a:r>
              <a:rPr lang="es" dirty="0">
                <a:latin typeface="Aptos" panose="020B0004020202020204" pitchFamily="34" charset="0"/>
                <a:ea typeface="Times New Roman" panose="02020603050405020304" pitchFamily="18" charset="0"/>
              </a:rPr>
              <a:t>Cada navegador tiene sus propias opciones de configuración de seguridad.</a:t>
            </a:r>
          </a:p>
        </p:txBody>
      </p:sp>
      <p:sp>
        <p:nvSpPr>
          <p:cNvPr id="4" name="Rectangle: Rounded Corners 3">
            <a:extLst>
              <a:ext uri="{FF2B5EF4-FFF2-40B4-BE49-F238E27FC236}">
                <a16:creationId xmlns:a16="http://schemas.microsoft.com/office/drawing/2014/main" id="{478A3A9F-7C3A-D511-7F9F-D654C81435A0}"/>
              </a:ext>
            </a:extLst>
          </p:cNvPr>
          <p:cNvSpPr/>
          <p:nvPr/>
        </p:nvSpPr>
        <p:spPr>
          <a:xfrm>
            <a:off x="986999" y="4701937"/>
            <a:ext cx="8117205" cy="1634490"/>
          </a:xfrm>
          <a:prstGeom prst="roundRect">
            <a:avLst/>
          </a:prstGeom>
          <a:ln w="28575">
            <a:solidFill>
              <a:srgbClr val="FFAA5A"/>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 sz="3600" dirty="0">
                <a:latin typeface="Aptos" panose="020B0004020202020204" pitchFamily="34" charset="0"/>
              </a:rPr>
              <a:t>¡Desafío!</a:t>
            </a:r>
          </a:p>
          <a:p>
            <a:pPr algn="ctr"/>
            <a:r>
              <a:rPr lang="es" sz="3600" b="1" dirty="0">
                <a:solidFill>
                  <a:srgbClr val="92BAB5"/>
                </a:solidFill>
                <a:latin typeface="Aptos" panose="020B0004020202020204" pitchFamily="34" charset="0"/>
              </a:rPr>
              <a:t>Encuentra la configuración de seguridad de tu navegador favorito.</a:t>
            </a:r>
          </a:p>
        </p:txBody>
      </p:sp>
      <p:pic>
        <p:nvPicPr>
          <p:cNvPr id="5" name="Picture 2" descr="Settings,options,preferences,cog,cog wheel - free image from needpix.com">
            <a:extLst>
              <a:ext uri="{FF2B5EF4-FFF2-40B4-BE49-F238E27FC236}">
                <a16:creationId xmlns:a16="http://schemas.microsoft.com/office/drawing/2014/main" id="{58B7576D-B58D-35C0-9587-D340158C86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3600" y="4270283"/>
            <a:ext cx="1882690" cy="1996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437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3374" y="365126"/>
            <a:ext cx="11724238" cy="779462"/>
          </a:xfrm>
        </p:spPr>
        <p:txBody>
          <a:bodyPr>
            <a:normAutofit fontScale="90000"/>
          </a:bodyPr>
          <a:lstStyle/>
          <a:p>
            <a:pPr algn="l"/>
            <a:r>
              <a:rPr lang="es" sz="4800" dirty="0">
                <a:latin typeface="Aptos" panose="020B0004020202020204" pitchFamily="34" charset="0"/>
                <a:ea typeface="Cambria"/>
              </a:rPr>
              <a:t>Practique la navegación segura:</a:t>
            </a:r>
            <a:br>
              <a:rPr lang="es" sz="4800" dirty="0">
                <a:latin typeface="Aptos" panose="020B0004020202020204" pitchFamily="34" charset="0"/>
                <a:ea typeface="Cambria"/>
              </a:rPr>
            </a:br>
            <a:r>
              <a:rPr lang="es" sz="4000" dirty="0">
                <a:solidFill>
                  <a:srgbClr val="FFAA5A"/>
                </a:solidFill>
                <a:latin typeface="Aptos" panose="020B0004020202020204" pitchFamily="34" charset="0"/>
                <a:ea typeface="Cambria"/>
              </a:rPr>
              <a:t>Recursos educativos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60988" y="1509713"/>
            <a:ext cx="10775302" cy="2835950"/>
          </a:xfrm>
        </p:spPr>
        <p:txBody>
          <a:bodyPr>
            <a:normAutofit lnSpcReduction="10000"/>
          </a:bodyPr>
          <a:lstStyle/>
          <a:p>
            <a:pPr algn="just"/>
            <a:r>
              <a:rPr lang="es" dirty="0">
                <a:latin typeface="Aptos" panose="020B0004020202020204" pitchFamily="34" charset="0"/>
                <a:ea typeface="Times New Roman" panose="02020603050405020304" pitchFamily="18" charset="0"/>
              </a:rPr>
              <a:t>Las iniciativas de navegación segura pueden ofrecer recursos educativos y consejos para ayudar a los usuarios a aprender a reconocer y evitar amenazas en línea, como correos electrónicos sospechosos, sitios web falsos y anuncios engañosos.</a:t>
            </a:r>
          </a:p>
          <a:p>
            <a:pPr lvl="1">
              <a:buClr>
                <a:srgbClr val="92BAB5"/>
              </a:buClr>
              <a:buFont typeface="Wingdings" panose="05000000000000000000" pitchFamily="2" charset="2"/>
              <a:buChar char="ü"/>
            </a:pPr>
            <a:r>
              <a:rPr lang="es" sz="2800" dirty="0">
                <a:latin typeface="Aptos" panose="020B0004020202020204" pitchFamily="34" charset="0"/>
                <a:ea typeface="Cambria" panose="02040503050406030204" pitchFamily="18" charset="0"/>
              </a:rPr>
              <a:t>Programa gratuito de </a:t>
            </a:r>
            <a:r>
              <a:rPr lang="es" sz="2800" dirty="0">
                <a:latin typeface="Aptos" panose="020B0004020202020204" pitchFamily="34" charset="0"/>
                <a:ea typeface="Cambria" panose="02040503050406030204" pitchFamily="18" charset="0"/>
                <a:hlinkClick r:id="rId2"/>
              </a:rPr>
              <a:t>Cyber Security Basics</a:t>
            </a:r>
            <a:endParaRPr lang="sk-SK" sz="2800" dirty="0">
              <a:latin typeface="Aptos" panose="020B0004020202020204" pitchFamily="34" charset="0"/>
              <a:ea typeface="Cambria" panose="02040503050406030204" pitchFamily="18" charset="0"/>
            </a:endParaRPr>
          </a:p>
          <a:p>
            <a:pPr lvl="1">
              <a:buClr>
                <a:srgbClr val="92BAB5"/>
              </a:buClr>
              <a:buFont typeface="Wingdings" panose="05000000000000000000" pitchFamily="2" charset="2"/>
              <a:buChar char="ü"/>
            </a:pPr>
            <a:r>
              <a:rPr lang="es" sz="2800" dirty="0">
                <a:latin typeface="Aptos" panose="020B0004020202020204" pitchFamily="34" charset="0"/>
                <a:ea typeface="Cambria" panose="02040503050406030204" pitchFamily="18" charset="0"/>
                <a:hlinkClick r:id="rId3"/>
              </a:rPr>
              <a:t>Aprendiendo de los principales incidentes de ciberseguridad </a:t>
            </a:r>
            <a:r>
              <a:rPr lang="es" sz="2800" dirty="0">
                <a:latin typeface="Aptos" panose="020B0004020202020204" pitchFamily="34" charset="0"/>
                <a:ea typeface="Cambria" panose="02040503050406030204" pitchFamily="18" charset="0"/>
              </a:rPr>
              <a:t>– curso gratuito</a:t>
            </a:r>
            <a:endParaRPr lang="sk-SK" sz="2800" dirty="0">
              <a:latin typeface="Aptos" panose="020B0004020202020204" pitchFamily="34" charset="0"/>
              <a:ea typeface="Cambria" panose="02040503050406030204" pitchFamily="18" charset="0"/>
            </a:endParaRPr>
          </a:p>
        </p:txBody>
      </p:sp>
      <p:pic>
        <p:nvPicPr>
          <p:cNvPr id="6" name="Picture 4" descr="Best Free Learning concept Illustration download in PNG &amp; Vector format">
            <a:extLst>
              <a:ext uri="{FF2B5EF4-FFF2-40B4-BE49-F238E27FC236}">
                <a16:creationId xmlns:a16="http://schemas.microsoft.com/office/drawing/2014/main" id="{37B7E238-F633-2E6C-8CA3-4FB2E3B1C7C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9412" b="20501"/>
          <a:stretch/>
        </p:blipFill>
        <p:spPr bwMode="auto">
          <a:xfrm>
            <a:off x="6422783" y="3934569"/>
            <a:ext cx="5518785" cy="27642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ecurity cyber technology - Free Stock Illustrations | Creazilla">
            <a:extLst>
              <a:ext uri="{FF2B5EF4-FFF2-40B4-BE49-F238E27FC236}">
                <a16:creationId xmlns:a16="http://schemas.microsoft.com/office/drawing/2014/main" id="{87C7175E-5504-C56B-6129-8AC3A625BAD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9273" b="12953"/>
          <a:stretch/>
        </p:blipFill>
        <p:spPr bwMode="auto">
          <a:xfrm>
            <a:off x="2162888" y="4058653"/>
            <a:ext cx="4478970" cy="2532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201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251102" y="358095"/>
            <a:ext cx="8051587" cy="937827"/>
          </a:xfrm>
        </p:spPr>
        <p:txBody>
          <a:bodyPr>
            <a:normAutofit/>
          </a:bodyPr>
          <a:lstStyle/>
          <a:p>
            <a:pPr algn="l"/>
            <a:r>
              <a:rPr lang="es" sz="4400" dirty="0">
                <a:latin typeface="Aptos" panose="020B0004020202020204" pitchFamily="34" charset="0"/>
                <a:ea typeface="Cambria"/>
              </a:rPr>
              <a:t>Inicios de sesión persistentes</a:t>
            </a: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1042182" y="1414933"/>
            <a:ext cx="9712705" cy="4858635"/>
          </a:xfrm>
        </p:spPr>
        <p:txBody>
          <a:bodyPr vert="horz" lIns="91440" tIns="45720" rIns="91440" bIns="45720" rtlCol="0">
            <a:normAutofit/>
          </a:bodyPr>
          <a:lstStyle/>
          <a:p>
            <a:pPr algn="just"/>
            <a:r>
              <a:rPr lang="es" dirty="0">
                <a:latin typeface="Aptos" panose="020B0004020202020204" pitchFamily="34" charset="0"/>
                <a:ea typeface="Cambria"/>
              </a:rPr>
              <a:t>¿Alguna vez ha visitado un sitio web y ha notado una casilla de verificación que dice </a:t>
            </a:r>
            <a:r>
              <a:rPr lang="es" b="1" dirty="0">
                <a:solidFill>
                  <a:srgbClr val="FFAA5A"/>
                </a:solidFill>
                <a:latin typeface="Aptos" panose="020B0004020202020204" pitchFamily="34" charset="0"/>
                <a:ea typeface="Cambria"/>
              </a:rPr>
              <a:t>Recordarme </a:t>
            </a:r>
            <a:r>
              <a:rPr lang="es" dirty="0">
                <a:latin typeface="Aptos" panose="020B0004020202020204" pitchFamily="34" charset="0"/>
                <a:ea typeface="Cambria"/>
              </a:rPr>
              <a:t>directamente debajo del formulario? Esta es la frase más común que se utiliza para describir esta función al usuario y existen dos implementaciones principales:</a:t>
            </a:r>
          </a:p>
          <a:p>
            <a:pPr lvl="1" algn="just">
              <a:buClr>
                <a:srgbClr val="FFAA5A"/>
              </a:buClr>
              <a:buFont typeface="Wingdings" panose="05000000000000000000" pitchFamily="2" charset="2"/>
              <a:buChar char="§"/>
            </a:pPr>
            <a:r>
              <a:rPr lang="es" dirty="0">
                <a:latin typeface="Aptos" panose="020B0004020202020204" pitchFamily="34" charset="0"/>
                <a:ea typeface="Cambria"/>
              </a:rPr>
              <a:t>El nombre de usuario del usuario se almacena en una cookie, por lo que el usuario solo debe proporcionar una contraseña en situaciones en las que de otro modo se le solicitaría que proporcionara tanto un nombre de usuario como una contraseña.</a:t>
            </a:r>
          </a:p>
          <a:p>
            <a:pPr lvl="1" algn="just">
              <a:buClr>
                <a:srgbClr val="FFAA5A"/>
              </a:buClr>
              <a:buFont typeface="Wingdings" panose="05000000000000000000" pitchFamily="2" charset="2"/>
              <a:buChar char="§"/>
            </a:pPr>
            <a:r>
              <a:rPr lang="es" dirty="0">
                <a:latin typeface="Aptos" panose="020B0004020202020204" pitchFamily="34" charset="0"/>
                <a:ea typeface="Cambria"/>
              </a:rPr>
              <a:t>Se crea una cookie de autenticación que permite al usuario omitir por completo la siguiente autenticación. Esto suele significar que el usuario inicia sesión automáticamente en la siguiente visita y, a menudo, hasta un cierto número de visitas futuras.</a:t>
            </a:r>
          </a:p>
        </p:txBody>
      </p:sp>
      <p:pic>
        <p:nvPicPr>
          <p:cNvPr id="4" name="Picture 2" descr="Superfeedr sends logins in plain-text (a HSTS case study) | Ctrl blog">
            <a:extLst>
              <a:ext uri="{FF2B5EF4-FFF2-40B4-BE49-F238E27FC236}">
                <a16:creationId xmlns:a16="http://schemas.microsoft.com/office/drawing/2014/main" id="{004C22A6-0BE5-5517-F5A8-75929435AB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083" t="37833" r="29042" b="37833"/>
          <a:stretch/>
        </p:blipFill>
        <p:spPr bwMode="auto">
          <a:xfrm>
            <a:off x="10250312" y="5919608"/>
            <a:ext cx="1546757" cy="707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520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3374" y="365126"/>
            <a:ext cx="9557220" cy="779462"/>
          </a:xfrm>
        </p:spPr>
        <p:txBody>
          <a:bodyPr>
            <a:normAutofit fontScale="90000"/>
          </a:bodyPr>
          <a:lstStyle/>
          <a:p>
            <a:pPr algn="l"/>
            <a:r>
              <a:rPr lang="es" sz="4800" dirty="0">
                <a:latin typeface="Aptos" panose="020B0004020202020204" pitchFamily="34" charset="0"/>
                <a:ea typeface="Cambria"/>
              </a:rPr>
              <a:t>Inicios de sesión persistentes: </a:t>
            </a:r>
            <a:r>
              <a:rPr lang="es" sz="4000" dirty="0">
                <a:solidFill>
                  <a:srgbClr val="FFAA5A"/>
                </a:solidFill>
                <a:latin typeface="Aptos" panose="020B0004020202020204" pitchFamily="34" charset="0"/>
                <a:ea typeface="Cambria"/>
              </a:rPr>
              <a:t>aspectos positivos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951523" y="1326570"/>
            <a:ext cx="10775302" cy="4682857"/>
          </a:xfrm>
        </p:spPr>
        <p:txBody>
          <a:bodyPr>
            <a:normAutofit fontScale="85000" lnSpcReduction="20000"/>
          </a:bodyPr>
          <a:lstStyle/>
          <a:p>
            <a:pPr algn="just"/>
            <a:r>
              <a:rPr lang="es" b="1" dirty="0">
                <a:latin typeface="Aptos" panose="020B0004020202020204" pitchFamily="34" charset="0"/>
                <a:ea typeface="Times New Roman" panose="02020603050405020304" pitchFamily="18" charset="0"/>
              </a:rPr>
              <a:t>Conveniencia</a:t>
            </a:r>
            <a:r>
              <a:rPr lang="es" dirty="0">
                <a:latin typeface="Aptos" panose="020B0004020202020204" pitchFamily="34" charset="0"/>
                <a:ea typeface="Times New Roman" panose="02020603050405020304" pitchFamily="18" charset="0"/>
              </a:rPr>
              <a:t>: el inicio de sesión automático ahorra tiempo y esfuerzo a los usuarios que acceden con frecuencia a los mismos sitios web, ya que no necesitan ingresar manualmente sus credenciales cada vez que los visitan.</a:t>
            </a:r>
          </a:p>
          <a:p>
            <a:pPr algn="just"/>
            <a:r>
              <a:rPr lang="es" b="1" dirty="0">
                <a:latin typeface="Aptos" panose="020B0004020202020204" pitchFamily="34" charset="0"/>
                <a:ea typeface="Times New Roman" panose="02020603050405020304" pitchFamily="18" charset="0"/>
              </a:rPr>
              <a:t>Experiencia del usuario</a:t>
            </a:r>
            <a:r>
              <a:rPr lang="es" dirty="0">
                <a:latin typeface="Aptos" panose="020B0004020202020204" pitchFamily="34" charset="0"/>
                <a:ea typeface="Times New Roman" panose="02020603050405020304" pitchFamily="18" charset="0"/>
              </a:rPr>
              <a:t>: mejora la experiencia general del usuario al proporcionar acceso perfecto a sitios web y servicios, reduciendo la fricción en el proceso de inicio de sesión.</a:t>
            </a:r>
          </a:p>
          <a:p>
            <a:pPr algn="just"/>
            <a:r>
              <a:rPr lang="es" b="1" dirty="0">
                <a:latin typeface="Aptos" panose="020B0004020202020204" pitchFamily="34" charset="0"/>
                <a:ea typeface="Times New Roman" panose="02020603050405020304" pitchFamily="18" charset="0"/>
              </a:rPr>
              <a:t>Mayor participación</a:t>
            </a:r>
            <a:r>
              <a:rPr lang="es" dirty="0">
                <a:latin typeface="Aptos" panose="020B0004020202020204" pitchFamily="34" charset="0"/>
                <a:ea typeface="Times New Roman" panose="02020603050405020304" pitchFamily="18" charset="0"/>
              </a:rPr>
              <a:t>: con el inicio de sesión automático, es más probable que los usuarios interactúen con un sitio web o servicio con mayor frecuencia, lo que genera una mayor retención de usuarios y un mayor uso.</a:t>
            </a:r>
          </a:p>
          <a:p>
            <a:pPr algn="just"/>
            <a:r>
              <a:rPr lang="es" b="1" dirty="0">
                <a:latin typeface="Aptos" panose="020B0004020202020204" pitchFamily="34" charset="0"/>
                <a:ea typeface="Times New Roman" panose="02020603050405020304" pitchFamily="18" charset="0"/>
              </a:rPr>
              <a:t>Personalización</a:t>
            </a:r>
            <a:r>
              <a:rPr lang="es" dirty="0">
                <a:latin typeface="Aptos" panose="020B0004020202020204" pitchFamily="34" charset="0"/>
                <a:ea typeface="Times New Roman" panose="02020603050405020304" pitchFamily="18" charset="0"/>
              </a:rPr>
              <a:t>: los sitios web pueden personalizar la experiencia del usuario en función de los datos de inicio de sesión, como mostrar contenido personalizado o recordar las preferencias del usuario.</a:t>
            </a:r>
          </a:p>
          <a:p>
            <a:pPr algn="just"/>
            <a:r>
              <a:rPr lang="es" b="1" dirty="0">
                <a:latin typeface="Aptos" panose="020B0004020202020204" pitchFamily="34" charset="0"/>
                <a:ea typeface="Times New Roman" panose="02020603050405020304" pitchFamily="18" charset="0"/>
              </a:rPr>
              <a:t>Productividad</a:t>
            </a:r>
            <a:r>
              <a:rPr lang="es" dirty="0">
                <a:latin typeface="Aptos" panose="020B0004020202020204" pitchFamily="34" charset="0"/>
                <a:ea typeface="Times New Roman" panose="02020603050405020304" pitchFamily="18" charset="0"/>
              </a:rPr>
              <a:t>: para las empresas y organizaciones, el inicio de sesión automático puede mejorar la productividad al reducir el tiempo dedicado a tareas repetitivas como iniciar sesión.</a:t>
            </a:r>
          </a:p>
        </p:txBody>
      </p:sp>
      <p:pic>
        <p:nvPicPr>
          <p:cNvPr id="7" name="Grafický objekt 6" descr="Pridať výplň plnou farbou">
            <a:extLst>
              <a:ext uri="{FF2B5EF4-FFF2-40B4-BE49-F238E27FC236}">
                <a16:creationId xmlns:a16="http://schemas.microsoft.com/office/drawing/2014/main" id="{C68B2976-5172-8DA7-5C71-DC61ACBC052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66520" y="183144"/>
            <a:ext cx="914400" cy="914400"/>
          </a:xfrm>
          <a:prstGeom prst="rect">
            <a:avLst/>
          </a:prstGeom>
        </p:spPr>
      </p:pic>
    </p:spTree>
    <p:extLst>
      <p:ext uri="{BB962C8B-B14F-4D97-AF65-F5344CB8AC3E}">
        <p14:creationId xmlns:p14="http://schemas.microsoft.com/office/powerpoint/2010/main" val="2364520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3374" y="365126"/>
            <a:ext cx="9557220" cy="779462"/>
          </a:xfrm>
        </p:spPr>
        <p:txBody>
          <a:bodyPr>
            <a:normAutofit fontScale="90000"/>
          </a:bodyPr>
          <a:lstStyle/>
          <a:p>
            <a:pPr algn="l"/>
            <a:r>
              <a:rPr lang="es" sz="4800" dirty="0">
                <a:latin typeface="Aptos" panose="020B0004020202020204" pitchFamily="34" charset="0"/>
                <a:ea typeface="Cambria"/>
              </a:rPr>
              <a:t>Inicios de sesión persistentes: </a:t>
            </a:r>
            <a:r>
              <a:rPr lang="es" sz="4000" dirty="0">
                <a:solidFill>
                  <a:srgbClr val="FFAA5A"/>
                </a:solidFill>
                <a:latin typeface="Aptos" panose="020B0004020202020204" pitchFamily="34" charset="0"/>
                <a:ea typeface="Cambria"/>
              </a:rPr>
              <a:t>aspectos negativos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951523" y="1326570"/>
            <a:ext cx="10775302" cy="4682857"/>
          </a:xfrm>
        </p:spPr>
        <p:txBody>
          <a:bodyPr>
            <a:normAutofit fontScale="70000" lnSpcReduction="20000"/>
          </a:bodyPr>
          <a:lstStyle/>
          <a:p>
            <a:pPr algn="just"/>
            <a:r>
              <a:rPr lang="es" b="1" dirty="0">
                <a:latin typeface="Aptos" panose="020B0004020202020204" pitchFamily="34" charset="0"/>
                <a:ea typeface="Times New Roman" panose="02020603050405020304" pitchFamily="18" charset="0"/>
              </a:rPr>
              <a:t>Riesgos de seguridad: </a:t>
            </a:r>
            <a:r>
              <a:rPr lang="es" dirty="0">
                <a:latin typeface="Aptos" panose="020B0004020202020204" pitchFamily="34" charset="0"/>
                <a:ea typeface="Times New Roman" panose="02020603050405020304" pitchFamily="18" charset="0"/>
              </a:rPr>
              <a:t>El inicio de sesión automático puede suponer riesgos de seguridad, especialmente si el dispositivo del usuario se pierde, es robado o personas no autorizadas acceden a él. Las credenciales de inicio de sesión guardadas podrían ser explotadas para obtener acceso no autorizado a cuentas confidenciales.</a:t>
            </a:r>
          </a:p>
          <a:p>
            <a:pPr algn="just"/>
            <a:r>
              <a:rPr lang="es" b="1" dirty="0">
                <a:latin typeface="Aptos" panose="020B0004020202020204" pitchFamily="34" charset="0"/>
                <a:ea typeface="Times New Roman" panose="02020603050405020304" pitchFamily="18" charset="0"/>
              </a:rPr>
              <a:t>Preocupaciones sobre la privacidad</a:t>
            </a:r>
            <a:r>
              <a:rPr lang="es" dirty="0">
                <a:latin typeface="Aptos" panose="020B0004020202020204" pitchFamily="34" charset="0"/>
                <a:ea typeface="Times New Roman" panose="02020603050405020304" pitchFamily="18" charset="0"/>
              </a:rPr>
              <a:t>: el inicio de sesión automático puede generar preocupaciones sobre la privacidad, ya que implica almacenar información de inicio de sesión confidencial en el dispositivo del usuario o en la memoria caché del navegador. Esta información podría ser vulnerable a accesos o explotaciones no autorizados.</a:t>
            </a:r>
          </a:p>
          <a:p>
            <a:pPr algn="just"/>
            <a:r>
              <a:rPr lang="es" b="1" dirty="0">
                <a:latin typeface="Aptos" panose="020B0004020202020204" pitchFamily="34" charset="0"/>
                <a:ea typeface="Times New Roman" panose="02020603050405020304" pitchFamily="18" charset="0"/>
              </a:rPr>
              <a:t>Dispositivos compartidos: </a:t>
            </a:r>
            <a:r>
              <a:rPr lang="es" dirty="0">
                <a:latin typeface="Aptos" panose="020B0004020202020204" pitchFamily="34" charset="0"/>
                <a:ea typeface="Times New Roman" panose="02020603050405020304" pitchFamily="18" charset="0"/>
              </a:rPr>
              <a:t>El inicio de sesión automático no es adecuado para dispositivos compartidos o computadoras públicas, ya que podría permitir que usuarios no autorizados accedan a cuentas personales sin autenticación.</a:t>
            </a:r>
          </a:p>
          <a:p>
            <a:pPr algn="just"/>
            <a:r>
              <a:rPr lang="es" b="1" dirty="0">
                <a:latin typeface="Aptos" panose="020B0004020202020204" pitchFamily="34" charset="0"/>
                <a:ea typeface="Times New Roman" panose="02020603050405020304" pitchFamily="18" charset="0"/>
              </a:rPr>
              <a:t>Problemas de cierre de sesión: </a:t>
            </a:r>
            <a:r>
              <a:rPr lang="es" dirty="0">
                <a:latin typeface="Aptos" panose="020B0004020202020204" pitchFamily="34" charset="0"/>
                <a:ea typeface="Times New Roman" panose="02020603050405020304" pitchFamily="18" charset="0"/>
              </a:rPr>
              <a:t>En algunos casos, los usuarios pueden encontrar dificultades para cerrar sesión o cambiar de cuenta cuando el inicio de sesión automático está habilitado, lo que genera posibles problemas de privacidad o seguridad.</a:t>
            </a:r>
          </a:p>
          <a:p>
            <a:pPr algn="just"/>
            <a:r>
              <a:rPr lang="es" b="1" dirty="0">
                <a:latin typeface="Aptos" panose="020B0004020202020204" pitchFamily="34" charset="0"/>
                <a:ea typeface="Times New Roman" panose="02020603050405020304" pitchFamily="18" charset="0"/>
              </a:rPr>
              <a:t>Control de usuario: </a:t>
            </a:r>
            <a:r>
              <a:rPr lang="es" dirty="0">
                <a:latin typeface="Aptos" panose="020B0004020202020204" pitchFamily="34" charset="0"/>
                <a:ea typeface="Times New Roman" panose="02020603050405020304" pitchFamily="18" charset="0"/>
              </a:rPr>
              <a:t>El inicio de sesión automático reduce el control del usuario sobre sus credenciales de inicio de sesión, ya que pueden olvidar sus contraseñas o perder el rastro de qué cuentas están conectadas en sus dispositivos.</a:t>
            </a:r>
          </a:p>
        </p:txBody>
      </p:sp>
      <p:pic>
        <p:nvPicPr>
          <p:cNvPr id="5" name="Grafický objekt 4" descr="Piktogram, zrušiť sledovanie výplň plnou farbou">
            <a:extLst>
              <a:ext uri="{FF2B5EF4-FFF2-40B4-BE49-F238E27FC236}">
                <a16:creationId xmlns:a16="http://schemas.microsoft.com/office/drawing/2014/main" id="{25527319-06C3-22D1-D2F6-D9D83267143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73114" y="183144"/>
            <a:ext cx="914400" cy="914400"/>
          </a:xfrm>
          <a:prstGeom prst="rect">
            <a:avLst/>
          </a:prstGeom>
        </p:spPr>
      </p:pic>
    </p:spTree>
    <p:extLst>
      <p:ext uri="{BB962C8B-B14F-4D97-AF65-F5344CB8AC3E}">
        <p14:creationId xmlns:p14="http://schemas.microsoft.com/office/powerpoint/2010/main" val="2024281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251102" y="358095"/>
            <a:ext cx="8051587" cy="937827"/>
          </a:xfrm>
        </p:spPr>
        <p:txBody>
          <a:bodyPr>
            <a:normAutofit fontScale="90000"/>
          </a:bodyPr>
          <a:lstStyle/>
          <a:p>
            <a:pPr algn="l"/>
            <a:r>
              <a:rPr lang="es" sz="4400" dirty="0">
                <a:latin typeface="Aptos" panose="020B0004020202020204" pitchFamily="34" charset="0"/>
                <a:ea typeface="Cambria"/>
              </a:rPr>
              <a:t>Inicios de sesión persistentes : </a:t>
            </a:r>
            <a:r>
              <a:rPr lang="es" sz="4000" dirty="0">
                <a:solidFill>
                  <a:srgbClr val="FFAA5A"/>
                </a:solidFill>
                <a:latin typeface="Aptos" panose="020B0004020202020204" pitchFamily="34" charset="0"/>
                <a:ea typeface="Cambria"/>
              </a:rPr>
              <a:t>mejores prácticas</a:t>
            </a:r>
            <a:endParaRPr lang="en-US" sz="4400" dirty="0">
              <a:solidFill>
                <a:srgbClr val="FFAA5A"/>
              </a:solidFill>
              <a:latin typeface="Aptos" panose="020B0004020202020204" pitchFamily="34" charset="0"/>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1239647" y="1295922"/>
            <a:ext cx="9712705" cy="4858635"/>
          </a:xfrm>
        </p:spPr>
        <p:txBody>
          <a:bodyPr vert="horz" lIns="91440" tIns="45720" rIns="91440" bIns="45720" rtlCol="0">
            <a:normAutofit lnSpcReduction="10000"/>
          </a:bodyPr>
          <a:lstStyle/>
          <a:p>
            <a:pPr algn="just"/>
            <a:r>
              <a:rPr lang="es" dirty="0">
                <a:latin typeface="Aptos" panose="020B0004020202020204" pitchFamily="34" charset="0"/>
                <a:ea typeface="Cambria"/>
              </a:rPr>
              <a:t>Utilice una contraseña maestra segura y única para proteger sus contraseñas guardadas (más información en </a:t>
            </a:r>
            <a:r>
              <a:rPr lang="es" b="1" dirty="0">
                <a:solidFill>
                  <a:srgbClr val="FFAA5A"/>
                </a:solidFill>
                <a:latin typeface="Aptos" panose="020B0004020202020204" pitchFamily="34" charset="0"/>
                <a:ea typeface="Cambria"/>
              </a:rPr>
              <a:t>la Subsección 1: Seguridad digital)</a:t>
            </a:r>
          </a:p>
          <a:p>
            <a:pPr algn="just"/>
            <a:r>
              <a:rPr lang="es" dirty="0">
                <a:latin typeface="Aptos" panose="020B0004020202020204" pitchFamily="34" charset="0"/>
                <a:ea typeface="Cambria"/>
              </a:rPr>
              <a:t>Revise y elimine periódicamente las contraseñas guardadas de los sitios web que ya no utiliza o en los que no confía.</a:t>
            </a:r>
          </a:p>
          <a:p>
            <a:pPr algn="just"/>
            <a:r>
              <a:rPr lang="es" dirty="0">
                <a:latin typeface="Aptos" panose="020B0004020202020204" pitchFamily="34" charset="0"/>
                <a:ea typeface="Cambria"/>
              </a:rPr>
              <a:t>Tenga cuidado al descargar software o extensiones de navegador, e instálelos únicamente desde fuentes confiables.</a:t>
            </a:r>
          </a:p>
          <a:p>
            <a:pPr algn="just"/>
            <a:r>
              <a:rPr lang="es" dirty="0">
                <a:latin typeface="Aptos" panose="020B0004020202020204" pitchFamily="34" charset="0"/>
                <a:ea typeface="Cambria"/>
              </a:rPr>
              <a:t>Mantenga su navegador y sistema operativo actualizados con los últimos parches de seguridad.</a:t>
            </a:r>
          </a:p>
          <a:p>
            <a:pPr algn="just"/>
            <a:r>
              <a:rPr lang="es" dirty="0">
                <a:latin typeface="Aptos" panose="020B0004020202020204" pitchFamily="34" charset="0"/>
                <a:ea typeface="Cambria"/>
              </a:rPr>
              <a:t>Habilite la autenticación de dos factores (2FA) siempre que sea posible para una capa adicional de seguridad.</a:t>
            </a:r>
          </a:p>
        </p:txBody>
      </p:sp>
    </p:spTree>
    <p:extLst>
      <p:ext uri="{BB962C8B-B14F-4D97-AF65-F5344CB8AC3E}">
        <p14:creationId xmlns:p14="http://schemas.microsoft.com/office/powerpoint/2010/main" val="2022990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9478F82-3055-437C-9E0D-3621F880BEED}"/>
              </a:ext>
            </a:extLst>
          </p:cNvPr>
          <p:cNvSpPr>
            <a:spLocks noGrp="1"/>
          </p:cNvSpPr>
          <p:nvPr>
            <p:ph type="title"/>
          </p:nvPr>
        </p:nvSpPr>
        <p:spPr>
          <a:xfrm>
            <a:off x="703182" y="278232"/>
            <a:ext cx="7815176" cy="1050543"/>
          </a:xfrm>
        </p:spPr>
        <p:txBody>
          <a:bodyPr>
            <a:normAutofit fontScale="90000"/>
          </a:bodyPr>
          <a:lstStyle/>
          <a:p>
            <a:r>
              <a:rPr lang="es" dirty="0">
                <a:latin typeface="Aptos" panose="020B0004020202020204" pitchFamily="34" charset="0"/>
              </a:rPr>
              <a:t>Seguridad de los dispositivos</a:t>
            </a:r>
            <a:endParaRPr lang="mk-MK" dirty="0">
              <a:latin typeface="Aptos" panose="020B0004020202020204" pitchFamily="34" charset="0"/>
            </a:endParaRPr>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038DF3C-B57E-46C2-A047-2553EB3B2A82}"/>
              </a:ext>
            </a:extLst>
          </p:cNvPr>
          <p:cNvSpPr>
            <a:spLocks noGrp="1"/>
          </p:cNvSpPr>
          <p:nvPr>
            <p:ph idx="1"/>
          </p:nvPr>
        </p:nvSpPr>
        <p:spPr>
          <a:xfrm>
            <a:off x="1591266" y="1430448"/>
            <a:ext cx="6148057" cy="4583553"/>
          </a:xfrm>
        </p:spPr>
        <p:txBody>
          <a:bodyPr>
            <a:normAutofit fontScale="77500" lnSpcReduction="20000"/>
          </a:bodyPr>
          <a:lstStyle/>
          <a:p>
            <a:r>
              <a:rPr lang="es" dirty="0">
                <a:latin typeface="Aptos" panose="020B0004020202020204" pitchFamily="34" charset="0"/>
              </a:rPr>
              <a:t>Es importante mantener la seguridad de los dispositivos electrónicos como computadoras, teléfonos inteligentes, tabletas y otros dispositivos conectados a Internet. A esto se le suman:</a:t>
            </a:r>
          </a:p>
          <a:p>
            <a:pPr lvl="1">
              <a:buClr>
                <a:srgbClr val="FFAA5A"/>
              </a:buClr>
              <a:buFont typeface="Wingdings" panose="05000000000000000000" pitchFamily="2" charset="2"/>
              <a:buChar char="§"/>
            </a:pPr>
            <a:r>
              <a:rPr lang="es" dirty="0">
                <a:latin typeface="Aptos" panose="020B0004020202020204" pitchFamily="34" charset="0"/>
              </a:rPr>
              <a:t>Protección contra amenazas cibernéticas: los dispositivos seguros son esenciales para protegerse contra diversas amenazas cibernéticas.</a:t>
            </a:r>
          </a:p>
          <a:p>
            <a:pPr lvl="1">
              <a:buClr>
                <a:srgbClr val="FFAA5A"/>
              </a:buClr>
              <a:buFont typeface="Wingdings" panose="05000000000000000000" pitchFamily="2" charset="2"/>
              <a:buChar char="§"/>
            </a:pPr>
            <a:r>
              <a:rPr lang="es" dirty="0">
                <a:latin typeface="Aptos" panose="020B0004020202020204" pitchFamily="34" charset="0"/>
              </a:rPr>
              <a:t>Privacidad personal: garantizar la seguridad del dispositivo ayuda a proteger la información personal y confidencial contra el acceso no autorizado.</a:t>
            </a:r>
          </a:p>
          <a:p>
            <a:pPr lvl="1">
              <a:buClr>
                <a:srgbClr val="FFAA5A"/>
              </a:buClr>
              <a:buFont typeface="Wingdings" panose="05000000000000000000" pitchFamily="2" charset="2"/>
              <a:buChar char="§"/>
            </a:pPr>
            <a:r>
              <a:rPr lang="es" dirty="0">
                <a:latin typeface="Aptos" panose="020B0004020202020204" pitchFamily="34" charset="0"/>
              </a:rPr>
              <a:t>Prevención del robo de identidad: los dispositivos seguros mitigan el riesgo de robo de identidad.</a:t>
            </a:r>
          </a:p>
          <a:p>
            <a:pPr lvl="1">
              <a:buClr>
                <a:srgbClr val="FFAA5A"/>
              </a:buClr>
              <a:buFont typeface="Wingdings" panose="05000000000000000000" pitchFamily="2" charset="2"/>
              <a:buChar char="§"/>
            </a:pPr>
            <a:r>
              <a:rPr lang="es" dirty="0">
                <a:latin typeface="Aptos" panose="020B0004020202020204" pitchFamily="34" charset="0"/>
              </a:rPr>
              <a:t>Seguridad financiera: los dispositivos seguros ayudan a prevenir el fraude financiero y las transacciones no autorizadas al proteger las credenciales bancarias en línea.</a:t>
            </a:r>
          </a:p>
          <a:p>
            <a:pPr marL="0" indent="0">
              <a:buNone/>
            </a:pPr>
            <a:endParaRPr lang="mk-MK" dirty="0">
              <a:latin typeface="Aptos" panose="020B0004020202020204" pitchFamily="34" charset="0"/>
            </a:endParaRPr>
          </a:p>
        </p:txBody>
      </p:sp>
      <p:pic>
        <p:nvPicPr>
          <p:cNvPr id="5" name="Picture 2" descr="Secure Data - Cyber Security - | Cyber security, secure data… | Flickr">
            <a:extLst>
              <a:ext uri="{FF2B5EF4-FFF2-40B4-BE49-F238E27FC236}">
                <a16:creationId xmlns:a16="http://schemas.microsoft.com/office/drawing/2014/main" id="{624982E9-A594-B4E4-1B8E-B565C7A563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19" r="27315"/>
          <a:stretch/>
        </p:blipFill>
        <p:spPr bwMode="auto">
          <a:xfrm>
            <a:off x="7783716" y="2186412"/>
            <a:ext cx="3511957" cy="4039214"/>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321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2427" y="238999"/>
            <a:ext cx="9557220" cy="779462"/>
          </a:xfrm>
        </p:spPr>
        <p:txBody>
          <a:bodyPr>
            <a:normAutofit fontScale="90000"/>
          </a:bodyPr>
          <a:lstStyle/>
          <a:p>
            <a:pPr algn="l"/>
            <a:r>
              <a:rPr lang="es" sz="4800" dirty="0">
                <a:latin typeface="Aptos" panose="020B0004020202020204" pitchFamily="34" charset="0"/>
                <a:ea typeface="Cambria"/>
              </a:rPr>
              <a:t>Mejores prácticas para la seguridad de los dispositivos</a:t>
            </a:r>
            <a:endParaRPr lang="en-US" sz="4000" dirty="0">
              <a:solidFill>
                <a:srgbClr val="FFAA5A"/>
              </a:solidFill>
              <a:latin typeface="Aptos" panose="020B0004020202020204" pitchFamily="34" charset="0"/>
              <a:ea typeface="Cambria"/>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7" name="Zástupný objekt pre obsah 2">
            <a:extLst>
              <a:ext uri="{FF2B5EF4-FFF2-40B4-BE49-F238E27FC236}">
                <a16:creationId xmlns:a16="http://schemas.microsoft.com/office/drawing/2014/main" id="{B445A359-2F48-3428-5622-C8BE844F6F42}"/>
              </a:ext>
            </a:extLst>
          </p:cNvPr>
          <p:cNvGraphicFramePr>
            <a:graphicFrameLocks noGrp="1"/>
          </p:cNvGraphicFramePr>
          <p:nvPr>
            <p:ph idx="1"/>
            <p:extLst>
              <p:ext uri="{D42A27DB-BD31-4B8C-83A1-F6EECF244321}">
                <p14:modId xmlns:p14="http://schemas.microsoft.com/office/powerpoint/2010/main" val="2975328998"/>
              </p:ext>
            </p:extLst>
          </p:nvPr>
        </p:nvGraphicFramePr>
        <p:xfrm>
          <a:off x="986827" y="950614"/>
          <a:ext cx="10533028" cy="51025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524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251102" y="358095"/>
            <a:ext cx="9165614" cy="937827"/>
          </a:xfrm>
        </p:spPr>
        <p:txBody>
          <a:bodyPr>
            <a:normAutofit fontScale="90000"/>
          </a:bodyPr>
          <a:lstStyle/>
          <a:p>
            <a:pPr algn="l"/>
            <a:r>
              <a:rPr lang="es" sz="4400" dirty="0">
                <a:latin typeface="Aptos" panose="020B0004020202020204" pitchFamily="34" charset="0"/>
                <a:ea typeface="Cambria"/>
              </a:rPr>
              <a:t>Seguridad de los dispositivos móviles</a:t>
            </a:r>
            <a:endParaRPr lang="en-US" sz="4400" dirty="0">
              <a:solidFill>
                <a:srgbClr val="FFAA5A"/>
              </a:solidFill>
              <a:latin typeface="Aptos" panose="020B0004020202020204" pitchFamily="34" charset="0"/>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1239647" y="1295922"/>
            <a:ext cx="9712705" cy="4858635"/>
          </a:xfrm>
        </p:spPr>
        <p:txBody>
          <a:bodyPr vert="horz" lIns="91440" tIns="45720" rIns="91440" bIns="45720" rtlCol="0">
            <a:normAutofit lnSpcReduction="10000"/>
          </a:bodyPr>
          <a:lstStyle/>
          <a:p>
            <a:pPr algn="just"/>
            <a:r>
              <a:rPr lang="es" sz="2400" dirty="0">
                <a:latin typeface="Aptos" panose="020B0004020202020204" pitchFamily="34" charset="0"/>
                <a:ea typeface="Cambria"/>
              </a:rPr>
              <a:t>Los dispositivos móviles, como los teléfonos inteligentes y las tabletas, se han convertido en una parte indispensable de nuestra vida diaria.</a:t>
            </a:r>
          </a:p>
          <a:p>
            <a:pPr algn="just"/>
            <a:r>
              <a:rPr lang="es" sz="2400" dirty="0">
                <a:latin typeface="Aptos" panose="020B0004020202020204" pitchFamily="34" charset="0"/>
                <a:ea typeface="Cambria"/>
              </a:rPr>
              <a:t>Los usamos con frecuencia y almacenamos en ellos datos personales privados, fotografías, notas, contactos, eventos del calendario, etc.</a:t>
            </a:r>
          </a:p>
          <a:p>
            <a:pPr algn="just"/>
            <a:r>
              <a:rPr lang="es" sz="2400" dirty="0">
                <a:latin typeface="Aptos" panose="020B0004020202020204" pitchFamily="34" charset="0"/>
                <a:ea typeface="Cambria"/>
              </a:rPr>
              <a:t>Al mismo tiempo, los dispositivos móviles están equipados con varios sensores, a través de los cuales pueden recopilar datos adicionales.</a:t>
            </a:r>
          </a:p>
          <a:p>
            <a:pPr algn="just"/>
            <a:r>
              <a:rPr lang="es" sz="2400" dirty="0">
                <a:latin typeface="Aptos" panose="020B0004020202020204" pitchFamily="34" charset="0"/>
                <a:ea typeface="Cambria"/>
              </a:rPr>
              <a:t>El acceso no autorizado a estos sensores, la pérdida de datos privados o el acceso a los datos por parte de personas no autorizadas ciertamente no sería una experiencia agradable.</a:t>
            </a:r>
          </a:p>
          <a:p>
            <a:pPr algn="just"/>
            <a:r>
              <a:rPr lang="es" sz="2400" dirty="0">
                <a:latin typeface="Aptos" panose="020B0004020202020204" pitchFamily="34" charset="0"/>
                <a:ea typeface="Cambria"/>
              </a:rPr>
              <a:t>Los dispositivos móviles necesitan estar protegidos contra software malicioso y atacantes que puedan estar interesados en atacar nuestro dispositivo.</a:t>
            </a:r>
          </a:p>
        </p:txBody>
      </p:sp>
      <p:pic>
        <p:nvPicPr>
          <p:cNvPr id="4" name="Picture 2" descr="Phone Security Vector Pack - Openclipart">
            <a:extLst>
              <a:ext uri="{FF2B5EF4-FFF2-40B4-BE49-F238E27FC236}">
                <a16:creationId xmlns:a16="http://schemas.microsoft.com/office/drawing/2014/main" id="{1EF38879-595B-077B-8F22-479064BC56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8862" y="5361712"/>
            <a:ext cx="2022035" cy="1288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776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855EE-8839-0381-77CF-15B2CCFBDEC1}"/>
              </a:ext>
            </a:extLst>
          </p:cNvPr>
          <p:cNvSpPr>
            <a:spLocks noGrp="1"/>
          </p:cNvSpPr>
          <p:nvPr>
            <p:ph type="title"/>
          </p:nvPr>
        </p:nvSpPr>
        <p:spPr>
          <a:xfrm>
            <a:off x="542526" y="194310"/>
            <a:ext cx="11344674" cy="713740"/>
          </a:xfrm>
        </p:spPr>
        <p:txBody>
          <a:bodyPr>
            <a:noAutofit/>
          </a:bodyPr>
          <a:lstStyle/>
          <a:p>
            <a:pPr algn="l"/>
            <a:r>
              <a:rPr lang="es" sz="3600" dirty="0">
                <a:latin typeface="Aptos" panose="020B0004020202020204" pitchFamily="34" charset="0"/>
              </a:rPr>
              <a:t>Seguridad de dispositivos móviles</a:t>
            </a:r>
            <a:r>
              <a:rPr lang="es" sz="3200" dirty="0">
                <a:solidFill>
                  <a:srgbClr val="FFAA5A"/>
                </a:solidFill>
                <a:latin typeface="Aptos" panose="020B0004020202020204" pitchFamily="34" charset="0"/>
              </a:rPr>
              <a:t>: mejores prácticas</a:t>
            </a:r>
            <a:endParaRPr lang="en-US" sz="3600" dirty="0">
              <a:solidFill>
                <a:srgbClr val="FFAA5A"/>
              </a:solidFill>
              <a:latin typeface="Aptos" panose="020B0004020202020204" pitchFamily="34" charset="0"/>
            </a:endParaRPr>
          </a:p>
        </p:txBody>
      </p:sp>
      <p:graphicFrame>
        <p:nvGraphicFramePr>
          <p:cNvPr id="5" name="Content Placeholder 2">
            <a:extLst>
              <a:ext uri="{FF2B5EF4-FFF2-40B4-BE49-F238E27FC236}">
                <a16:creationId xmlns:a16="http://schemas.microsoft.com/office/drawing/2014/main" id="{EE10AFE3-15DB-7321-7688-45503BB1654E}"/>
              </a:ext>
            </a:extLst>
          </p:cNvPr>
          <p:cNvGraphicFramePr>
            <a:graphicFrameLocks noGrp="1"/>
          </p:cNvGraphicFramePr>
          <p:nvPr>
            <p:ph idx="1"/>
            <p:extLst>
              <p:ext uri="{D42A27DB-BD31-4B8C-83A1-F6EECF244321}">
                <p14:modId xmlns:p14="http://schemas.microsoft.com/office/powerpoint/2010/main" val="2423229298"/>
              </p:ext>
            </p:extLst>
          </p:nvPr>
        </p:nvGraphicFramePr>
        <p:xfrm>
          <a:off x="838200" y="908050"/>
          <a:ext cx="10888980" cy="5755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8086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505" y="773620"/>
            <a:ext cx="4345205" cy="5583126"/>
          </a:xfrm>
        </p:spPr>
        <p:txBody>
          <a:bodyPr>
            <a:normAutofit/>
          </a:bodyPr>
          <a:lstStyle/>
          <a:p>
            <a:pPr algn="r"/>
            <a:r>
              <a:rPr lang="es" dirty="0">
                <a:solidFill>
                  <a:srgbClr val="FFAA5A"/>
                </a:solidFill>
                <a:latin typeface="Aptos" panose="020B0004020202020204" pitchFamily="34" charset="0"/>
                <a:cs typeface="Calibri Light" panose="020F0302020204030204" pitchFamily="34" charset="0"/>
              </a:rPr>
              <a:t>Subsección 2 : </a:t>
            </a:r>
            <a:br>
              <a:rPr lang="en-US" dirty="0">
                <a:latin typeface="Aptos" panose="020B0004020202020204" pitchFamily="34" charset="0"/>
                <a:cs typeface="Calibri Light" panose="020F0302020204030204" pitchFamily="34" charset="0"/>
              </a:rPr>
            </a:br>
            <a:r>
              <a:rPr lang="es-ES" dirty="0">
                <a:latin typeface="Aptos" panose="020B0004020202020204" pitchFamily="34" charset="0"/>
                <a:cs typeface="Calibri Light" panose="020F0302020204030204" pitchFamily="34" charset="0"/>
              </a:rPr>
              <a:t>Hábitos de seguridad digital</a:t>
            </a:r>
            <a:endParaRPr lang="en-US" dirty="0">
              <a:latin typeface="Aptos" panose="020B0004020202020204" pitchFamily="34" charset="0"/>
              <a:cs typeface="Calibri Light" panose="020F0302020204030204" pitchFamily="34" charset="0"/>
            </a:endParaRPr>
          </a:p>
        </p:txBody>
      </p:sp>
      <p:graphicFrame>
        <p:nvGraphicFramePr>
          <p:cNvPr id="5" name="Content Placeholder 2">
            <a:extLst>
              <a:ext uri="{FF2B5EF4-FFF2-40B4-BE49-F238E27FC236}">
                <a16:creationId xmlns:a16="http://schemas.microsoft.com/office/drawing/2014/main" id="{DEFD9242-E62D-2E9A-A16F-757E78B1BF90}"/>
              </a:ext>
            </a:extLst>
          </p:cNvPr>
          <p:cNvGraphicFramePr>
            <a:graphicFrameLocks noGrp="1"/>
          </p:cNvGraphicFramePr>
          <p:nvPr>
            <p:ph idx="1"/>
            <p:extLst>
              <p:ext uri="{D42A27DB-BD31-4B8C-83A1-F6EECF244321}">
                <p14:modId xmlns:p14="http://schemas.microsoft.com/office/powerpoint/2010/main" val="4190874558"/>
              </p:ext>
            </p:extLst>
          </p:nvPr>
        </p:nvGraphicFramePr>
        <p:xfrm>
          <a:off x="4747253" y="1173671"/>
          <a:ext cx="6972975" cy="4804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892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9478F82-3055-437C-9E0D-3621F880BEED}"/>
              </a:ext>
            </a:extLst>
          </p:cNvPr>
          <p:cNvSpPr>
            <a:spLocks noGrp="1"/>
          </p:cNvSpPr>
          <p:nvPr>
            <p:ph type="title"/>
          </p:nvPr>
        </p:nvSpPr>
        <p:spPr>
          <a:xfrm>
            <a:off x="95857" y="189953"/>
            <a:ext cx="9111517" cy="1050543"/>
          </a:xfrm>
        </p:spPr>
        <p:txBody>
          <a:bodyPr>
            <a:normAutofit fontScale="90000"/>
          </a:bodyPr>
          <a:lstStyle/>
          <a:p>
            <a:pPr algn="l"/>
            <a:r>
              <a:rPr lang="es" dirty="0">
                <a:latin typeface="Aptos" panose="020B0004020202020204" pitchFamily="34" charset="0"/>
              </a:rPr>
              <a:t>Uso seguro de aplicaciones móviles</a:t>
            </a:r>
            <a:endParaRPr lang="mk-MK" dirty="0">
              <a:latin typeface="Aptos" panose="020B0004020202020204" pitchFamily="34" charset="0"/>
            </a:endParaRPr>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038DF3C-B57E-46C2-A047-2553EB3B2A82}"/>
              </a:ext>
            </a:extLst>
          </p:cNvPr>
          <p:cNvSpPr>
            <a:spLocks noGrp="1"/>
          </p:cNvSpPr>
          <p:nvPr>
            <p:ph idx="1"/>
          </p:nvPr>
        </p:nvSpPr>
        <p:spPr>
          <a:xfrm>
            <a:off x="5185899" y="1494687"/>
            <a:ext cx="6148057" cy="4583553"/>
          </a:xfrm>
        </p:spPr>
        <p:txBody>
          <a:bodyPr>
            <a:normAutofit fontScale="92500" lnSpcReduction="20000"/>
          </a:bodyPr>
          <a:lstStyle/>
          <a:p>
            <a:pPr algn="just"/>
            <a:r>
              <a:rPr lang="es" dirty="0">
                <a:latin typeface="Aptos" panose="020B0004020202020204" pitchFamily="34" charset="0"/>
              </a:rPr>
              <a:t>Un elemento importante del uso seguro de dispositivos móviles es el uso seguro de las aplicaciones instaladas en el dispositivo móvil.</a:t>
            </a:r>
          </a:p>
          <a:p>
            <a:pPr algn="just"/>
            <a:r>
              <a:rPr lang="es" dirty="0">
                <a:latin typeface="Aptos" panose="020B0004020202020204" pitchFamily="34" charset="0"/>
              </a:rPr>
              <a:t>La instalación y el uso descuidados de diversas aplicaciones pueden exponer el dispositivo móvil a diversas amenazas y riesgos de seguridad, poniendo así en peligro los datos personales del usuario almacenados en el dispositivo móvil.</a:t>
            </a:r>
          </a:p>
          <a:p>
            <a:pPr algn="just"/>
            <a:r>
              <a:rPr lang="es" dirty="0">
                <a:latin typeface="Aptos" panose="020B0004020202020204" pitchFamily="34" charset="0"/>
              </a:rPr>
              <a:t>Al adherirse a prácticas de uso seguras, es posible minimizar y prevenir los riesgos asociados con su uso descuidado.</a:t>
            </a:r>
          </a:p>
          <a:p>
            <a:pPr marL="0" indent="0" algn="just">
              <a:buNone/>
            </a:pPr>
            <a:endParaRPr lang="mk-MK" dirty="0">
              <a:latin typeface="Aptos" panose="020B0004020202020204" pitchFamily="34" charset="0"/>
            </a:endParaRPr>
          </a:p>
        </p:txBody>
      </p:sp>
      <p:pic>
        <p:nvPicPr>
          <p:cNvPr id="4" name="Picture 4" descr="Mobile device with apps">
            <a:extLst>
              <a:ext uri="{FF2B5EF4-FFF2-40B4-BE49-F238E27FC236}">
                <a16:creationId xmlns:a16="http://schemas.microsoft.com/office/drawing/2014/main" id="{1C1DBF00-35ED-52F2-0AE0-98D3F8781CAB}"/>
              </a:ext>
            </a:extLst>
          </p:cNvPr>
          <p:cNvPicPr>
            <a:picLocks noChangeAspect="1"/>
          </p:cNvPicPr>
          <p:nvPr/>
        </p:nvPicPr>
        <p:blipFill rotWithShape="1">
          <a:blip r:embed="rId2"/>
          <a:srcRect l="48660" r="9089"/>
          <a:stretch/>
        </p:blipFill>
        <p:spPr>
          <a:xfrm>
            <a:off x="1666742" y="1494687"/>
            <a:ext cx="3077274" cy="4096909"/>
          </a:xfrm>
          <a:prstGeom prst="rect">
            <a:avLst/>
          </a:prstGeom>
        </p:spPr>
      </p:pic>
    </p:spTree>
    <p:extLst>
      <p:ext uri="{BB962C8B-B14F-4D97-AF65-F5344CB8AC3E}">
        <p14:creationId xmlns:p14="http://schemas.microsoft.com/office/powerpoint/2010/main" val="1594165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95857" y="358095"/>
            <a:ext cx="11266242" cy="937827"/>
          </a:xfrm>
        </p:spPr>
        <p:txBody>
          <a:bodyPr>
            <a:normAutofit/>
          </a:bodyPr>
          <a:lstStyle/>
          <a:p>
            <a:pPr algn="l"/>
            <a:r>
              <a:rPr lang="es" sz="3600" dirty="0">
                <a:latin typeface="Aptos" panose="020B0004020202020204" pitchFamily="34" charset="0"/>
                <a:ea typeface="Cambria"/>
              </a:rPr>
              <a:t>Uso seguro de aplicaciones móviles: </a:t>
            </a:r>
            <a:r>
              <a:rPr lang="es" sz="3200" dirty="0">
                <a:solidFill>
                  <a:srgbClr val="FFAA5A"/>
                </a:solidFill>
                <a:latin typeface="Aptos" panose="020B0004020202020204" pitchFamily="34" charset="0"/>
                <a:ea typeface="Cambria"/>
              </a:rPr>
              <a:t>lo mejor prácticas</a:t>
            </a:r>
            <a:endParaRPr lang="en-US" sz="3600" dirty="0">
              <a:solidFill>
                <a:srgbClr val="FFAA5A"/>
              </a:solidFill>
              <a:latin typeface="Aptos" panose="020B0004020202020204" pitchFamily="34" charset="0"/>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1649394" y="1342002"/>
            <a:ext cx="9712705" cy="4858635"/>
          </a:xfrm>
        </p:spPr>
        <p:txBody>
          <a:bodyPr vert="horz" lIns="91440" tIns="45720" rIns="91440" bIns="45720" rtlCol="0">
            <a:normAutofit lnSpcReduction="10000"/>
          </a:bodyPr>
          <a:lstStyle/>
          <a:p>
            <a:pPr algn="just"/>
            <a:r>
              <a:rPr lang="es" sz="2600" b="1" dirty="0">
                <a:latin typeface="Aptos" panose="020B0004020202020204" pitchFamily="34" charset="0"/>
                <a:ea typeface="Cambria"/>
              </a:rPr>
              <a:t>Uso de aplicaciones oficiales de tiendas de aplicaciones oficiales</a:t>
            </a:r>
            <a:r>
              <a:rPr lang="es" sz="2600" dirty="0">
                <a:latin typeface="Aptos" panose="020B0004020202020204" pitchFamily="34" charset="0"/>
                <a:ea typeface="Cambria"/>
              </a:rPr>
              <a:t>: las aplicaciones en las tiendas de aplicaciones oficiales se revisan antes de publicarse.</a:t>
            </a:r>
          </a:p>
          <a:p>
            <a:pPr algn="just"/>
            <a:r>
              <a:rPr lang="es" sz="2600" b="1" dirty="0">
                <a:latin typeface="Aptos" panose="020B0004020202020204" pitchFamily="34" charset="0"/>
                <a:ea typeface="Cambria"/>
              </a:rPr>
              <a:t>Actualización de aplicaciones móviles</a:t>
            </a:r>
            <a:r>
              <a:rPr lang="es" sz="2600" dirty="0">
                <a:latin typeface="Aptos" panose="020B0004020202020204" pitchFamily="34" charset="0"/>
                <a:ea typeface="Cambria"/>
              </a:rPr>
              <a:t>: al igual que el uso seguro de los dispositivos móviles y la actualización del sistema operativo del dispositivo, los usuarios obtienen mejoras en la aplicación móvil, incluida la eliminación de varias fallas de seguridad.</a:t>
            </a:r>
          </a:p>
          <a:p>
            <a:pPr algn="just"/>
            <a:r>
              <a:rPr lang="es" sz="2600" b="1" dirty="0">
                <a:latin typeface="Aptos" panose="020B0004020202020204" pitchFamily="34" charset="0"/>
                <a:ea typeface="Cambria"/>
              </a:rPr>
              <a:t>Permisos de aplicaciones móviles</a:t>
            </a:r>
            <a:r>
              <a:rPr lang="es" sz="2600" dirty="0">
                <a:latin typeface="Aptos" panose="020B0004020202020204" pitchFamily="34" charset="0"/>
                <a:ea typeface="Cambria"/>
              </a:rPr>
              <a:t>: las aplicaciones pueden acceder a diversas funciones del dispositivo y a datos no autorizados si el usuario, consciente o inconscientemente, concede permiso a la aplicación. Las aplicaciones con intenciones maliciosas pueden solicitar permisos para funciones que no deberían necesitar según la descripción proporcionada.</a:t>
            </a:r>
          </a:p>
        </p:txBody>
      </p:sp>
    </p:spTree>
    <p:extLst>
      <p:ext uri="{BB962C8B-B14F-4D97-AF65-F5344CB8AC3E}">
        <p14:creationId xmlns:p14="http://schemas.microsoft.com/office/powerpoint/2010/main" val="3375134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95857" y="203945"/>
            <a:ext cx="11266242" cy="937827"/>
          </a:xfrm>
        </p:spPr>
        <p:txBody>
          <a:bodyPr>
            <a:normAutofit fontScale="90000"/>
          </a:bodyPr>
          <a:lstStyle/>
          <a:p>
            <a:pPr algn="l"/>
            <a:r>
              <a:rPr lang="es" sz="3600" dirty="0">
                <a:latin typeface="Aptos" panose="020B0004020202020204" pitchFamily="34" charset="0"/>
                <a:ea typeface="Cambria"/>
              </a:rPr>
              <a:t>Uso seguro de aplicaciones móviles: </a:t>
            </a:r>
            <a:br>
              <a:rPr lang="es" sz="3600" dirty="0">
                <a:latin typeface="Aptos" panose="020B0004020202020204" pitchFamily="34" charset="0"/>
                <a:ea typeface="Cambria"/>
              </a:rPr>
            </a:br>
            <a:r>
              <a:rPr lang="es" sz="3200" dirty="0">
                <a:solidFill>
                  <a:srgbClr val="FFAA5A"/>
                </a:solidFill>
                <a:latin typeface="Aptos" panose="020B0004020202020204" pitchFamily="34" charset="0"/>
                <a:ea typeface="Cambria"/>
              </a:rPr>
              <a:t>mejores prácticas – cont.</a:t>
            </a:r>
            <a:endParaRPr lang="en-US" sz="3600" dirty="0">
              <a:solidFill>
                <a:srgbClr val="FFAA5A"/>
              </a:solidFill>
              <a:latin typeface="Aptos" panose="020B0004020202020204" pitchFamily="34" charset="0"/>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1941095" y="1141772"/>
            <a:ext cx="9027299" cy="4851381"/>
          </a:xfrm>
        </p:spPr>
        <p:txBody>
          <a:bodyPr vert="horz" lIns="91440" tIns="45720" rIns="91440" bIns="45720" rtlCol="0">
            <a:noAutofit/>
          </a:bodyPr>
          <a:lstStyle/>
          <a:p>
            <a:pPr algn="just"/>
            <a:r>
              <a:rPr lang="es" sz="2200" b="1" dirty="0">
                <a:latin typeface="Aptos" panose="020B0004020202020204" pitchFamily="34" charset="0"/>
                <a:ea typeface="Cambria"/>
              </a:rPr>
              <a:t>Compras dentro de la aplicación</a:t>
            </a:r>
            <a:r>
              <a:rPr lang="es" sz="2200" dirty="0">
                <a:latin typeface="Aptos" panose="020B0004020202020204" pitchFamily="34" charset="0"/>
                <a:ea typeface="Cambria"/>
              </a:rPr>
              <a:t>: las aplicaciones pueden permitir diversas compras dentro de la propia aplicación, como adquirir funciones pagas específicas o elementos de juego dentro de un juego. Las compras dentro de la aplicación también pueden suponer </a:t>
            </a:r>
            <a:br>
              <a:rPr lang="en-US" sz="2200" dirty="0">
                <a:latin typeface="Aptos" panose="020B0004020202020204" pitchFamily="34" charset="0"/>
                <a:ea typeface="Cambria"/>
              </a:rPr>
            </a:br>
            <a:r>
              <a:rPr lang="es" sz="2200" dirty="0">
                <a:latin typeface="Aptos" panose="020B0004020202020204" pitchFamily="34" charset="0"/>
                <a:ea typeface="Cambria"/>
              </a:rPr>
              <a:t>un riesgo para el usuario, no necesariamente en términos de seguridad, sino en términos de gasto de dinero.</a:t>
            </a:r>
          </a:p>
          <a:p>
            <a:pPr algn="just"/>
            <a:r>
              <a:rPr lang="es" sz="2200" b="1" dirty="0">
                <a:latin typeface="Aptos" panose="020B0004020202020204" pitchFamily="34" charset="0"/>
                <a:ea typeface="Cambria"/>
              </a:rPr>
              <a:t>Anuncios en aplicaciones móviles</a:t>
            </a:r>
            <a:r>
              <a:rPr lang="es" sz="2200" dirty="0">
                <a:latin typeface="Aptos" panose="020B0004020202020204" pitchFamily="34" charset="0"/>
                <a:ea typeface="Cambria"/>
              </a:rPr>
              <a:t>: los anuncios aparecen en aplicaciones, especialmente en aquellas que se ofrecen a los usuarios de forma gratuita. Los anuncios que se muestran en aplicaciones móviles también pueden suponer ciertos riesgos de seguridad. En un anuncio puede estar oculto un código malicioso que se ejecuta cuando el usuario interactúa con dicho anuncio.</a:t>
            </a:r>
          </a:p>
          <a:p>
            <a:pPr algn="just"/>
            <a:r>
              <a:rPr lang="es" sz="2200" b="1" dirty="0">
                <a:latin typeface="Aptos" panose="020B0004020202020204" pitchFamily="34" charset="0"/>
                <a:ea typeface="Cambria"/>
              </a:rPr>
              <a:t>Aplicaciones de suplantación de identidad</a:t>
            </a:r>
            <a:r>
              <a:rPr lang="es" sz="2200" dirty="0">
                <a:latin typeface="Aptos" panose="020B0004020202020204" pitchFamily="34" charset="0"/>
                <a:ea typeface="Cambria"/>
              </a:rPr>
              <a:t>: este es un método mediante el cual los atacantes pueden infiltrarse en el dispositivo móvil de un usuario mediante la creación de una aplicación que se parece a otra aplicación existente. La aplicación fraudulenta puede tener un nombre, un icono, una descripción, una apariencia y una funcionalidad casi idénticos.</a:t>
            </a:r>
          </a:p>
        </p:txBody>
      </p:sp>
    </p:spTree>
    <p:extLst>
      <p:ext uri="{BB962C8B-B14F-4D97-AF65-F5344CB8AC3E}">
        <p14:creationId xmlns:p14="http://schemas.microsoft.com/office/powerpoint/2010/main" val="3132280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9478F82-3055-437C-9E0D-3621F880BEED}"/>
              </a:ext>
            </a:extLst>
          </p:cNvPr>
          <p:cNvSpPr>
            <a:spLocks noGrp="1"/>
          </p:cNvSpPr>
          <p:nvPr>
            <p:ph type="title"/>
          </p:nvPr>
        </p:nvSpPr>
        <p:spPr>
          <a:xfrm>
            <a:off x="95857" y="189953"/>
            <a:ext cx="9111517" cy="1050543"/>
          </a:xfrm>
        </p:spPr>
        <p:txBody>
          <a:bodyPr>
            <a:normAutofit/>
          </a:bodyPr>
          <a:lstStyle/>
          <a:p>
            <a:pPr algn="l"/>
            <a:r>
              <a:rPr lang="es" dirty="0">
                <a:latin typeface="Aptos" panose="020B0004020202020204" pitchFamily="34" charset="0"/>
              </a:rPr>
              <a:t>Métodos de autenticación</a:t>
            </a:r>
            <a:endParaRPr lang="mk-MK" dirty="0">
              <a:latin typeface="Aptos" panose="020B0004020202020204" pitchFamily="34" charset="0"/>
            </a:endParaRPr>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038DF3C-B57E-46C2-A047-2553EB3B2A82}"/>
              </a:ext>
            </a:extLst>
          </p:cNvPr>
          <p:cNvSpPr>
            <a:spLocks noGrp="1"/>
          </p:cNvSpPr>
          <p:nvPr>
            <p:ph idx="1"/>
          </p:nvPr>
        </p:nvSpPr>
        <p:spPr>
          <a:xfrm>
            <a:off x="4427145" y="1340067"/>
            <a:ext cx="6662368" cy="4583553"/>
          </a:xfrm>
        </p:spPr>
        <p:txBody>
          <a:bodyPr>
            <a:normAutofit lnSpcReduction="10000"/>
          </a:bodyPr>
          <a:lstStyle/>
          <a:p>
            <a:r>
              <a:rPr lang="es" dirty="0">
                <a:latin typeface="Aptos" panose="020B0004020202020204" pitchFamily="34" charset="0"/>
              </a:rPr>
              <a:t>Diferentes requisitos personales exigen diferentes niveles de seguridad, que se logran eligiendo o combinando cuidadosamente los distintos métodos de autenticación disponibles.</a:t>
            </a:r>
          </a:p>
          <a:p>
            <a:r>
              <a:rPr lang="es" dirty="0">
                <a:latin typeface="Aptos" panose="020B0004020202020204" pitchFamily="34" charset="0"/>
              </a:rPr>
              <a:t>Cuando se trata de la experiencia del usuario, esta juega un papel importante en la satisfacción del usuario durante el procesamiento de pagos en línea.</a:t>
            </a:r>
          </a:p>
          <a:p>
            <a:r>
              <a:rPr lang="es" dirty="0">
                <a:latin typeface="Aptos" panose="020B0004020202020204" pitchFamily="34" charset="0"/>
              </a:rPr>
              <a:t>Por lo tanto, el método de autenticación aplicado debe proporcionar comodidad y seguridad al mismo tiempo.</a:t>
            </a:r>
          </a:p>
          <a:p>
            <a:pPr marL="0" indent="0">
              <a:buNone/>
            </a:pPr>
            <a:endParaRPr lang="mk-MK" dirty="0">
              <a:latin typeface="Aptos" panose="020B0004020202020204" pitchFamily="34" charset="0"/>
            </a:endParaRPr>
          </a:p>
        </p:txBody>
      </p:sp>
      <p:pic>
        <p:nvPicPr>
          <p:cNvPr id="5" name="Picture 4" descr="3D technology art">
            <a:extLst>
              <a:ext uri="{FF2B5EF4-FFF2-40B4-BE49-F238E27FC236}">
                <a16:creationId xmlns:a16="http://schemas.microsoft.com/office/drawing/2014/main" id="{48C4F803-188C-7F2D-6F72-668B39A82984}"/>
              </a:ext>
            </a:extLst>
          </p:cNvPr>
          <p:cNvPicPr>
            <a:picLocks noChangeAspect="1"/>
          </p:cNvPicPr>
          <p:nvPr/>
        </p:nvPicPr>
        <p:blipFill rotWithShape="1">
          <a:blip r:embed="rId2"/>
          <a:srcRect l="12609" r="27991" b="-2"/>
          <a:stretch/>
        </p:blipFill>
        <p:spPr>
          <a:xfrm>
            <a:off x="1353680" y="1240496"/>
            <a:ext cx="2734224" cy="4907902"/>
          </a:xfrm>
          <a:prstGeom prst="rect">
            <a:avLst/>
          </a:prstGeom>
        </p:spPr>
      </p:pic>
    </p:spTree>
    <p:extLst>
      <p:ext uri="{BB962C8B-B14F-4D97-AF65-F5344CB8AC3E}">
        <p14:creationId xmlns:p14="http://schemas.microsoft.com/office/powerpoint/2010/main" val="1686211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2426" y="238999"/>
            <a:ext cx="10018057" cy="779462"/>
          </a:xfrm>
        </p:spPr>
        <p:txBody>
          <a:bodyPr>
            <a:normAutofit fontScale="90000"/>
          </a:bodyPr>
          <a:lstStyle/>
          <a:p>
            <a:pPr algn="l"/>
            <a:r>
              <a:rPr lang="es" sz="4800" dirty="0">
                <a:latin typeface="Aptos" panose="020B0004020202020204" pitchFamily="34" charset="0"/>
                <a:ea typeface="Cambria"/>
              </a:rPr>
              <a:t>Principales métodos de autenticación</a:t>
            </a:r>
            <a:endParaRPr lang="en-US" sz="4000" dirty="0">
              <a:solidFill>
                <a:srgbClr val="FFAA5A"/>
              </a:solidFill>
              <a:latin typeface="Aptos" panose="020B0004020202020204" pitchFamily="34" charset="0"/>
              <a:ea typeface="Cambria"/>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826E48A5-C389-99C8-EBF8-691EB47665D7}"/>
              </a:ext>
            </a:extLst>
          </p:cNvPr>
          <p:cNvGraphicFramePr>
            <a:graphicFrameLocks noGrp="1"/>
          </p:cNvGraphicFramePr>
          <p:nvPr>
            <p:ph idx="1"/>
            <p:extLst>
              <p:ext uri="{D42A27DB-BD31-4B8C-83A1-F6EECF244321}">
                <p14:modId xmlns:p14="http://schemas.microsoft.com/office/powerpoint/2010/main" val="3988560578"/>
              </p:ext>
            </p:extLst>
          </p:nvPr>
        </p:nvGraphicFramePr>
        <p:xfrm>
          <a:off x="485379" y="1217890"/>
          <a:ext cx="11567160" cy="544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7479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952AD-1F3B-EA10-8F19-67519ACE65E1}"/>
              </a:ext>
            </a:extLst>
          </p:cNvPr>
          <p:cNvSpPr>
            <a:spLocks noGrp="1"/>
          </p:cNvSpPr>
          <p:nvPr>
            <p:ph type="title"/>
          </p:nvPr>
        </p:nvSpPr>
        <p:spPr>
          <a:xfrm>
            <a:off x="371076" y="182246"/>
            <a:ext cx="2035240" cy="812164"/>
          </a:xfrm>
        </p:spPr>
        <p:txBody>
          <a:bodyPr>
            <a:normAutofit fontScale="90000"/>
          </a:bodyPr>
          <a:lstStyle/>
          <a:p>
            <a:r>
              <a:rPr lang="es" dirty="0">
                <a:latin typeface="Aptos" panose="020B0004020202020204" pitchFamily="34" charset="0"/>
              </a:rPr>
              <a:t>Prueba</a:t>
            </a:r>
          </a:p>
        </p:txBody>
      </p:sp>
      <p:sp>
        <p:nvSpPr>
          <p:cNvPr id="3" name="Content Placeholder 2">
            <a:extLst>
              <a:ext uri="{FF2B5EF4-FFF2-40B4-BE49-F238E27FC236}">
                <a16:creationId xmlns:a16="http://schemas.microsoft.com/office/drawing/2014/main" id="{09424C1F-4660-76B9-0FFA-635DD8063115}"/>
              </a:ext>
            </a:extLst>
          </p:cNvPr>
          <p:cNvSpPr>
            <a:spLocks noGrp="1"/>
          </p:cNvSpPr>
          <p:nvPr>
            <p:ph idx="1"/>
          </p:nvPr>
        </p:nvSpPr>
        <p:spPr>
          <a:xfrm>
            <a:off x="617220" y="1165860"/>
            <a:ext cx="10736580" cy="4080510"/>
          </a:xfrm>
        </p:spPr>
        <p:txBody>
          <a:bodyPr>
            <a:normAutofit fontScale="92500" lnSpcReduction="20000"/>
          </a:bodyPr>
          <a:lstStyle/>
          <a:p>
            <a:pPr marL="514350" indent="-514350">
              <a:buFont typeface="+mj-lt"/>
              <a:buAutoNum type="arabicPeriod"/>
            </a:pPr>
            <a:r>
              <a:rPr lang="es" sz="3600" dirty="0">
                <a:latin typeface="Aptos" panose="020B0004020202020204" pitchFamily="34" charset="0"/>
              </a:rPr>
              <a:t>¿Cómo puedes describir una navegación segura?</a:t>
            </a:r>
          </a:p>
          <a:p>
            <a:pPr marL="514350" indent="-514350">
              <a:buFont typeface="+mj-lt"/>
              <a:buAutoNum type="arabicPeriod"/>
            </a:pPr>
            <a:r>
              <a:rPr lang="es" sz="3600" dirty="0">
                <a:latin typeface="Aptos" panose="020B0004020202020204" pitchFamily="34" charset="0"/>
              </a:rPr>
              <a:t>¿Qué comienzo de un sitio web significa que es un sitio seguro?</a:t>
            </a:r>
          </a:p>
          <a:p>
            <a:pPr marL="0" indent="0">
              <a:buNone/>
            </a:pPr>
            <a:r>
              <a:rPr lang="es" sz="3600" dirty="0">
                <a:latin typeface="Aptos" panose="020B0004020202020204" pitchFamily="34" charset="0"/>
                <a:sym typeface="Wingdings" panose="05000000000000000000" pitchFamily="2" charset="2"/>
              </a:rPr>
              <a:t> HTTP  HTTPS  HPTP</a:t>
            </a:r>
          </a:p>
          <a:p>
            <a:pPr marL="514350" indent="-514350">
              <a:buFont typeface="+mj-lt"/>
              <a:buAutoNum type="arabicPeriod" startAt="3"/>
            </a:pPr>
            <a:r>
              <a:rPr lang="es" sz="3600" dirty="0">
                <a:latin typeface="Aptos" panose="020B0004020202020204" pitchFamily="34" charset="0"/>
              </a:rPr>
              <a:t>¿Cómo se puede describir el malware?</a:t>
            </a:r>
          </a:p>
          <a:p>
            <a:pPr marL="514350" indent="-514350">
              <a:buFont typeface="+mj-lt"/>
              <a:buAutoNum type="arabicPeriod" startAt="3"/>
            </a:pPr>
            <a:r>
              <a:rPr lang="es" sz="3600" dirty="0">
                <a:latin typeface="Aptos" panose="020B0004020202020204" pitchFamily="34" charset="0"/>
              </a:rPr>
              <a:t>Mencione dos o tres aspectos positivos de los inicios de sesión persistentes.</a:t>
            </a:r>
          </a:p>
          <a:p>
            <a:pPr marL="514350" indent="-514350">
              <a:buFont typeface="+mj-lt"/>
              <a:buAutoNum type="arabicPeriod" startAt="3"/>
            </a:pPr>
            <a:r>
              <a:rPr lang="es" sz="3600" dirty="0">
                <a:latin typeface="Aptos" panose="020B0004020202020204" pitchFamily="34" charset="0"/>
              </a:rPr>
              <a:t>Mencione dos o tres aspectos negativos de los inicios de sesión persistentes.</a:t>
            </a:r>
          </a:p>
        </p:txBody>
      </p:sp>
      <p:pic>
        <p:nvPicPr>
          <p:cNvPr id="2050" name="Picture 2" descr="Question,quiz,think,thinking,answer - free image from needpix.com">
            <a:extLst>
              <a:ext uri="{FF2B5EF4-FFF2-40B4-BE49-F238E27FC236}">
                <a16:creationId xmlns:a16="http://schemas.microsoft.com/office/drawing/2014/main" id="{01A902AD-5A55-D9E9-7EEB-509CD8BA2D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3718" y="5114963"/>
            <a:ext cx="2768282" cy="1743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738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Question,quiz,think,thinking,answer - free image from needpix.com">
            <a:extLst>
              <a:ext uri="{FF2B5EF4-FFF2-40B4-BE49-F238E27FC236}">
                <a16:creationId xmlns:a16="http://schemas.microsoft.com/office/drawing/2014/main" id="{01A902AD-5A55-D9E9-7EEB-509CD8BA2D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8839" y="5332267"/>
            <a:ext cx="2423161" cy="15257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5F952AD-1F3B-EA10-8F19-67519ACE65E1}"/>
              </a:ext>
            </a:extLst>
          </p:cNvPr>
          <p:cNvSpPr>
            <a:spLocks noGrp="1"/>
          </p:cNvSpPr>
          <p:nvPr>
            <p:ph type="title"/>
          </p:nvPr>
        </p:nvSpPr>
        <p:spPr>
          <a:xfrm>
            <a:off x="371076" y="182246"/>
            <a:ext cx="2083366" cy="812164"/>
          </a:xfrm>
        </p:spPr>
        <p:txBody>
          <a:bodyPr>
            <a:normAutofit fontScale="90000"/>
          </a:bodyPr>
          <a:lstStyle/>
          <a:p>
            <a:r>
              <a:rPr lang="es" dirty="0">
                <a:latin typeface="Aptos" panose="020B0004020202020204" pitchFamily="34" charset="0"/>
              </a:rPr>
              <a:t>Prueba</a:t>
            </a:r>
          </a:p>
        </p:txBody>
      </p:sp>
      <p:sp>
        <p:nvSpPr>
          <p:cNvPr id="3" name="Content Placeholder 2">
            <a:extLst>
              <a:ext uri="{FF2B5EF4-FFF2-40B4-BE49-F238E27FC236}">
                <a16:creationId xmlns:a16="http://schemas.microsoft.com/office/drawing/2014/main" id="{09424C1F-4660-76B9-0FFA-635DD8063115}"/>
              </a:ext>
            </a:extLst>
          </p:cNvPr>
          <p:cNvSpPr>
            <a:spLocks noGrp="1"/>
          </p:cNvSpPr>
          <p:nvPr>
            <p:ph idx="1"/>
          </p:nvPr>
        </p:nvSpPr>
        <p:spPr>
          <a:xfrm>
            <a:off x="176463" y="994410"/>
            <a:ext cx="11839073" cy="5189220"/>
          </a:xfrm>
        </p:spPr>
        <p:txBody>
          <a:bodyPr>
            <a:normAutofit fontScale="85000" lnSpcReduction="10000"/>
          </a:bodyPr>
          <a:lstStyle/>
          <a:p>
            <a:pPr marL="536575" indent="-536575">
              <a:buFont typeface="+mj-lt"/>
              <a:buAutoNum type="arabicPeriod" startAt="6"/>
            </a:pPr>
            <a:r>
              <a:rPr lang="es" sz="3600" dirty="0">
                <a:latin typeface="Aptos" panose="020B0004020202020204" pitchFamily="34" charset="0"/>
              </a:rPr>
              <a:t>¿Qué pertenece a las mejores prácticas de seguridad de dispositivos?</a:t>
            </a:r>
          </a:p>
          <a:p>
            <a:pPr marL="514350" indent="-514350">
              <a:buFont typeface="+mj-lt"/>
              <a:buAutoNum type="arabicPeriod" startAt="6"/>
            </a:pPr>
            <a:r>
              <a:rPr lang="es" sz="3600" dirty="0">
                <a:latin typeface="Aptos" panose="020B0004020202020204" pitchFamily="34" charset="0"/>
              </a:rPr>
              <a:t>¿Qué no pertenece a la seguridad del dispositivo móvil?</a:t>
            </a:r>
          </a:p>
          <a:p>
            <a:pPr marL="0" indent="0">
              <a:spcBef>
                <a:spcPts val="0"/>
              </a:spcBef>
              <a:buNone/>
            </a:pPr>
            <a:r>
              <a:rPr lang="es" sz="3600" dirty="0">
                <a:latin typeface="Aptos" panose="020B0004020202020204" pitchFamily="34" charset="0"/>
                <a:sym typeface="Wingdings" panose="05000000000000000000" pitchFamily="2" charset="2"/>
              </a:rPr>
              <a:t> Uso de sistema antivirus  Actualizaciones del sistema operativo</a:t>
            </a:r>
          </a:p>
          <a:p>
            <a:pPr marL="0" indent="0">
              <a:spcBef>
                <a:spcPts val="0"/>
              </a:spcBef>
              <a:buNone/>
            </a:pPr>
            <a:r>
              <a:rPr lang="es" sz="3600" dirty="0">
                <a:latin typeface="Aptos" panose="020B0004020202020204" pitchFamily="34" charset="0"/>
                <a:sym typeface="Wingdings" panose="05000000000000000000" pitchFamily="2" charset="2"/>
              </a:rPr>
              <a:t> Uso de Wi-Fi público  Desactivación de funciones no utilizadas</a:t>
            </a:r>
          </a:p>
          <a:p>
            <a:pPr marL="536575" indent="-536575">
              <a:buFont typeface="+mj-lt"/>
              <a:buAutoNum type="arabicPeriod" startAt="8"/>
            </a:pPr>
            <a:r>
              <a:rPr lang="es" sz="3600" dirty="0">
                <a:latin typeface="Aptos" panose="020B0004020202020204" pitchFamily="34" charset="0"/>
              </a:rPr>
              <a:t>¿Cuál es la práctica recomendada de uso seguro de aplicaciones móviles más importante para usted?</a:t>
            </a:r>
          </a:p>
          <a:p>
            <a:pPr marL="514350" indent="-514350">
              <a:buFont typeface="+mj-lt"/>
              <a:buAutoNum type="arabicPeriod" startAt="8"/>
            </a:pPr>
            <a:r>
              <a:rPr lang="es" sz="3600" dirty="0">
                <a:latin typeface="Aptos" panose="020B0004020202020204" pitchFamily="34" charset="0"/>
              </a:rPr>
              <a:t>¿Es seguro utilizar aplicaciones de la tienda de aplicaciones oficial?</a:t>
            </a:r>
          </a:p>
          <a:p>
            <a:pPr marL="514350" indent="-514350">
              <a:buFont typeface="+mj-lt"/>
              <a:buAutoNum type="arabicPeriod" startAt="8"/>
            </a:pPr>
            <a:r>
              <a:rPr lang="es" sz="3600" dirty="0">
                <a:latin typeface="Aptos" panose="020B0004020202020204" pitchFamily="34" charset="0"/>
              </a:rPr>
              <a:t>¿Cómo se pueden describir los métodos de autenticación biométrica?</a:t>
            </a:r>
          </a:p>
        </p:txBody>
      </p:sp>
    </p:spTree>
    <p:extLst>
      <p:ext uri="{BB962C8B-B14F-4D97-AF65-F5344CB8AC3E}">
        <p14:creationId xmlns:p14="http://schemas.microsoft.com/office/powerpoint/2010/main" val="936828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12298" y="654050"/>
            <a:ext cx="11567404" cy="5557996"/>
          </a:xfrm>
          <a:prstGeom prst="rect">
            <a:avLst/>
          </a:prstGeom>
        </p:spPr>
        <p:txBody>
          <a:bodyPr lIns="0" tIns="0" rIns="0" bIns="0" rtlCol="0" anchor="t">
            <a:spAutoFit/>
          </a:bodyPr>
          <a:lstStyle/>
          <a:p>
            <a:pPr marL="0" marR="0" lvl="0" indent="0" algn="just" defTabSz="609630" rtl="0" eaLnBrk="1" fontAlgn="auto" latinLnBrk="0" hangingPunct="1">
              <a:lnSpc>
                <a:spcPts val="1803"/>
              </a:lnSpc>
              <a:spcBef>
                <a:spcPct val="0"/>
              </a:spcBef>
              <a:spcAft>
                <a:spcPts val="0"/>
              </a:spcAft>
              <a:buClrTx/>
              <a:buSzTx/>
              <a:buFontTx/>
              <a:buNone/>
              <a:tabLst/>
              <a:defRPr/>
            </a:pPr>
            <a:r>
              <a:rPr kumimoji="0" lang="es" sz="2667" b="1" i="0" u="none" strike="noStrike" kern="1200" cap="none" spc="0" normalizeH="0" baseline="0" noProof="0" dirty="0" err="1">
                <a:ln>
                  <a:noFill/>
                </a:ln>
                <a:solidFill>
                  <a:srgbClr val="92BAB5"/>
                </a:solidFill>
                <a:effectLst/>
                <a:uLnTx/>
                <a:uFillTx/>
                <a:latin typeface="Aptos" panose="020B0004020202020204" pitchFamily="34" charset="0"/>
                <a:ea typeface="Inter"/>
                <a:cs typeface="Inter"/>
                <a:sym typeface="Inter"/>
              </a:rPr>
              <a:t>Licencia </a:t>
            </a:r>
            <a:r>
              <a:rPr kumimoji="0" lang="es" sz="2667" b="1" i="0" u="none" strike="noStrike" kern="1200" cap="none" spc="0" normalizeH="0" baseline="0" noProof="0" dirty="0">
                <a:ln>
                  <a:noFill/>
                </a:ln>
                <a:solidFill>
                  <a:srgbClr val="92BAB5"/>
                </a:solidFill>
                <a:effectLst/>
                <a:uLnTx/>
                <a:uFillTx/>
                <a:latin typeface="Aptos" panose="020B0004020202020204" pitchFamily="34" charset="0"/>
                <a:ea typeface="Inter"/>
                <a:cs typeface="Inter"/>
                <a:sym typeface="Inter"/>
              </a:rPr>
              <a:t>libre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El producto desarrollado aquí como parte del proyecto "</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Building Digital Resilience by Making Digital Wellbeing and Security Accessible </a:t>
            </a:r>
            <a:r>
              <a:rPr kumimoji="0" lang="en-US" sz="2133" b="0" i="0" u="none" strike="noStrike" kern="1200" cap="none" spc="0" normalizeH="0" baseline="0" noProof="0">
                <a:ln>
                  <a:noFill/>
                </a:ln>
                <a:solidFill>
                  <a:prstClr val="black"/>
                </a:solidFill>
                <a:effectLst/>
                <a:uLnTx/>
                <a:uFillTx/>
                <a:latin typeface="Aptos" panose="020B0004020202020204" pitchFamily="34" charset="0"/>
                <a:ea typeface="Inter"/>
                <a:cs typeface="Inter"/>
                <a:sym typeface="Inter"/>
              </a:rPr>
              <a:t>to All </a:t>
            </a:r>
            <a:r>
              <a:rPr kumimoji="0" lang="es" sz="2133" b="0" i="0" u="none" strike="noStrike" kern="1200" cap="none" spc="0" normalizeH="0" baseline="0" noProof="0">
                <a:ln>
                  <a:noFill/>
                </a:ln>
                <a:solidFill>
                  <a:prstClr val="black"/>
                </a:solidFill>
                <a:effectLst/>
                <a:uLnTx/>
                <a:uFillTx/>
                <a:latin typeface="Aptos" panose="020B0004020202020204" pitchFamily="34" charset="0"/>
                <a:ea typeface="Inter"/>
                <a:cs typeface="Inter"/>
                <a:sym typeface="Inter"/>
              </a:rPr>
              <a:t>2022-2-SK01-KA220-ADU-000096888</a:t>
            </a:r>
            <a:r>
              <a:rPr kumimoji="0" lang="e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se desarrolló con el apoyo de la Comisión Europea y refleja exclusivamente la opinión del autor. La Comisión Europea no es responsable del contenido de los documentos.</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Licencia </a:t>
            </a:r>
            <a:r>
              <a:rPr kumimoji="0" lang="e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Creative Commons CC BY- NC SA.</a:t>
            </a: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Esta licencia permite distribuir, remezclar, mejorar y desarrollar la obra, pero sólo de forma no comercial. Al utilizar la obra, así como extractos de ella, se debe : </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Se debe mencionar la fuente y el enlace a la licencia, y mencionar los posibles cambios. Los derechos de autor pertenecen a los autores de los documentos.</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La obra no podrá ser utilizada con fines comerciales.</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Si recompone, convierte o amplía la obra, sus contribuciones deben publicarse bajo la misma licencia que el original.</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s" sz="2133" b="1" i="0" u="none" strike="noStrike" kern="1200" cap="none" spc="0" normalizeH="0" baseline="0" noProof="0" dirty="0">
                <a:ln>
                  <a:noFill/>
                </a:ln>
                <a:solidFill>
                  <a:srgbClr val="FFAA5A"/>
                </a:solidFill>
                <a:effectLst/>
                <a:uLnTx/>
                <a:uFillTx/>
                <a:latin typeface="Aptos" panose="020B0004020202020204" pitchFamily="34" charset="0"/>
                <a:ea typeface="Inter"/>
                <a:cs typeface="Inter"/>
                <a:sym typeface="Inter"/>
              </a:rPr>
              <a:t>Descargo de responsabilidad:</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Financiado por la Unión Europea. Las opiniones y puntos de vista expresados en este documento son, sin embargo, los de los autores y no reflejan necesariamente los de la Unión Europea o la Agencia Ejecutiva Europea en el Ámbito Educativo y Cultural (EACEA). Ni la Unión Europea ni la EACEA se hacen responsables de las mismas.</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p:txBody>
      </p:sp>
      <p:sp>
        <p:nvSpPr>
          <p:cNvPr id="4" name="Freeform 4"/>
          <p:cNvSpPr/>
          <p:nvPr/>
        </p:nvSpPr>
        <p:spPr>
          <a:xfrm>
            <a:off x="406400" y="2362200"/>
            <a:ext cx="1562748" cy="539148"/>
          </a:xfrm>
          <a:custGeom>
            <a:avLst/>
            <a:gdLst/>
            <a:ahLst/>
            <a:cxnLst/>
            <a:rect l="l" t="t" r="r" b="b"/>
            <a:pathLst>
              <a:path w="2344122" h="808722">
                <a:moveTo>
                  <a:pt x="0" y="0"/>
                </a:moveTo>
                <a:lnTo>
                  <a:pt x="2344122" y="0"/>
                </a:lnTo>
                <a:lnTo>
                  <a:pt x="2344122" y="808722"/>
                </a:lnTo>
                <a:lnTo>
                  <a:pt x="0" y="808722"/>
                </a:lnTo>
                <a:lnTo>
                  <a:pt x="0"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365126"/>
            <a:ext cx="10515600" cy="779462"/>
          </a:xfrm>
        </p:spPr>
        <p:txBody>
          <a:bodyPr>
            <a:normAutofit/>
          </a:bodyPr>
          <a:lstStyle/>
          <a:p>
            <a:pPr algn="l"/>
            <a:r>
              <a:rPr lang="es" dirty="0">
                <a:latin typeface="Aptos" panose="020B0004020202020204" pitchFamily="34" charset="0"/>
                <a:cs typeface="Calibri Light" panose="020F0302020204030204" pitchFamily="34" charset="0"/>
              </a:rPr>
              <a:t>Hábitos de seguridad en Internet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919078" y="1695736"/>
            <a:ext cx="10775302" cy="4351338"/>
          </a:xfrm>
        </p:spPr>
        <p:txBody>
          <a:bodyPr>
            <a:normAutofit/>
          </a:bodyPr>
          <a:lstStyle/>
          <a:p>
            <a:pPr algn="just"/>
            <a:r>
              <a:rPr lang="es" sz="2400" dirty="0">
                <a:latin typeface="Aptos" panose="020B0004020202020204" pitchFamily="34" charset="0"/>
                <a:ea typeface="Times New Roman" panose="02020603050405020304" pitchFamily="18" charset="0"/>
              </a:rPr>
              <a:t>Cuando quieres que tu casa sea segura, cierras la puerta con llave. Cuando quieres evitar que te roben la bicicleta, utilizas un candado. Cuando quieres proteger tus posesiones valiosas, las guardas en una caja fuerte. Pero, ¿qué haces para protegerte en Internet?</a:t>
            </a:r>
          </a:p>
          <a:p>
            <a:pPr algn="just"/>
            <a:r>
              <a:rPr lang="es" sz="2400" dirty="0">
                <a:latin typeface="Aptos" panose="020B0004020202020204" pitchFamily="34" charset="0"/>
                <a:ea typeface="Times New Roman" panose="02020603050405020304" pitchFamily="18" charset="0"/>
              </a:rPr>
              <a:t>La vida moderna está estrechamente vinculada a Internet. Casi todas las tareas cotidianas ahora tienen la oportunidad de integrarse en línea y casi todo el mundo posee varios dispositivos, incluidos portátiles, teléfonos, tabletas, relojes inteligentes, televisores inteligentes y más.</a:t>
            </a:r>
          </a:p>
          <a:p>
            <a:pPr algn="just"/>
            <a:r>
              <a:rPr lang="es" sz="2400" dirty="0">
                <a:latin typeface="Aptos" panose="020B0004020202020204" pitchFamily="34" charset="0"/>
                <a:ea typeface="Times New Roman" panose="02020603050405020304" pitchFamily="18" charset="0"/>
              </a:rPr>
              <a:t>Cuanto más cuentas y dispositivos tenga en línea, mayor será la posibilidad de que los delincuentes accedan a su información personal y se aprovechen de usted.</a:t>
            </a:r>
          </a:p>
        </p:txBody>
      </p:sp>
    </p:spTree>
    <p:extLst>
      <p:ext uri="{BB962C8B-B14F-4D97-AF65-F5344CB8AC3E}">
        <p14:creationId xmlns:p14="http://schemas.microsoft.com/office/powerpoint/2010/main" val="642908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251102" y="358095"/>
            <a:ext cx="8051587" cy="937827"/>
          </a:xfrm>
        </p:spPr>
        <p:txBody>
          <a:bodyPr>
            <a:normAutofit fontScale="90000"/>
          </a:bodyPr>
          <a:lstStyle/>
          <a:p>
            <a:pPr algn="l"/>
            <a:r>
              <a:rPr lang="es" sz="4400" dirty="0">
                <a:latin typeface="Aptos" panose="020B0004020202020204" pitchFamily="34" charset="0"/>
                <a:ea typeface="Cambria"/>
              </a:rPr>
              <a:t>¡Practica una navegación segura!</a:t>
            </a: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4916032" y="1525970"/>
            <a:ext cx="6745016" cy="4858635"/>
          </a:xfrm>
        </p:spPr>
        <p:txBody>
          <a:bodyPr vert="horz" lIns="91440" tIns="45720" rIns="91440" bIns="45720" rtlCol="0">
            <a:normAutofit/>
          </a:bodyPr>
          <a:lstStyle/>
          <a:p>
            <a:pPr algn="just"/>
            <a:r>
              <a:rPr lang="es" sz="2400" dirty="0">
                <a:latin typeface="Aptos" panose="020B0004020202020204" pitchFamily="34" charset="0"/>
                <a:ea typeface="Cambria"/>
              </a:rPr>
              <a:t>La navegación segura se refiere a la práctica de navegar por Internet de forma segura para evitar posibles riesgos como infecciones de malware, ataques de phishing y otras amenazas en línea. A continuación, se indican algunos puntos clave relacionados con la navegación segura:</a:t>
            </a:r>
          </a:p>
          <a:p>
            <a:pPr lvl="1">
              <a:buClr>
                <a:srgbClr val="FFAA5A"/>
              </a:buClr>
              <a:buFont typeface="Wingdings" panose="05000000000000000000" pitchFamily="2" charset="2"/>
              <a:buChar char="§"/>
            </a:pPr>
            <a:r>
              <a:rPr lang="es" dirty="0">
                <a:latin typeface="Aptos" panose="020B0004020202020204" pitchFamily="34" charset="0"/>
                <a:ea typeface="Cambria"/>
              </a:rPr>
              <a:t>Sitios web seguros</a:t>
            </a:r>
          </a:p>
          <a:p>
            <a:pPr lvl="1">
              <a:buClr>
                <a:srgbClr val="FFAA5A"/>
              </a:buClr>
              <a:buFont typeface="Wingdings" panose="05000000000000000000" pitchFamily="2" charset="2"/>
              <a:buChar char="§"/>
            </a:pPr>
            <a:r>
              <a:rPr lang="es" dirty="0">
                <a:latin typeface="Aptos" panose="020B0004020202020204" pitchFamily="34" charset="0"/>
                <a:ea typeface="Cambria"/>
              </a:rPr>
              <a:t>Protección contra phishing</a:t>
            </a:r>
          </a:p>
          <a:p>
            <a:pPr lvl="1">
              <a:buClr>
                <a:srgbClr val="FFAA5A"/>
              </a:buClr>
              <a:buFont typeface="Wingdings" panose="05000000000000000000" pitchFamily="2" charset="2"/>
              <a:buChar char="§"/>
            </a:pPr>
            <a:r>
              <a:rPr lang="es" dirty="0">
                <a:latin typeface="Aptos" panose="020B0004020202020204" pitchFamily="34" charset="0"/>
                <a:ea typeface="Cambria"/>
              </a:rPr>
              <a:t>Detección de malware</a:t>
            </a:r>
          </a:p>
          <a:p>
            <a:pPr lvl="1">
              <a:buClr>
                <a:srgbClr val="FFAA5A"/>
              </a:buClr>
              <a:buFont typeface="Wingdings" panose="05000000000000000000" pitchFamily="2" charset="2"/>
              <a:buChar char="§"/>
            </a:pPr>
            <a:r>
              <a:rPr lang="es" dirty="0">
                <a:latin typeface="Aptos" panose="020B0004020202020204" pitchFamily="34" charset="0"/>
                <a:ea typeface="Cambria"/>
              </a:rPr>
              <a:t>Reputación de URL</a:t>
            </a:r>
          </a:p>
          <a:p>
            <a:pPr lvl="1">
              <a:buClr>
                <a:srgbClr val="FFAA5A"/>
              </a:buClr>
              <a:buFont typeface="Wingdings" panose="05000000000000000000" pitchFamily="2" charset="2"/>
              <a:buChar char="§"/>
            </a:pPr>
            <a:r>
              <a:rPr lang="es" dirty="0">
                <a:latin typeface="Aptos" panose="020B0004020202020204" pitchFamily="34" charset="0"/>
                <a:ea typeface="Cambria"/>
              </a:rPr>
              <a:t>Protección de descarga</a:t>
            </a:r>
          </a:p>
          <a:p>
            <a:pPr lvl="1">
              <a:buClr>
                <a:srgbClr val="FFAA5A"/>
              </a:buClr>
              <a:buFont typeface="Wingdings" panose="05000000000000000000" pitchFamily="2" charset="2"/>
              <a:buChar char="§"/>
            </a:pPr>
            <a:r>
              <a:rPr lang="es" dirty="0">
                <a:latin typeface="Aptos" panose="020B0004020202020204" pitchFamily="34" charset="0"/>
                <a:ea typeface="Cambria"/>
              </a:rPr>
              <a:t>Configuración de seguridad del navegador</a:t>
            </a:r>
          </a:p>
          <a:p>
            <a:pPr lvl="1">
              <a:buClr>
                <a:srgbClr val="FFAA5A"/>
              </a:buClr>
              <a:buFont typeface="Wingdings" panose="05000000000000000000" pitchFamily="2" charset="2"/>
              <a:buChar char="§"/>
            </a:pPr>
            <a:r>
              <a:rPr lang="es" dirty="0">
                <a:latin typeface="Aptos" panose="020B0004020202020204" pitchFamily="34" charset="0"/>
                <a:ea typeface="Cambria"/>
              </a:rPr>
              <a:t>Recursos educativos</a:t>
            </a:r>
          </a:p>
        </p:txBody>
      </p:sp>
      <p:pic>
        <p:nvPicPr>
          <p:cNvPr id="5" name="Picture 2" descr="K.G. Orphanides, Author at Trusted Reviews">
            <a:extLst>
              <a:ext uri="{FF2B5EF4-FFF2-40B4-BE49-F238E27FC236}">
                <a16:creationId xmlns:a16="http://schemas.microsoft.com/office/drawing/2014/main" id="{8FB100B3-E823-CEFB-A52E-86EECB97A8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952" y="2317111"/>
            <a:ext cx="4092874" cy="2724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744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251102" y="358095"/>
            <a:ext cx="9626229" cy="937827"/>
          </a:xfrm>
        </p:spPr>
        <p:txBody>
          <a:bodyPr>
            <a:normAutofit fontScale="90000"/>
          </a:bodyPr>
          <a:lstStyle/>
          <a:p>
            <a:pPr algn="l"/>
            <a:r>
              <a:rPr lang="es" sz="4400" dirty="0">
                <a:latin typeface="Aptos" panose="020B0004020202020204" pitchFamily="34" charset="0"/>
                <a:ea typeface="Cambria"/>
              </a:rPr>
              <a:t>¡Practique una navegación segura!: </a:t>
            </a:r>
            <a:br>
              <a:rPr lang="es" sz="4400" dirty="0">
                <a:latin typeface="Aptos" panose="020B0004020202020204" pitchFamily="34" charset="0"/>
                <a:ea typeface="Cambria"/>
              </a:rPr>
            </a:br>
            <a:r>
              <a:rPr lang="es" sz="3600" dirty="0">
                <a:solidFill>
                  <a:srgbClr val="FFAA5A"/>
                </a:solidFill>
                <a:latin typeface="Aptos" panose="020B0004020202020204" pitchFamily="34" charset="0"/>
                <a:ea typeface="Cambria"/>
              </a:rPr>
              <a:t>Sitios web seguros</a:t>
            </a:r>
            <a:endParaRPr lang="en-US" sz="4400" dirty="0">
              <a:solidFill>
                <a:srgbClr val="FFAA5A"/>
              </a:solidFill>
              <a:latin typeface="Aptos" panose="020B0004020202020204" pitchFamily="34" charset="0"/>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4916032" y="1525970"/>
            <a:ext cx="6745016" cy="4858635"/>
          </a:xfrm>
        </p:spPr>
        <p:txBody>
          <a:bodyPr vert="horz" lIns="91440" tIns="45720" rIns="91440" bIns="45720" rtlCol="0">
            <a:normAutofit/>
          </a:bodyPr>
          <a:lstStyle/>
          <a:p>
            <a:pPr algn="just"/>
            <a:r>
              <a:rPr lang="es" sz="2400" dirty="0">
                <a:latin typeface="Aptos" panose="020B0004020202020204" pitchFamily="34" charset="0"/>
                <a:ea typeface="Cambria"/>
              </a:rPr>
              <a:t>La navegación segura implica acceder a sitios web que sean seguros y confiables.</a:t>
            </a:r>
          </a:p>
          <a:p>
            <a:pPr algn="just"/>
            <a:r>
              <a:rPr lang="es" sz="2400" dirty="0">
                <a:latin typeface="Aptos" panose="020B0004020202020204" pitchFamily="34" charset="0"/>
                <a:ea typeface="Cambria"/>
              </a:rPr>
              <a:t>Esto incluye sitios web que utilizan encriptación </a:t>
            </a:r>
            <a:r>
              <a:rPr lang="es" sz="2400" b="1" dirty="0">
                <a:solidFill>
                  <a:srgbClr val="FFAA5A"/>
                </a:solidFill>
                <a:latin typeface="Aptos" panose="020B0004020202020204" pitchFamily="34" charset="0"/>
                <a:ea typeface="Cambria"/>
              </a:rPr>
              <a:t>HTTPS </a:t>
            </a:r>
            <a:r>
              <a:rPr lang="es" sz="2400" dirty="0">
                <a:latin typeface="Aptos" panose="020B0004020202020204" pitchFamily="34" charset="0"/>
                <a:ea typeface="Cambria"/>
              </a:rPr>
              <a:t>para proteger la transmisión de datos entre el navegador del usuario y el servidor del sitio web.</a:t>
            </a:r>
          </a:p>
          <a:p>
            <a:pPr algn="just"/>
            <a:r>
              <a:rPr lang="es" sz="2400" dirty="0">
                <a:latin typeface="Aptos" panose="020B0004020202020204" pitchFamily="34" charset="0"/>
                <a:ea typeface="Cambria"/>
              </a:rPr>
              <a:t>Consejo especial 1: </a:t>
            </a:r>
            <a:r>
              <a:rPr lang="es" sz="2400" b="1" dirty="0">
                <a:solidFill>
                  <a:srgbClr val="FFAA5A"/>
                </a:solidFill>
                <a:latin typeface="Aptos" panose="020B0004020202020204" pitchFamily="34" charset="0"/>
                <a:ea typeface="Cambria"/>
              </a:rPr>
              <a:t>¡No ignore la advertencia del sitio!</a:t>
            </a:r>
          </a:p>
          <a:p>
            <a:pPr algn="just"/>
            <a:r>
              <a:rPr lang="es" sz="2400" dirty="0">
                <a:latin typeface="Aptos" panose="020B0004020202020204" pitchFamily="34" charset="0"/>
                <a:ea typeface="Cambria"/>
              </a:rPr>
              <a:t>Consejo especial 2: </a:t>
            </a:r>
            <a:r>
              <a:rPr lang="es" sz="2400" b="1" dirty="0">
                <a:solidFill>
                  <a:srgbClr val="FFAA5A"/>
                </a:solidFill>
                <a:latin typeface="Aptos" panose="020B0004020202020204" pitchFamily="34" charset="0"/>
                <a:ea typeface="Cambria"/>
              </a:rPr>
              <a:t>¡Utilice el verificador de sitios web!</a:t>
            </a:r>
          </a:p>
        </p:txBody>
      </p:sp>
      <p:sp>
        <p:nvSpPr>
          <p:cNvPr id="4" name="TextBox 5">
            <a:extLst>
              <a:ext uri="{FF2B5EF4-FFF2-40B4-BE49-F238E27FC236}">
                <a16:creationId xmlns:a16="http://schemas.microsoft.com/office/drawing/2014/main" id="{B06630D0-10EA-8F81-DA04-AB6AB102D9FC}"/>
              </a:ext>
            </a:extLst>
          </p:cNvPr>
          <p:cNvSpPr txBox="1"/>
          <p:nvPr/>
        </p:nvSpPr>
        <p:spPr>
          <a:xfrm>
            <a:off x="7374400" y="5542695"/>
            <a:ext cx="4155541" cy="1015663"/>
          </a:xfrm>
          <a:prstGeom prst="rect">
            <a:avLst/>
          </a:prstGeom>
          <a:ln w="38100">
            <a:solidFill>
              <a:srgbClr val="FFAA5A"/>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s" sz="2000" dirty="0">
                <a:latin typeface="Aptos" panose="020B0004020202020204" pitchFamily="34" charset="0"/>
                <a:hlinkClick r:id="rId2"/>
              </a:rPr>
              <a:t>https://transparencyreport.google.com/safe-browsing/search</a:t>
            </a:r>
            <a:endParaRPr lang="en-US" sz="2000" dirty="0">
              <a:latin typeface="Aptos" panose="020B0004020202020204" pitchFamily="34" charset="0"/>
            </a:endParaRPr>
          </a:p>
          <a:p>
            <a:endParaRPr lang="en-US" sz="2000" dirty="0"/>
          </a:p>
        </p:txBody>
      </p:sp>
      <p:sp>
        <p:nvSpPr>
          <p:cNvPr id="6" name="Arrow: Right 7">
            <a:extLst>
              <a:ext uri="{FF2B5EF4-FFF2-40B4-BE49-F238E27FC236}">
                <a16:creationId xmlns:a16="http://schemas.microsoft.com/office/drawing/2014/main" id="{76D2186A-2257-7EB9-3A43-C29FB8FF5AC7}"/>
              </a:ext>
            </a:extLst>
          </p:cNvPr>
          <p:cNvSpPr/>
          <p:nvPr/>
        </p:nvSpPr>
        <p:spPr>
          <a:xfrm rot="2747367">
            <a:off x="7285715" y="5048141"/>
            <a:ext cx="642796" cy="389826"/>
          </a:xfrm>
          <a:prstGeom prst="rightArrow">
            <a:avLst/>
          </a:prstGeom>
          <a:solidFill>
            <a:srgbClr val="92BAB5"/>
          </a:solidFill>
          <a:ln>
            <a:solidFill>
              <a:srgbClr val="FFAA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4">
            <a:extLst>
              <a:ext uri="{FF2B5EF4-FFF2-40B4-BE49-F238E27FC236}">
                <a16:creationId xmlns:a16="http://schemas.microsoft.com/office/drawing/2014/main" id="{8CAB47CA-836A-1330-A7B1-DF6EC52D779A}"/>
              </a:ext>
            </a:extLst>
          </p:cNvPr>
          <p:cNvPicPr>
            <a:picLocks noChangeAspect="1"/>
          </p:cNvPicPr>
          <p:nvPr/>
        </p:nvPicPr>
        <p:blipFill>
          <a:blip r:embed="rId3"/>
          <a:stretch>
            <a:fillRect/>
          </a:stretch>
        </p:blipFill>
        <p:spPr>
          <a:xfrm>
            <a:off x="895235" y="1837327"/>
            <a:ext cx="3555256" cy="2287049"/>
          </a:xfrm>
          <a:prstGeom prst="rect">
            <a:avLst/>
          </a:prstGeom>
        </p:spPr>
      </p:pic>
      <p:sp>
        <p:nvSpPr>
          <p:cNvPr id="9" name="Arrow: Right 7">
            <a:extLst>
              <a:ext uri="{FF2B5EF4-FFF2-40B4-BE49-F238E27FC236}">
                <a16:creationId xmlns:a16="http://schemas.microsoft.com/office/drawing/2014/main" id="{A6C85500-89BF-2CFA-D74A-0D6CE5247E93}"/>
              </a:ext>
            </a:extLst>
          </p:cNvPr>
          <p:cNvSpPr/>
          <p:nvPr/>
        </p:nvSpPr>
        <p:spPr>
          <a:xfrm rot="13344200">
            <a:off x="4394570" y="3433592"/>
            <a:ext cx="642796" cy="389826"/>
          </a:xfrm>
          <a:prstGeom prst="rightArrow">
            <a:avLst/>
          </a:prstGeom>
          <a:solidFill>
            <a:srgbClr val="92BAB5"/>
          </a:solidFill>
          <a:ln>
            <a:solidFill>
              <a:srgbClr val="FFAA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07737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365126"/>
            <a:ext cx="10515600" cy="779462"/>
          </a:xfrm>
        </p:spPr>
        <p:txBody>
          <a:bodyPr>
            <a:normAutofit fontScale="90000"/>
          </a:bodyPr>
          <a:lstStyle/>
          <a:p>
            <a:pPr algn="l"/>
            <a:r>
              <a:rPr lang="es" sz="4800" dirty="0">
                <a:latin typeface="Aptos" panose="020B0004020202020204" pitchFamily="34" charset="0"/>
                <a:ea typeface="Cambria"/>
              </a:rPr>
              <a:t>¡Practique una navegación segura!: </a:t>
            </a:r>
            <a:r>
              <a:rPr lang="es" sz="4000" dirty="0">
                <a:solidFill>
                  <a:srgbClr val="FFAA5A"/>
                </a:solidFill>
                <a:latin typeface="Aptos" panose="020B0004020202020204" pitchFamily="34" charset="0"/>
                <a:ea typeface="Cambria"/>
              </a:rPr>
              <a:t>Protección contra phishing</a:t>
            </a:r>
            <a:endParaRPr lang="en-US" dirty="0">
              <a:latin typeface="Aptos" panose="020B0004020202020204" pitchFamily="34" charset="0"/>
              <a:cs typeface="Calibri Light" panose="020F0302020204030204" pitchFamily="34"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60988" y="1424132"/>
            <a:ext cx="10775302" cy="4351338"/>
          </a:xfrm>
        </p:spPr>
        <p:txBody>
          <a:bodyPr>
            <a:normAutofit fontScale="92500" lnSpcReduction="10000"/>
          </a:bodyPr>
          <a:lstStyle/>
          <a:p>
            <a:pPr algn="just"/>
            <a:r>
              <a:rPr lang="es" dirty="0">
                <a:latin typeface="Aptos" panose="020B0004020202020204" pitchFamily="34" charset="0"/>
                <a:ea typeface="Times New Roman" panose="02020603050405020304" pitchFamily="18" charset="0"/>
              </a:rPr>
              <a:t>El phishing es cuando un ciberdelincuente intenta engañarlo para que le brinde información confidencial haciéndose pasar por una fuente legítima.</a:t>
            </a:r>
          </a:p>
          <a:p>
            <a:pPr algn="just"/>
            <a:r>
              <a:rPr lang="es" dirty="0">
                <a:latin typeface="Aptos" panose="020B0004020202020204" pitchFamily="34" charset="0"/>
                <a:ea typeface="Times New Roman" panose="02020603050405020304" pitchFamily="18" charset="0"/>
              </a:rPr>
              <a:t>La protección contra phishing incluye herramientas y funciones de navegación segura que ayudan a los usuarios a identificar y evitar sitios web de phishing que intentan robar información confidencial como credenciales de inicio de sesión, números de tarjetas de crédito o datos personales.</a:t>
            </a:r>
          </a:p>
          <a:p>
            <a:pPr algn="just"/>
            <a:r>
              <a:rPr lang="es" dirty="0">
                <a:latin typeface="Aptos" panose="020B0004020202020204" pitchFamily="34" charset="0"/>
                <a:ea typeface="Times New Roman" panose="02020603050405020304" pitchFamily="18" charset="0"/>
              </a:rPr>
              <a:t>Advertencias comunes:</a:t>
            </a:r>
          </a:p>
          <a:p>
            <a:pPr lvl="1" algn="just">
              <a:buClr>
                <a:srgbClr val="FFAA5A"/>
              </a:buClr>
              <a:buFont typeface="Wingdings" panose="05000000000000000000" pitchFamily="2" charset="2"/>
              <a:buChar char="§"/>
            </a:pPr>
            <a:r>
              <a:rPr lang="es" dirty="0">
                <a:latin typeface="Aptos" panose="020B0004020202020204" pitchFamily="34" charset="0"/>
                <a:ea typeface="Times New Roman" panose="02020603050405020304" pitchFamily="18" charset="0"/>
              </a:rPr>
              <a:t>Saludo o tono desconocido</a:t>
            </a:r>
          </a:p>
          <a:p>
            <a:pPr lvl="1" algn="just">
              <a:buClr>
                <a:srgbClr val="FFAA5A"/>
              </a:buClr>
              <a:buFont typeface="Wingdings" panose="05000000000000000000" pitchFamily="2" charset="2"/>
              <a:buChar char="§"/>
            </a:pPr>
            <a:r>
              <a:rPr lang="es" dirty="0">
                <a:latin typeface="Aptos" panose="020B0004020202020204" pitchFamily="34" charset="0"/>
                <a:ea typeface="Times New Roman" panose="02020603050405020304" pitchFamily="18" charset="0"/>
              </a:rPr>
              <a:t>Errores gramaticales y ortográficos</a:t>
            </a:r>
          </a:p>
          <a:p>
            <a:pPr lvl="1" algn="just">
              <a:buClr>
                <a:srgbClr val="FFAA5A"/>
              </a:buClr>
              <a:buFont typeface="Wingdings" panose="05000000000000000000" pitchFamily="2" charset="2"/>
              <a:buChar char="§"/>
            </a:pPr>
            <a:r>
              <a:rPr lang="es" dirty="0">
                <a:latin typeface="Aptos" panose="020B0004020202020204" pitchFamily="34" charset="0"/>
                <a:ea typeface="Times New Roman" panose="02020603050405020304" pitchFamily="18" charset="0"/>
              </a:rPr>
              <a:t>Sentido de urgencia</a:t>
            </a:r>
          </a:p>
        </p:txBody>
      </p:sp>
      <p:sp>
        <p:nvSpPr>
          <p:cNvPr id="4" name="Scroll: Horizontal 3">
            <a:extLst>
              <a:ext uri="{FF2B5EF4-FFF2-40B4-BE49-F238E27FC236}">
                <a16:creationId xmlns:a16="http://schemas.microsoft.com/office/drawing/2014/main" id="{024579CB-5BF0-BE6F-3C12-EF97ABE84795}"/>
              </a:ext>
            </a:extLst>
          </p:cNvPr>
          <p:cNvSpPr/>
          <p:nvPr/>
        </p:nvSpPr>
        <p:spPr>
          <a:xfrm>
            <a:off x="6095999" y="4170947"/>
            <a:ext cx="5721873" cy="2220295"/>
          </a:xfrm>
          <a:prstGeom prst="horizontalScroll">
            <a:avLst/>
          </a:prstGeom>
          <a:solidFill>
            <a:srgbClr val="92BAB5"/>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s" sz="2400" b="0" i="0" dirty="0">
                <a:solidFill>
                  <a:srgbClr val="242424"/>
                </a:solidFill>
                <a:effectLst/>
                <a:latin typeface="Aptos" panose="020B0004020202020204" pitchFamily="34" charset="0"/>
              </a:rPr>
              <a:t>P: ¿Alguna vez ha recibido un correo electrónico de su banco solicitándole urgentemente que ingrese su información personal para proteger su cuenta?</a:t>
            </a:r>
            <a:endParaRPr lang="en-US" sz="2400" dirty="0">
              <a:latin typeface="Aptos" panose="020B0004020202020204" pitchFamily="34" charset="0"/>
            </a:endParaRPr>
          </a:p>
        </p:txBody>
      </p:sp>
    </p:spTree>
    <p:extLst>
      <p:ext uri="{BB962C8B-B14F-4D97-AF65-F5344CB8AC3E}">
        <p14:creationId xmlns:p14="http://schemas.microsoft.com/office/powerpoint/2010/main" val="2931072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251102" y="358095"/>
            <a:ext cx="9680549" cy="937827"/>
          </a:xfrm>
        </p:spPr>
        <p:txBody>
          <a:bodyPr>
            <a:normAutofit fontScale="90000"/>
          </a:bodyPr>
          <a:lstStyle/>
          <a:p>
            <a:pPr algn="l"/>
            <a:r>
              <a:rPr lang="es" sz="4400" dirty="0">
                <a:latin typeface="Aptos" panose="020B0004020202020204" pitchFamily="34" charset="0"/>
                <a:ea typeface="Cambria"/>
              </a:rPr>
              <a:t>¡Practica una navegación segura!: </a:t>
            </a:r>
            <a:r>
              <a:rPr lang="es" sz="3600" dirty="0">
                <a:solidFill>
                  <a:srgbClr val="FFAA5A"/>
                </a:solidFill>
                <a:latin typeface="Aptos" panose="020B0004020202020204" pitchFamily="34" charset="0"/>
                <a:ea typeface="Cambria"/>
              </a:rPr>
              <a:t>Detección de malware</a:t>
            </a:r>
            <a:endParaRPr lang="en-US" sz="4400" dirty="0">
              <a:latin typeface="Aptos" panose="020B0004020202020204" pitchFamily="34" charset="0"/>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4818954" y="1435435"/>
            <a:ext cx="6549887" cy="4858635"/>
          </a:xfrm>
        </p:spPr>
        <p:txBody>
          <a:bodyPr vert="horz" lIns="91440" tIns="45720" rIns="91440" bIns="45720" rtlCol="0">
            <a:normAutofit fontScale="92500" lnSpcReduction="10000"/>
          </a:bodyPr>
          <a:lstStyle/>
          <a:p>
            <a:pPr algn="just"/>
            <a:r>
              <a:rPr lang="es" sz="2400" dirty="0">
                <a:latin typeface="Aptos" panose="020B0004020202020204" pitchFamily="34" charset="0"/>
                <a:ea typeface="Cambria"/>
              </a:rPr>
              <a:t>Malware, o software malicioso, es cualquier programa o archivo que es intencionalmente dañino para una computadora, red o servidor.</a:t>
            </a:r>
          </a:p>
          <a:p>
            <a:pPr algn="just"/>
            <a:r>
              <a:rPr lang="es" sz="2400" dirty="0">
                <a:latin typeface="Aptos" panose="020B0004020202020204" pitchFamily="34" charset="0"/>
                <a:ea typeface="Cambria"/>
              </a:rPr>
              <a:t>Las tecnologías de navegación segura ayudan a detectar y bloquear el acceso a sitios web que contienen malware o código malicioso, lo que reduce el riesgo de infectar el dispositivo del usuario con virus, ransomware u otras formas de malware.</a:t>
            </a:r>
          </a:p>
          <a:p>
            <a:pPr algn="just"/>
            <a:r>
              <a:rPr lang="es" sz="2400" dirty="0">
                <a:latin typeface="Aptos" panose="020B0004020202020204" pitchFamily="34" charset="0"/>
                <a:ea typeface="Cambria"/>
              </a:rPr>
              <a:t>Es posible que su dispositivo se haya infectado con malware si:</a:t>
            </a:r>
          </a:p>
          <a:p>
            <a:pPr lvl="1">
              <a:buClr>
                <a:srgbClr val="FFAA5A"/>
              </a:buClr>
              <a:buFont typeface="Wingdings" panose="05000000000000000000" pitchFamily="2" charset="2"/>
              <a:buChar char="§"/>
            </a:pPr>
            <a:r>
              <a:rPr lang="es" sz="2000" dirty="0">
                <a:latin typeface="Aptos" panose="020B0004020202020204" pitchFamily="34" charset="0"/>
                <a:ea typeface="Cambria"/>
              </a:rPr>
              <a:t>de repente se ralentiza, se bloquea o muestra mensajes de error repetidos,</a:t>
            </a:r>
            <a:endParaRPr lang="en-US" sz="2000" dirty="0">
              <a:latin typeface="Aptos" panose="020B0004020202020204" pitchFamily="34" charset="0"/>
              <a:ea typeface="Cambria"/>
            </a:endParaRPr>
          </a:p>
          <a:p>
            <a:pPr lvl="1" algn="just">
              <a:buClr>
                <a:srgbClr val="FFAA5A"/>
              </a:buClr>
              <a:buFont typeface="Wingdings" panose="05000000000000000000" pitchFamily="2" charset="2"/>
              <a:buChar char="§"/>
            </a:pPr>
            <a:r>
              <a:rPr lang="es" sz="2000" dirty="0">
                <a:latin typeface="Aptos" panose="020B0004020202020204" pitchFamily="34" charset="0"/>
                <a:ea typeface="Cambria"/>
              </a:rPr>
              <a:t>no se apaga ni se reinicia,</a:t>
            </a:r>
            <a:endParaRPr lang="en-US" sz="2000" dirty="0">
              <a:latin typeface="Aptos" panose="020B0004020202020204" pitchFamily="34" charset="0"/>
              <a:ea typeface="Cambria"/>
            </a:endParaRPr>
          </a:p>
          <a:p>
            <a:pPr lvl="1" algn="just">
              <a:buClr>
                <a:srgbClr val="FFAA5A"/>
              </a:buClr>
              <a:buFont typeface="Wingdings" panose="05000000000000000000" pitchFamily="2" charset="2"/>
              <a:buChar char="§"/>
            </a:pPr>
            <a:r>
              <a:rPr lang="es" sz="2000" dirty="0">
                <a:latin typeface="Aptos" panose="020B0004020202020204" pitchFamily="34" charset="0"/>
                <a:ea typeface="Cambria"/>
              </a:rPr>
              <a:t>no te deja eliminar software</a:t>
            </a:r>
            <a:endParaRPr lang="en-US" sz="2000" dirty="0">
              <a:latin typeface="Aptos" panose="020B0004020202020204" pitchFamily="34" charset="0"/>
              <a:ea typeface="Cambria"/>
            </a:endParaRPr>
          </a:p>
          <a:p>
            <a:pPr lvl="1" algn="just">
              <a:buClr>
                <a:srgbClr val="FFAA5A"/>
              </a:buClr>
              <a:buFont typeface="Wingdings" panose="05000000000000000000" pitchFamily="2" charset="2"/>
              <a:buChar char="§"/>
            </a:pPr>
            <a:r>
              <a:rPr lang="es" sz="2000" dirty="0">
                <a:latin typeface="Aptos" panose="020B0004020202020204" pitchFamily="34" charset="0"/>
                <a:ea typeface="Cambria"/>
              </a:rPr>
              <a:t>Envía correos electrónicos que no escribiste .</a:t>
            </a:r>
            <a:endParaRPr lang="en-US" sz="2000" dirty="0">
              <a:latin typeface="Aptos" panose="020B0004020202020204" pitchFamily="34" charset="0"/>
              <a:ea typeface="Cambria"/>
            </a:endParaRPr>
          </a:p>
        </p:txBody>
      </p:sp>
      <p:pic>
        <p:nvPicPr>
          <p:cNvPr id="4" name="Picture 2" descr="What is Malware and How to Protect Against It?">
            <a:extLst>
              <a:ext uri="{FF2B5EF4-FFF2-40B4-BE49-F238E27FC236}">
                <a16:creationId xmlns:a16="http://schemas.microsoft.com/office/drawing/2014/main" id="{755EAF78-6627-323A-C618-D27C9B4D8C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986" y="2119400"/>
            <a:ext cx="4236983" cy="2377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520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365126"/>
            <a:ext cx="10515600" cy="779462"/>
          </a:xfrm>
        </p:spPr>
        <p:txBody>
          <a:bodyPr>
            <a:normAutofit fontScale="90000"/>
          </a:bodyPr>
          <a:lstStyle/>
          <a:p>
            <a:pPr algn="l"/>
            <a:r>
              <a:rPr lang="es" sz="4800" dirty="0">
                <a:latin typeface="Aptos" panose="020B0004020202020204" pitchFamily="34" charset="0"/>
                <a:ea typeface="Cambria"/>
              </a:rPr>
              <a:t>¡Practique una navegación segura!: </a:t>
            </a:r>
            <a:r>
              <a:rPr lang="es" sz="4000" dirty="0">
                <a:solidFill>
                  <a:srgbClr val="FFAA5A"/>
                </a:solidFill>
                <a:latin typeface="Aptos" panose="020B0004020202020204" pitchFamily="34" charset="0"/>
                <a:ea typeface="Cambria"/>
              </a:rPr>
              <a:t>Reputación de URL </a:t>
            </a:r>
            <a:endParaRPr lang="en-US" dirty="0">
              <a:latin typeface="Aptos" panose="020B0004020202020204" pitchFamily="34" charset="0"/>
              <a:cs typeface="Calibri Light" panose="020F0302020204030204" pitchFamily="34"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60988" y="1509713"/>
            <a:ext cx="10775302" cy="2763523"/>
          </a:xfrm>
        </p:spPr>
        <p:txBody>
          <a:bodyPr>
            <a:normAutofit lnSpcReduction="10000"/>
          </a:bodyPr>
          <a:lstStyle/>
          <a:p>
            <a:pPr algn="just"/>
            <a:r>
              <a:rPr lang="es" b="1" dirty="0">
                <a:latin typeface="Aptos" panose="020B0004020202020204" pitchFamily="34" charset="0"/>
                <a:ea typeface="Times New Roman" panose="02020603050405020304" pitchFamily="18" charset="0"/>
              </a:rPr>
              <a:t>La reputación de URL </a:t>
            </a:r>
            <a:r>
              <a:rPr lang="es" dirty="0">
                <a:latin typeface="Aptos" panose="020B0004020202020204" pitchFamily="34" charset="0"/>
                <a:ea typeface="Times New Roman" panose="02020603050405020304" pitchFamily="18" charset="0"/>
              </a:rPr>
              <a:t>se refiere al proceso de determinar la credibilidad, seguridad e intención de un Localizador Uniforme de Recursos, conocido popularmente como URL.</a:t>
            </a:r>
          </a:p>
          <a:p>
            <a:pPr algn="just"/>
            <a:r>
              <a:rPr lang="es" dirty="0">
                <a:latin typeface="Aptos" panose="020B0004020202020204" pitchFamily="34" charset="0"/>
                <a:ea typeface="Times New Roman" panose="02020603050405020304" pitchFamily="18" charset="0"/>
              </a:rPr>
              <a:t>Los sistemas de navegación segura mantienen bases de datos de sitios web maliciosos conocidos y evalúan la reputación de las URL para advertir a los usuarios sobre posibles riesgos antes de que visiten un sitio.</a:t>
            </a:r>
          </a:p>
        </p:txBody>
      </p:sp>
      <p:sp>
        <p:nvSpPr>
          <p:cNvPr id="4" name="Arrow: Right 3">
            <a:extLst>
              <a:ext uri="{FF2B5EF4-FFF2-40B4-BE49-F238E27FC236}">
                <a16:creationId xmlns:a16="http://schemas.microsoft.com/office/drawing/2014/main" id="{41D277F3-BF97-BD62-83E2-BD9731337B3F}"/>
              </a:ext>
            </a:extLst>
          </p:cNvPr>
          <p:cNvSpPr/>
          <p:nvPr/>
        </p:nvSpPr>
        <p:spPr>
          <a:xfrm>
            <a:off x="5473414" y="3979703"/>
            <a:ext cx="6518910" cy="2585406"/>
          </a:xfrm>
          <a:prstGeom prst="rightArrow">
            <a:avLst/>
          </a:prstGeom>
          <a:ln w="38100">
            <a:solidFill>
              <a:srgbClr val="FFAA5A"/>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 sz="2800" b="0" i="0" dirty="0">
                <a:solidFill>
                  <a:schemeClr val="tx1"/>
                </a:solidFill>
                <a:effectLst/>
                <a:latin typeface="Aptos" panose="020B0004020202020204" pitchFamily="34" charset="0"/>
                <a:hlinkClick r:id="rId2">
                  <a:extLst>
                    <a:ext uri="{A12FA001-AC4F-418D-AE19-62706E023703}">
                      <ahyp:hlinkClr xmlns:ahyp="http://schemas.microsoft.com/office/drawing/2018/hyperlinkcolor" val="tx"/>
                    </a:ext>
                  </a:extLst>
                </a:hlinkClick>
              </a:rPr>
              <a:t>https://www.virustotal.com/gui/home/search</a:t>
            </a:r>
            <a:endParaRPr lang="en-GB" sz="2800" dirty="0">
              <a:solidFill>
                <a:schemeClr val="tx1"/>
              </a:solidFill>
              <a:latin typeface="Aptos" panose="020B0004020202020204" pitchFamily="34" charset="0"/>
            </a:endParaRPr>
          </a:p>
        </p:txBody>
      </p:sp>
      <p:pic>
        <p:nvPicPr>
          <p:cNvPr id="5" name="Picture 2" descr="Enhance Online Reputation: Professional &amp; Polished Approach | AI Art  Generator | Easy-Peasy.AI">
            <a:extLst>
              <a:ext uri="{FF2B5EF4-FFF2-40B4-BE49-F238E27FC236}">
                <a16:creationId xmlns:a16="http://schemas.microsoft.com/office/drawing/2014/main" id="{ED16DBCC-320B-D4A5-3963-8448593094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7704" y="4055584"/>
            <a:ext cx="2585406" cy="2585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836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235390" y="365126"/>
            <a:ext cx="11118410" cy="779462"/>
          </a:xfrm>
        </p:spPr>
        <p:txBody>
          <a:bodyPr>
            <a:normAutofit fontScale="90000"/>
          </a:bodyPr>
          <a:lstStyle/>
          <a:p>
            <a:pPr algn="l"/>
            <a:r>
              <a:rPr lang="es" sz="4800" dirty="0">
                <a:latin typeface="Aptos" panose="020B0004020202020204" pitchFamily="34" charset="0"/>
                <a:ea typeface="Cambria"/>
              </a:rPr>
              <a:t>¡Navega con seguridad!: </a:t>
            </a:r>
            <a:br>
              <a:rPr lang="es" sz="4800" dirty="0">
                <a:latin typeface="Aptos" panose="020B0004020202020204" pitchFamily="34" charset="0"/>
                <a:ea typeface="Cambria"/>
              </a:rPr>
            </a:br>
            <a:r>
              <a:rPr lang="es" sz="4000" dirty="0">
                <a:solidFill>
                  <a:srgbClr val="FFAA5A"/>
                </a:solidFill>
                <a:latin typeface="Aptos" panose="020B0004020202020204" pitchFamily="34" charset="0"/>
                <a:ea typeface="Cambria"/>
              </a:rPr>
              <a:t>Protección de descargas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60988" y="1509714"/>
            <a:ext cx="10775302" cy="2437598"/>
          </a:xfrm>
        </p:spPr>
        <p:txBody>
          <a:bodyPr>
            <a:normAutofit lnSpcReduction="10000"/>
          </a:bodyPr>
          <a:lstStyle/>
          <a:p>
            <a:pPr algn="just"/>
            <a:r>
              <a:rPr lang="es" dirty="0">
                <a:latin typeface="Aptos" panose="020B0004020202020204" pitchFamily="34" charset="0"/>
                <a:ea typeface="Times New Roman" panose="02020603050405020304" pitchFamily="18" charset="0"/>
              </a:rPr>
              <a:t>La protección de descarga funciona escaneando los archivos en busca de firmas de malware conocidas y comportamiento sospechoso.</a:t>
            </a:r>
          </a:p>
          <a:p>
            <a:pPr algn="just"/>
            <a:r>
              <a:rPr lang="es" dirty="0">
                <a:latin typeface="Aptos" panose="020B0004020202020204" pitchFamily="34" charset="0"/>
                <a:ea typeface="Times New Roman" panose="02020603050405020304" pitchFamily="18" charset="0"/>
              </a:rPr>
              <a:t>Si un archivo está marcado como potencialmente dañino, el software antivirus pondrá en cuarentena o eliminará el archivo antes de descargarlo en el dispositivo.</a:t>
            </a:r>
          </a:p>
        </p:txBody>
      </p:sp>
      <p:sp>
        <p:nvSpPr>
          <p:cNvPr id="6" name="Flowchart: Alternative Process 3">
            <a:extLst>
              <a:ext uri="{FF2B5EF4-FFF2-40B4-BE49-F238E27FC236}">
                <a16:creationId xmlns:a16="http://schemas.microsoft.com/office/drawing/2014/main" id="{D27522EF-0552-EEED-ECCE-9B3CE4694B78}"/>
              </a:ext>
            </a:extLst>
          </p:cNvPr>
          <p:cNvSpPr/>
          <p:nvPr/>
        </p:nvSpPr>
        <p:spPr>
          <a:xfrm>
            <a:off x="1214643" y="3824422"/>
            <a:ext cx="4282440" cy="1040131"/>
          </a:xfrm>
          <a:prstGeom prst="flowChartAlternateProcess">
            <a:avLst/>
          </a:prstGeom>
          <a:ln w="38100">
            <a:solidFill>
              <a:srgbClr val="FFAA5A"/>
            </a:solidFill>
          </a:ln>
        </p:spPr>
        <p:style>
          <a:lnRef idx="2">
            <a:schemeClr val="accent4"/>
          </a:lnRef>
          <a:fillRef idx="1">
            <a:schemeClr val="lt1"/>
          </a:fillRef>
          <a:effectRef idx="0">
            <a:schemeClr val="accent4"/>
          </a:effectRef>
          <a:fontRef idx="minor">
            <a:schemeClr val="dk1"/>
          </a:fontRef>
        </p:style>
        <p:txBody>
          <a:bodyPr rtlCol="0" anchor="ctr"/>
          <a:lstStyle/>
          <a:p>
            <a:pPr algn="l"/>
            <a:r>
              <a:rPr lang="es" sz="2800" b="0" i="0" dirty="0">
                <a:solidFill>
                  <a:srgbClr val="333333"/>
                </a:solidFill>
                <a:effectLst/>
                <a:latin typeface="Aptos" panose="020B0004020202020204" pitchFamily="34" charset="0"/>
                <a:ea typeface="Cambria" panose="02040503050406030204" pitchFamily="18" charset="0"/>
              </a:rPr>
              <a:t>Utilice software antivirus</a:t>
            </a:r>
            <a:endParaRPr lang="en-GB" sz="2800" b="1" i="0" dirty="0">
              <a:solidFill>
                <a:srgbClr val="333333"/>
              </a:solidFill>
              <a:effectLst/>
              <a:latin typeface="Aptos" panose="020B0004020202020204" pitchFamily="34" charset="0"/>
              <a:ea typeface="Cambria" panose="02040503050406030204" pitchFamily="18" charset="0"/>
            </a:endParaRPr>
          </a:p>
        </p:txBody>
      </p:sp>
      <p:sp>
        <p:nvSpPr>
          <p:cNvPr id="7" name="Rectangle: Rounded Corners 4">
            <a:extLst>
              <a:ext uri="{FF2B5EF4-FFF2-40B4-BE49-F238E27FC236}">
                <a16:creationId xmlns:a16="http://schemas.microsoft.com/office/drawing/2014/main" id="{2881A36B-6FA2-2471-F6A8-AB3C09721C8E}"/>
              </a:ext>
            </a:extLst>
          </p:cNvPr>
          <p:cNvSpPr/>
          <p:nvPr/>
        </p:nvSpPr>
        <p:spPr>
          <a:xfrm>
            <a:off x="1214643" y="5407476"/>
            <a:ext cx="5867400" cy="1040131"/>
          </a:xfrm>
          <a:prstGeom prst="roundRect">
            <a:avLst/>
          </a:prstGeom>
          <a:ln w="38100">
            <a:solidFill>
              <a:srgbClr val="FFAA5A"/>
            </a:solidFill>
          </a:ln>
        </p:spPr>
        <p:style>
          <a:lnRef idx="2">
            <a:schemeClr val="accent4"/>
          </a:lnRef>
          <a:fillRef idx="1">
            <a:schemeClr val="lt1"/>
          </a:fillRef>
          <a:effectRef idx="0">
            <a:schemeClr val="accent4"/>
          </a:effectRef>
          <a:fontRef idx="minor">
            <a:schemeClr val="dk1"/>
          </a:fontRef>
        </p:style>
        <p:txBody>
          <a:bodyPr rtlCol="0" anchor="ctr"/>
          <a:lstStyle/>
          <a:p>
            <a:pPr algn="l"/>
            <a:r>
              <a:rPr lang="es" sz="2800" b="0" i="0" dirty="0">
                <a:solidFill>
                  <a:srgbClr val="333333"/>
                </a:solidFill>
                <a:effectLst/>
                <a:latin typeface="Aptos" panose="020B0004020202020204" pitchFamily="34" charset="0"/>
                <a:ea typeface="Cambria" panose="02040503050406030204" pitchFamily="18" charset="0"/>
              </a:rPr>
              <a:t>Utilice fuentes de descarga confiables</a:t>
            </a:r>
            <a:endParaRPr lang="en-GB" sz="2800" b="1" i="0" dirty="0">
              <a:solidFill>
                <a:srgbClr val="333333"/>
              </a:solidFill>
              <a:effectLst/>
              <a:latin typeface="Aptos" panose="020B0004020202020204" pitchFamily="34" charset="0"/>
              <a:ea typeface="Cambria" panose="02040503050406030204" pitchFamily="18" charset="0"/>
            </a:endParaRPr>
          </a:p>
        </p:txBody>
      </p:sp>
      <p:sp>
        <p:nvSpPr>
          <p:cNvPr id="9" name="Rectangle: Rounded Corners 5">
            <a:extLst>
              <a:ext uri="{FF2B5EF4-FFF2-40B4-BE49-F238E27FC236}">
                <a16:creationId xmlns:a16="http://schemas.microsoft.com/office/drawing/2014/main" id="{B3709284-32E4-34E6-30B7-5EF142225CAD}"/>
              </a:ext>
            </a:extLst>
          </p:cNvPr>
          <p:cNvSpPr/>
          <p:nvPr/>
        </p:nvSpPr>
        <p:spPr>
          <a:xfrm>
            <a:off x="7407798" y="5407476"/>
            <a:ext cx="4282440" cy="1040132"/>
          </a:xfrm>
          <a:prstGeom prst="roundRect">
            <a:avLst/>
          </a:prstGeom>
          <a:ln w="38100">
            <a:solidFill>
              <a:srgbClr val="FFAA5A"/>
            </a:solidFill>
          </a:ln>
        </p:spPr>
        <p:style>
          <a:lnRef idx="2">
            <a:schemeClr val="accent4"/>
          </a:lnRef>
          <a:fillRef idx="1">
            <a:schemeClr val="lt1"/>
          </a:fillRef>
          <a:effectRef idx="0">
            <a:schemeClr val="accent4"/>
          </a:effectRef>
          <a:fontRef idx="minor">
            <a:schemeClr val="dk1"/>
          </a:fontRef>
        </p:style>
        <p:txBody>
          <a:bodyPr rtlCol="0" anchor="ctr"/>
          <a:lstStyle/>
          <a:p>
            <a:pPr algn="l"/>
            <a:r>
              <a:rPr lang="es" sz="2800" b="0" i="0" dirty="0">
                <a:solidFill>
                  <a:srgbClr val="333333"/>
                </a:solidFill>
                <a:effectLst/>
                <a:latin typeface="Aptos" panose="020B0004020202020204" pitchFamily="34" charset="0"/>
                <a:ea typeface="Cambria" panose="02040503050406030204" pitchFamily="18" charset="0"/>
              </a:rPr>
              <a:t>Verificar la autenticidad del archivo</a:t>
            </a:r>
            <a:endParaRPr lang="en-GB" sz="2800" b="1" i="0" dirty="0">
              <a:solidFill>
                <a:srgbClr val="333333"/>
              </a:solidFill>
              <a:effectLst/>
              <a:latin typeface="Aptos" panose="020B0004020202020204" pitchFamily="34" charset="0"/>
              <a:ea typeface="Cambria" panose="02040503050406030204" pitchFamily="18" charset="0"/>
            </a:endParaRPr>
          </a:p>
        </p:txBody>
      </p:sp>
      <p:sp>
        <p:nvSpPr>
          <p:cNvPr id="11" name="Rectangle: Rounded Corners 6">
            <a:extLst>
              <a:ext uri="{FF2B5EF4-FFF2-40B4-BE49-F238E27FC236}">
                <a16:creationId xmlns:a16="http://schemas.microsoft.com/office/drawing/2014/main" id="{22C95C17-BAA6-7469-19E1-5E1F292F5D74}"/>
              </a:ext>
            </a:extLst>
          </p:cNvPr>
          <p:cNvSpPr/>
          <p:nvPr/>
        </p:nvSpPr>
        <p:spPr>
          <a:xfrm>
            <a:off x="5822838" y="3824421"/>
            <a:ext cx="5867400" cy="1040131"/>
          </a:xfrm>
          <a:prstGeom prst="roundRect">
            <a:avLst/>
          </a:prstGeom>
          <a:ln w="38100">
            <a:solidFill>
              <a:srgbClr val="FFAA5A"/>
            </a:solidFill>
          </a:ln>
        </p:spPr>
        <p:style>
          <a:lnRef idx="2">
            <a:schemeClr val="accent4"/>
          </a:lnRef>
          <a:fillRef idx="1">
            <a:schemeClr val="lt1"/>
          </a:fillRef>
          <a:effectRef idx="0">
            <a:schemeClr val="accent4"/>
          </a:effectRef>
          <a:fontRef idx="minor">
            <a:schemeClr val="dk1"/>
          </a:fontRef>
        </p:style>
        <p:txBody>
          <a:bodyPr rtlCol="0" anchor="ctr"/>
          <a:lstStyle/>
          <a:p>
            <a:pPr algn="l"/>
            <a:r>
              <a:rPr lang="es" sz="2800" b="0" i="0" dirty="0">
                <a:solidFill>
                  <a:srgbClr val="333333"/>
                </a:solidFill>
                <a:effectLst/>
                <a:latin typeface="Aptos" panose="020B0004020202020204" pitchFamily="34" charset="0"/>
                <a:ea typeface="Cambria" panose="02040503050406030204" pitchFamily="18" charset="0"/>
              </a:rPr>
              <a:t>Tenga cuidado con los archivos adjuntos en los correos electrónicos</a:t>
            </a:r>
            <a:endParaRPr lang="en-GB" sz="2800" b="1" i="0" dirty="0">
              <a:solidFill>
                <a:srgbClr val="333333"/>
              </a:solidFill>
              <a:effectLst/>
              <a:latin typeface="Aptos" panose="020B0004020202020204" pitchFamily="34" charset="0"/>
              <a:ea typeface="Cambria" panose="02040503050406030204" pitchFamily="18" charset="0"/>
            </a:endParaRPr>
          </a:p>
        </p:txBody>
      </p:sp>
    </p:spTree>
    <p:extLst>
      <p:ext uri="{BB962C8B-B14F-4D97-AF65-F5344CB8AC3E}">
        <p14:creationId xmlns:p14="http://schemas.microsoft.com/office/powerpoint/2010/main" val="1981102350"/>
      </p:ext>
    </p:extLst>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6c132ca-d2ce-4f1f-9992-28ad6e1060fc" xsi:nil="true"/>
    <lcf76f155ced4ddcb4097134ff3c332f xmlns="48bc9dea-9bf6-49de-a95a-f1fa7fcbbbf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FC39A8C05164174D8B0CC0E9EA7C08B6" ma:contentTypeVersion="15" ma:contentTypeDescription="Crear nuevo documento." ma:contentTypeScope="" ma:versionID="f705f402e8dddb31b35b2f3b47b04399">
  <xsd:schema xmlns:xsd="http://www.w3.org/2001/XMLSchema" xmlns:xs="http://www.w3.org/2001/XMLSchema" xmlns:p="http://schemas.microsoft.com/office/2006/metadata/properties" xmlns:ns2="48bc9dea-9bf6-49de-a95a-f1fa7fcbbbfa" xmlns:ns3="86c132ca-d2ce-4f1f-9992-28ad6e1060fc" targetNamespace="http://schemas.microsoft.com/office/2006/metadata/properties" ma:root="true" ma:fieldsID="98c73005377d771f87dd7fe60882c455" ns2:_="" ns3:_="">
    <xsd:import namespace="48bc9dea-9bf6-49de-a95a-f1fa7fcbbbfa"/>
    <xsd:import namespace="86c132ca-d2ce-4f1f-9992-28ad6e1060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c9dea-9bf6-49de-a95a-f1fa7fcbbb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Etiquetas de imagen"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c132ca-d2ce-4f1f-9992-28ad6e1060fc" elementFormDefault="qualified">
    <xsd:import namespace="http://schemas.microsoft.com/office/2006/documentManagement/types"/>
    <xsd:import namespace="http://schemas.microsoft.com/office/infopath/2007/PartnerControls"/>
    <xsd:element name="SharedWithUsers" ma:index="1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internalName="SharedWithDetails" ma:readOnly="true">
      <xsd:simpleType>
        <xsd:restriction base="dms:Note">
          <xsd:maxLength value="255"/>
        </xsd:restriction>
      </xsd:simpleType>
    </xsd:element>
    <xsd:element name="TaxCatchAll" ma:index="16" nillable="true" ma:displayName="Taxonomy Catch All Column" ma:hidden="true" ma:list="{3bfbb99d-d6f2-44e8-a286-c464fbd028c5}" ma:internalName="TaxCatchAll" ma:showField="CatchAllData" ma:web="86c132ca-d2ce-4f1f-9992-28ad6e1060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CFBBB3-BF06-496B-A145-2D9F6AF3C65A}">
  <ds:schemaRefs>
    <ds:schemaRef ds:uri="http://schemas.microsoft.com/sharepoint/v3/contenttype/forms"/>
  </ds:schemaRefs>
</ds:datastoreItem>
</file>

<file path=customXml/itemProps2.xml><?xml version="1.0" encoding="utf-8"?>
<ds:datastoreItem xmlns:ds="http://schemas.openxmlformats.org/officeDocument/2006/customXml" ds:itemID="{FE9F8ED1-FF98-4C1E-A78A-36B5A4DB3248}">
  <ds:schemaRefs>
    <ds:schemaRef ds:uri="http://schemas.microsoft.com/office/2006/metadata/properties"/>
    <ds:schemaRef ds:uri="http://schemas.microsoft.com/office/infopath/2007/PartnerControls"/>
    <ds:schemaRef ds:uri="86c132ca-d2ce-4f1f-9992-28ad6e1060fc"/>
    <ds:schemaRef ds:uri="48bc9dea-9bf6-49de-a95a-f1fa7fcbbbfa"/>
    <ds:schemaRef ds:uri="31b0f1b5-1a63-45f8-853b-22b3566b22e9"/>
    <ds:schemaRef ds:uri="c4569630-81ac-4fe0-a81e-3f9a2f8dc51d"/>
  </ds:schemaRefs>
</ds:datastoreItem>
</file>

<file path=customXml/itemProps3.xml><?xml version="1.0" encoding="utf-8"?>
<ds:datastoreItem xmlns:ds="http://schemas.openxmlformats.org/officeDocument/2006/customXml" ds:itemID="{6D37CBD7-5AC6-4961-B9DB-AF224FE33636}"/>
</file>

<file path=docProps/app.xml><?xml version="1.0" encoding="utf-8"?>
<Properties xmlns="http://schemas.openxmlformats.org/officeDocument/2006/extended-properties" xmlns:vt="http://schemas.openxmlformats.org/officeDocument/2006/docPropsVTypes">
  <TotalTime>765</TotalTime>
  <Words>3127</Words>
  <Application>Microsoft Office PowerPoint</Application>
  <PresentationFormat>Panorámica</PresentationFormat>
  <Paragraphs>168</Paragraphs>
  <Slides>27</Slides>
  <Notes>4</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27</vt:i4>
      </vt:variant>
    </vt:vector>
  </HeadingPairs>
  <TitlesOfParts>
    <vt:vector size="34" baseType="lpstr">
      <vt:lpstr>Aptos</vt:lpstr>
      <vt:lpstr>Arial</vt:lpstr>
      <vt:lpstr>Calibri</vt:lpstr>
      <vt:lpstr>Cambria</vt:lpstr>
      <vt:lpstr>Wingdings</vt:lpstr>
      <vt:lpstr>Motív Office</vt:lpstr>
      <vt:lpstr>Office Theme</vt:lpstr>
      <vt:lpstr>Seguridad digital: Hábitos de seguridad digital</vt:lpstr>
      <vt:lpstr>Subsección 2 :  Hábitos de seguridad digital</vt:lpstr>
      <vt:lpstr>Hábitos de seguridad en Internet</vt:lpstr>
      <vt:lpstr>¡Practica una navegación segura!</vt:lpstr>
      <vt:lpstr>¡Practique una navegación segura!:  Sitios web seguros</vt:lpstr>
      <vt:lpstr>¡Practique una navegación segura!: Protección contra phishing</vt:lpstr>
      <vt:lpstr>¡Practica una navegación segura!: Detección de malware</vt:lpstr>
      <vt:lpstr>¡Practique una navegación segura!: Reputación de URL </vt:lpstr>
      <vt:lpstr>¡Navega con seguridad!:  Protección de descargas</vt:lpstr>
      <vt:lpstr>¡Practique una navegación segura! – Configuración de seguridad del navegador</vt:lpstr>
      <vt:lpstr>Practique la navegación segura: Recursos educativos</vt:lpstr>
      <vt:lpstr>Inicios de sesión persistentes</vt:lpstr>
      <vt:lpstr>Inicios de sesión persistentes: aspectos positivos</vt:lpstr>
      <vt:lpstr>Inicios de sesión persistentes: aspectos negativos</vt:lpstr>
      <vt:lpstr>Inicios de sesión persistentes : mejores prácticas</vt:lpstr>
      <vt:lpstr>Seguridad de los dispositivos</vt:lpstr>
      <vt:lpstr>Mejores prácticas para la seguridad de los dispositivos</vt:lpstr>
      <vt:lpstr>Seguridad de los dispositivos móviles</vt:lpstr>
      <vt:lpstr>Seguridad de dispositivos móviles: mejores prácticas</vt:lpstr>
      <vt:lpstr>Uso seguro de aplicaciones móviles</vt:lpstr>
      <vt:lpstr>Uso seguro de aplicaciones móviles: lo mejor prácticas</vt:lpstr>
      <vt:lpstr>Uso seguro de aplicaciones móviles:  mejores prácticas – cont.</vt:lpstr>
      <vt:lpstr>Métodos de autenticación</vt:lpstr>
      <vt:lpstr>Principales métodos de autenticación</vt:lpstr>
      <vt:lpstr>Prueba</vt:lpstr>
      <vt:lpstr>Prueba</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Hanova Martina</dc:creator>
  <cp:lastModifiedBy>aifed</cp:lastModifiedBy>
  <cp:revision>97</cp:revision>
  <dcterms:created xsi:type="dcterms:W3CDTF">2023-02-23T17:03:29Z</dcterms:created>
  <dcterms:modified xsi:type="dcterms:W3CDTF">2024-10-10T11:47:30Z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y fmtid="{D5CDD505-2E9C-101B-9397-08002B2CF9AE}" pid="3" name="MediaServiceImageTags">
    <vt:lpwstr/>
  </property>
</Properties>
</file>