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8" r:id="rId5"/>
  </p:sldMasterIdLst>
  <p:notesMasterIdLst>
    <p:notesMasterId r:id="rId34"/>
  </p:notesMasterIdLst>
  <p:sldIdLst>
    <p:sldId id="296" r:id="rId6"/>
    <p:sldId id="377" r:id="rId7"/>
    <p:sldId id="261" r:id="rId8"/>
    <p:sldId id="378" r:id="rId9"/>
    <p:sldId id="397" r:id="rId10"/>
    <p:sldId id="398" r:id="rId11"/>
    <p:sldId id="386" r:id="rId12"/>
    <p:sldId id="400" r:id="rId13"/>
    <p:sldId id="401" r:id="rId14"/>
    <p:sldId id="402" r:id="rId15"/>
    <p:sldId id="403" r:id="rId16"/>
    <p:sldId id="404" r:id="rId17"/>
    <p:sldId id="405" r:id="rId18"/>
    <p:sldId id="416" r:id="rId19"/>
    <p:sldId id="417" r:id="rId20"/>
    <p:sldId id="406" r:id="rId21"/>
    <p:sldId id="407" r:id="rId22"/>
    <p:sldId id="408" r:id="rId23"/>
    <p:sldId id="409" r:id="rId24"/>
    <p:sldId id="410" r:id="rId25"/>
    <p:sldId id="411" r:id="rId26"/>
    <p:sldId id="412" r:id="rId27"/>
    <p:sldId id="413" r:id="rId28"/>
    <p:sldId id="384" r:id="rId29"/>
    <p:sldId id="414" r:id="rId30"/>
    <p:sldId id="415" r:id="rId31"/>
    <p:sldId id="284" r:id="rId32"/>
    <p:sldId id="265" r:id="rId33"/>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A5A"/>
    <a:srgbClr val="92BAB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1DBE07-335A-421B-8CA7-1F651F583FF9}" v="33" dt="2024-10-20T18:12:19.0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7" d="100"/>
          <a:sy n="57" d="100"/>
        </p:scale>
        <p:origin x="102"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diagrams/_rels/data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ata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ata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4" Type="http://schemas.openxmlformats.org/officeDocument/2006/relationships/image" Target="../media/image40.svg"/></Relationships>
</file>

<file path=ppt/diagrams/_rels/data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svg"/><Relationship Id="rId1" Type="http://schemas.openxmlformats.org/officeDocument/2006/relationships/image" Target="../media/image42.png"/><Relationship Id="rId4" Type="http://schemas.openxmlformats.org/officeDocument/2006/relationships/image" Target="../media/image4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4" Type="http://schemas.openxmlformats.org/officeDocument/2006/relationships/image" Target="../media/image40.svg"/></Relationships>
</file>

<file path=ppt/diagrams/_rels/drawing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svg"/><Relationship Id="rId1" Type="http://schemas.openxmlformats.org/officeDocument/2006/relationships/image" Target="../media/image42.png"/><Relationship Id="rId4" Type="http://schemas.openxmlformats.org/officeDocument/2006/relationships/image" Target="../media/image4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43BDDD-C51D-489A-9D83-484E1B007317}" type="doc">
      <dgm:prSet loTypeId="urn:microsoft.com/office/officeart/2008/layout/LinedList" loCatId="list" qsTypeId="urn:microsoft.com/office/officeart/2005/8/quickstyle/simple1" qsCatId="simple" csTypeId="urn:microsoft.com/office/officeart/2018/5/colors/Iconchunking_neutralbg_colorful1" csCatId="colorful" phldr="1"/>
      <dgm:spPr/>
      <dgm:t>
        <a:bodyPr/>
        <a:lstStyle/>
        <a:p>
          <a:endParaRPr lang="en-US"/>
        </a:p>
      </dgm:t>
    </dgm:pt>
    <dgm:pt modelId="{2B708D23-F7BA-4009-8042-F59C4DB86A34}">
      <dgm:prSet custT="1"/>
      <dgm:spPr/>
      <dgm:t>
        <a:bodyPr/>
        <a:lstStyle/>
        <a:p>
          <a:pPr>
            <a:lnSpc>
              <a:spcPct val="100000"/>
            </a:lnSpc>
          </a:pPr>
          <a:r>
            <a:rPr lang="sk-SK" sz="3200" b="1" dirty="0">
              <a:latin typeface="Aptos" panose="020B0004020202020204" pitchFamily="34" charset="0"/>
            </a:rPr>
            <a:t>CONTENIDO</a:t>
          </a:r>
          <a:endParaRPr lang="en-US" sz="3200" dirty="0">
            <a:latin typeface="Aptos" panose="020B0004020202020204" pitchFamily="34" charset="0"/>
          </a:endParaRPr>
        </a:p>
      </dgm:t>
    </dgm:pt>
    <dgm:pt modelId="{294AC199-2143-4C5C-9F47-99B86156D936}" type="parTrans" cxnId="{014C43CB-3CC6-43CD-B58E-5B4857063AE5}">
      <dgm:prSet/>
      <dgm:spPr/>
      <dgm:t>
        <a:bodyPr/>
        <a:lstStyle/>
        <a:p>
          <a:endParaRPr lang="en-US" sz="2400">
            <a:latin typeface="Aptos" panose="020B0004020202020204" pitchFamily="34" charset="0"/>
          </a:endParaRPr>
        </a:p>
      </dgm:t>
    </dgm:pt>
    <dgm:pt modelId="{2B847863-9BDA-465B-98F6-E4A85A2330AD}" type="sibTrans" cxnId="{014C43CB-3CC6-43CD-B58E-5B4857063AE5}">
      <dgm:prSet/>
      <dgm:spPr/>
      <dgm:t>
        <a:bodyPr/>
        <a:lstStyle/>
        <a:p>
          <a:endParaRPr lang="en-US" sz="2400">
            <a:latin typeface="Aptos" panose="020B0004020202020204" pitchFamily="34" charset="0"/>
          </a:endParaRPr>
        </a:p>
      </dgm:t>
    </dgm:pt>
    <dgm:pt modelId="{FB63ECC2-F2C3-44FF-A373-AFC169BF9AD1}">
      <dgm:prSet custT="1"/>
      <dgm:spPr/>
      <dgm:t>
        <a:bodyPr/>
        <a:lstStyle/>
        <a:p>
          <a:pPr>
            <a:lnSpc>
              <a:spcPct val="100000"/>
            </a:lnSpc>
          </a:pPr>
          <a:r>
            <a:rPr lang="es-ES" sz="2400" b="0" kern="1200" dirty="0">
              <a:latin typeface="Aptos" panose="020B0004020202020204" pitchFamily="34" charset="0"/>
            </a:rPr>
            <a:t>Seguridad de la banca por Internet</a:t>
          </a:r>
          <a:endParaRPr lang="en-US" sz="2400" b="0" kern="1200" dirty="0">
            <a:latin typeface="Aptos" panose="020B0004020202020204" pitchFamily="34" charset="0"/>
            <a:ea typeface="+mn-ea"/>
            <a:cs typeface="+mn-cs"/>
          </a:endParaRPr>
        </a:p>
      </dgm:t>
    </dgm:pt>
    <dgm:pt modelId="{0E843898-55EF-4317-A849-6D38A4A6A4F2}" type="parTrans" cxnId="{3102CDD2-1FB6-4CD7-8AAB-7DFE7543CFE2}">
      <dgm:prSet/>
      <dgm:spPr/>
      <dgm:t>
        <a:bodyPr/>
        <a:lstStyle/>
        <a:p>
          <a:endParaRPr lang="en-US" sz="2400">
            <a:latin typeface="Aptos" panose="020B0004020202020204" pitchFamily="34" charset="0"/>
          </a:endParaRPr>
        </a:p>
      </dgm:t>
    </dgm:pt>
    <dgm:pt modelId="{EE950033-B44C-41B2-8F1A-FA46F6CDD9C9}" type="sibTrans" cxnId="{3102CDD2-1FB6-4CD7-8AAB-7DFE7543CFE2}">
      <dgm:prSet/>
      <dgm:spPr/>
      <dgm:t>
        <a:bodyPr/>
        <a:lstStyle/>
        <a:p>
          <a:endParaRPr lang="en-US" sz="2400">
            <a:latin typeface="Aptos" panose="020B0004020202020204" pitchFamily="34" charset="0"/>
          </a:endParaRPr>
        </a:p>
      </dgm:t>
    </dgm:pt>
    <dgm:pt modelId="{579F5918-B840-4DAD-A874-55B063A14ED8}">
      <dgm:prSet custT="1"/>
      <dgm:spPr/>
      <dgm:t>
        <a:bodyPr/>
        <a:lstStyle/>
        <a:p>
          <a:pPr>
            <a:lnSpc>
              <a:spcPct val="100000"/>
            </a:lnSpc>
          </a:pPr>
          <a:r>
            <a:rPr lang="es-ES" sz="2400" kern="1200" dirty="0">
              <a:latin typeface="Aptos" panose="020B0004020202020204" pitchFamily="34" charset="0"/>
              <a:cs typeface="Calibri" panose="020F0502020204030204" pitchFamily="34" charset="0"/>
            </a:rPr>
            <a:t>Ventajas y desventajas de la banca por Internet</a:t>
          </a:r>
          <a:endParaRPr lang="en-US" sz="2400" kern="1200" dirty="0">
            <a:latin typeface="Aptos" panose="020B0004020202020204" pitchFamily="34" charset="0"/>
            <a:ea typeface="+mn-ea"/>
            <a:cs typeface="+mn-cs"/>
          </a:endParaRPr>
        </a:p>
      </dgm:t>
    </dgm:pt>
    <dgm:pt modelId="{6734107E-7D19-4A42-931F-3A5FF1C620B7}" type="parTrans" cxnId="{2CA61305-8D6F-405B-B02D-CED25D02CF64}">
      <dgm:prSet/>
      <dgm:spPr/>
      <dgm:t>
        <a:bodyPr/>
        <a:lstStyle/>
        <a:p>
          <a:endParaRPr lang="en-US" sz="2400">
            <a:latin typeface="Aptos" panose="020B0004020202020204" pitchFamily="34" charset="0"/>
          </a:endParaRPr>
        </a:p>
      </dgm:t>
    </dgm:pt>
    <dgm:pt modelId="{29216139-11BC-4060-BE36-9F1CC7F809DD}" type="sibTrans" cxnId="{2CA61305-8D6F-405B-B02D-CED25D02CF64}">
      <dgm:prSet/>
      <dgm:spPr/>
      <dgm:t>
        <a:bodyPr/>
        <a:lstStyle/>
        <a:p>
          <a:endParaRPr lang="en-US" sz="2400">
            <a:latin typeface="Aptos" panose="020B0004020202020204" pitchFamily="34" charset="0"/>
          </a:endParaRPr>
        </a:p>
      </dgm:t>
    </dgm:pt>
    <dgm:pt modelId="{078842D6-6B74-42A5-B67C-0A37A4CD31A9}">
      <dgm:prSet custT="1"/>
      <dgm:spPr/>
      <dgm:t>
        <a:bodyPr/>
        <a:lstStyle/>
        <a:p>
          <a:pPr>
            <a:lnSpc>
              <a:spcPct val="100000"/>
            </a:lnSpc>
          </a:pPr>
          <a:r>
            <a:rPr lang="es" sz="2400" kern="1200" dirty="0">
              <a:latin typeface="Aptos" panose="020B0004020202020204" pitchFamily="34" charset="0"/>
            </a:rPr>
            <a:t>Redes sociales</a:t>
          </a:r>
          <a:endParaRPr lang="en-US" sz="2400" kern="1200" dirty="0">
            <a:latin typeface="Aptos" panose="020B0004020202020204" pitchFamily="34" charset="0"/>
            <a:ea typeface="+mn-ea"/>
            <a:cs typeface="+mn-cs"/>
          </a:endParaRPr>
        </a:p>
      </dgm:t>
    </dgm:pt>
    <dgm:pt modelId="{B47EDC7C-9CE6-4AA9-982F-78B6A8C403B1}" type="parTrans" cxnId="{7827F8DB-3E16-4708-80CA-FCCE918B4AC2}">
      <dgm:prSet/>
      <dgm:spPr/>
      <dgm:t>
        <a:bodyPr/>
        <a:lstStyle/>
        <a:p>
          <a:endParaRPr lang="en-US" sz="2400">
            <a:latin typeface="Aptos" panose="020B0004020202020204" pitchFamily="34" charset="0"/>
          </a:endParaRPr>
        </a:p>
      </dgm:t>
    </dgm:pt>
    <dgm:pt modelId="{129BE90E-C04F-4DEC-8864-8FB101226F7D}" type="sibTrans" cxnId="{7827F8DB-3E16-4708-80CA-FCCE918B4AC2}">
      <dgm:prSet/>
      <dgm:spPr/>
      <dgm:t>
        <a:bodyPr/>
        <a:lstStyle/>
        <a:p>
          <a:endParaRPr lang="en-US" sz="2400">
            <a:latin typeface="Aptos" panose="020B0004020202020204" pitchFamily="34" charset="0"/>
          </a:endParaRPr>
        </a:p>
      </dgm:t>
    </dgm:pt>
    <dgm:pt modelId="{ADB94454-2E8E-4ED0-8076-D0014D06EE10}">
      <dgm:prSet custT="1"/>
      <dgm:spPr/>
      <dgm:t>
        <a:bodyPr/>
        <a:lstStyle/>
        <a:p>
          <a:pPr>
            <a:lnSpc>
              <a:spcPct val="100000"/>
            </a:lnSpc>
          </a:pPr>
          <a:r>
            <a:rPr lang="es-ES" sz="2400" kern="1200" dirty="0">
              <a:latin typeface="Aptos" panose="020B0004020202020204" pitchFamily="34" charset="0"/>
              <a:cs typeface="Calibri" panose="020F0502020204030204" pitchFamily="34" charset="0"/>
            </a:rPr>
            <a:t>Ventajas y desventajas de las redes sociales</a:t>
          </a:r>
          <a:endParaRPr lang="en-US" sz="2400" kern="1200" dirty="0">
            <a:latin typeface="Aptos" panose="020B0004020202020204" pitchFamily="34" charset="0"/>
            <a:ea typeface="+mn-ea"/>
            <a:cs typeface="+mn-cs"/>
          </a:endParaRPr>
        </a:p>
      </dgm:t>
    </dgm:pt>
    <dgm:pt modelId="{A1F73035-1984-4496-BF33-81A8AF3D1DFE}" type="parTrans" cxnId="{83D2A868-7914-4223-AC8D-E069710DD3ED}">
      <dgm:prSet/>
      <dgm:spPr/>
      <dgm:t>
        <a:bodyPr/>
        <a:lstStyle/>
        <a:p>
          <a:endParaRPr lang="en-US" sz="2400">
            <a:latin typeface="Aptos" panose="020B0004020202020204" pitchFamily="34" charset="0"/>
          </a:endParaRPr>
        </a:p>
      </dgm:t>
    </dgm:pt>
    <dgm:pt modelId="{028CC942-95C9-49D6-90B9-E424882F2F6E}" type="sibTrans" cxnId="{83D2A868-7914-4223-AC8D-E069710DD3ED}">
      <dgm:prSet/>
      <dgm:spPr/>
      <dgm:t>
        <a:bodyPr/>
        <a:lstStyle/>
        <a:p>
          <a:endParaRPr lang="en-US" sz="2400">
            <a:latin typeface="Aptos" panose="020B0004020202020204" pitchFamily="34" charset="0"/>
          </a:endParaRPr>
        </a:p>
      </dgm:t>
    </dgm:pt>
    <dgm:pt modelId="{18EE8166-CE55-44E4-A91A-16E8D4D1051E}">
      <dgm:prSet custT="1"/>
      <dgm:spPr/>
      <dgm:t>
        <a:bodyPr/>
        <a:lstStyle/>
        <a:p>
          <a:r>
            <a:rPr lang="es" sz="2400" dirty="0">
              <a:latin typeface="Aptos" panose="020B0004020202020204" pitchFamily="34" charset="0"/>
            </a:rPr>
            <a:t>Conclusión</a:t>
          </a:r>
          <a:endParaRPr lang="sk-SK" sz="2400" dirty="0">
            <a:latin typeface="Aptos" panose="020B0004020202020204" pitchFamily="34" charset="0"/>
          </a:endParaRPr>
        </a:p>
      </dgm:t>
    </dgm:pt>
    <dgm:pt modelId="{69D13FB6-8843-4E9F-9F0C-A9E4F30A8AF0}" type="parTrans" cxnId="{203AEE5C-EBC7-4275-B6D6-0D982FC07A6D}">
      <dgm:prSet/>
      <dgm:spPr/>
      <dgm:t>
        <a:bodyPr/>
        <a:lstStyle/>
        <a:p>
          <a:endParaRPr lang="sk-SK"/>
        </a:p>
      </dgm:t>
    </dgm:pt>
    <dgm:pt modelId="{7F1C1768-A306-4822-9992-FDA55034D932}" type="sibTrans" cxnId="{203AEE5C-EBC7-4275-B6D6-0D982FC07A6D}">
      <dgm:prSet/>
      <dgm:spPr/>
      <dgm:t>
        <a:bodyPr/>
        <a:lstStyle/>
        <a:p>
          <a:endParaRPr lang="sk-SK"/>
        </a:p>
      </dgm:t>
    </dgm:pt>
    <dgm:pt modelId="{09EA1CA8-110A-4429-B706-37D486EBD138}">
      <dgm:prSet custT="1"/>
      <dgm:spPr/>
      <dgm:t>
        <a:bodyPr/>
        <a:lstStyle/>
        <a:p>
          <a:pPr>
            <a:lnSpc>
              <a:spcPct val="100000"/>
            </a:lnSpc>
          </a:pPr>
          <a:r>
            <a:rPr lang="es-ES" sz="2400" kern="1200" dirty="0">
              <a:latin typeface="Aptos" panose="020B0004020202020204" pitchFamily="34" charset="0"/>
              <a:ea typeface="+mn-ea"/>
              <a:cs typeface="+mn-cs"/>
            </a:rPr>
            <a:t>Mejores prácticas: banca por Internet</a:t>
          </a:r>
          <a:endParaRPr lang="en-US" sz="2400" kern="1200" dirty="0">
            <a:latin typeface="Aptos" panose="020B0004020202020204" pitchFamily="34" charset="0"/>
            <a:ea typeface="+mn-ea"/>
            <a:cs typeface="+mn-cs"/>
          </a:endParaRPr>
        </a:p>
      </dgm:t>
    </dgm:pt>
    <dgm:pt modelId="{F27A54A6-F2CF-4C55-8CA9-50C364FB2249}" type="parTrans" cxnId="{708801C2-39FD-4531-8B94-DE50F3028CFC}">
      <dgm:prSet/>
      <dgm:spPr/>
      <dgm:t>
        <a:bodyPr/>
        <a:lstStyle/>
        <a:p>
          <a:endParaRPr lang="en-GB"/>
        </a:p>
      </dgm:t>
    </dgm:pt>
    <dgm:pt modelId="{1475EE42-ECF1-4FAA-A988-45EC5C8B3820}" type="sibTrans" cxnId="{708801C2-39FD-4531-8B94-DE50F3028CFC}">
      <dgm:prSet/>
      <dgm:spPr/>
      <dgm:t>
        <a:bodyPr/>
        <a:lstStyle/>
        <a:p>
          <a:endParaRPr lang="en-GB"/>
        </a:p>
      </dgm:t>
    </dgm:pt>
    <dgm:pt modelId="{791449DD-2513-4104-8444-815A0D8E279D}">
      <dgm:prSet custT="1"/>
      <dgm:spPr/>
      <dgm:t>
        <a:bodyPr/>
        <a:lstStyle/>
        <a:p>
          <a:pPr>
            <a:lnSpc>
              <a:spcPct val="100000"/>
            </a:lnSpc>
          </a:pPr>
          <a:r>
            <a:rPr lang="en-GB" sz="2400" kern="1200" dirty="0" err="1">
              <a:latin typeface="Aptos" panose="020B0004020202020204" pitchFamily="34" charset="0"/>
              <a:ea typeface="+mn-ea"/>
              <a:cs typeface="+mn-cs"/>
            </a:rPr>
            <a:t>Mejores</a:t>
          </a:r>
          <a:r>
            <a:rPr lang="en-GB" sz="2400" kern="1200" dirty="0">
              <a:latin typeface="Aptos" panose="020B0004020202020204" pitchFamily="34" charset="0"/>
              <a:ea typeface="+mn-ea"/>
              <a:cs typeface="+mn-cs"/>
            </a:rPr>
            <a:t> </a:t>
          </a:r>
          <a:r>
            <a:rPr lang="en-GB" sz="2400" kern="1200" dirty="0" err="1">
              <a:latin typeface="Aptos" panose="020B0004020202020204" pitchFamily="34" charset="0"/>
              <a:ea typeface="+mn-ea"/>
              <a:cs typeface="+mn-cs"/>
            </a:rPr>
            <a:t>prácticas</a:t>
          </a:r>
          <a:r>
            <a:rPr lang="en-GB" sz="2400" kern="1200" dirty="0">
              <a:latin typeface="Aptos" panose="020B0004020202020204" pitchFamily="34" charset="0"/>
              <a:ea typeface="+mn-ea"/>
              <a:cs typeface="+mn-cs"/>
            </a:rPr>
            <a:t>: redes </a:t>
          </a:r>
          <a:r>
            <a:rPr lang="en-GB" sz="2400" kern="1200" dirty="0" err="1">
              <a:latin typeface="Aptos" panose="020B0004020202020204" pitchFamily="34" charset="0"/>
              <a:ea typeface="+mn-ea"/>
              <a:cs typeface="+mn-cs"/>
            </a:rPr>
            <a:t>sociales</a:t>
          </a:r>
          <a:endParaRPr lang="en-US" sz="2400" kern="1200" dirty="0">
            <a:latin typeface="Aptos" panose="020B0004020202020204" pitchFamily="34" charset="0"/>
            <a:ea typeface="+mn-ea"/>
            <a:cs typeface="+mn-cs"/>
          </a:endParaRPr>
        </a:p>
      </dgm:t>
    </dgm:pt>
    <dgm:pt modelId="{181DB350-042F-44E0-B8E8-34199B1216E3}" type="parTrans" cxnId="{18D7FFFD-B153-4DDA-B7B2-720B27153734}">
      <dgm:prSet/>
      <dgm:spPr/>
      <dgm:t>
        <a:bodyPr/>
        <a:lstStyle/>
        <a:p>
          <a:endParaRPr lang="en-GB"/>
        </a:p>
      </dgm:t>
    </dgm:pt>
    <dgm:pt modelId="{F561756E-59D4-4573-8AF0-5FCCBD6BF374}" type="sibTrans" cxnId="{18D7FFFD-B153-4DDA-B7B2-720B27153734}">
      <dgm:prSet/>
      <dgm:spPr/>
      <dgm:t>
        <a:bodyPr/>
        <a:lstStyle/>
        <a:p>
          <a:endParaRPr lang="en-GB"/>
        </a:p>
      </dgm:t>
    </dgm:pt>
    <dgm:pt modelId="{27DDA80A-4EAA-4D66-9B0C-884472597098}" type="pres">
      <dgm:prSet presAssocID="{B243BDDD-C51D-489A-9D83-484E1B007317}" presName="vert0" presStyleCnt="0">
        <dgm:presLayoutVars>
          <dgm:dir/>
          <dgm:animOne val="branch"/>
          <dgm:animLvl val="lvl"/>
        </dgm:presLayoutVars>
      </dgm:prSet>
      <dgm:spPr/>
    </dgm:pt>
    <dgm:pt modelId="{75D8C951-EFFD-4FFC-AF76-CDA07FA13611}" type="pres">
      <dgm:prSet presAssocID="{2B708D23-F7BA-4009-8042-F59C4DB86A34}" presName="thickLine" presStyleLbl="alignNode1" presStyleIdx="0" presStyleCnt="8"/>
      <dgm:spPr/>
    </dgm:pt>
    <dgm:pt modelId="{B42A43A9-44AF-4625-8DA0-09BCE32AAA3B}" type="pres">
      <dgm:prSet presAssocID="{2B708D23-F7BA-4009-8042-F59C4DB86A34}" presName="horz1" presStyleCnt="0"/>
      <dgm:spPr/>
    </dgm:pt>
    <dgm:pt modelId="{6857DFD6-E532-4C2F-8E0F-DDB6EB97F0A2}" type="pres">
      <dgm:prSet presAssocID="{2B708D23-F7BA-4009-8042-F59C4DB86A34}" presName="tx1" presStyleLbl="revTx" presStyleIdx="0" presStyleCnt="8"/>
      <dgm:spPr/>
    </dgm:pt>
    <dgm:pt modelId="{25265A2D-DFAA-476B-B86B-5B46AD100A7D}" type="pres">
      <dgm:prSet presAssocID="{2B708D23-F7BA-4009-8042-F59C4DB86A34}" presName="vert1" presStyleCnt="0"/>
      <dgm:spPr/>
    </dgm:pt>
    <dgm:pt modelId="{BA978681-798E-4E8B-9906-702C602C2001}" type="pres">
      <dgm:prSet presAssocID="{FB63ECC2-F2C3-44FF-A373-AFC169BF9AD1}" presName="thickLine" presStyleLbl="alignNode1" presStyleIdx="1" presStyleCnt="8"/>
      <dgm:spPr/>
    </dgm:pt>
    <dgm:pt modelId="{D56C6F22-FF19-4181-981B-2901566BF9E5}" type="pres">
      <dgm:prSet presAssocID="{FB63ECC2-F2C3-44FF-A373-AFC169BF9AD1}" presName="horz1" presStyleCnt="0"/>
      <dgm:spPr/>
    </dgm:pt>
    <dgm:pt modelId="{CCC219AF-C8D7-4CA7-AF96-133CB193B538}" type="pres">
      <dgm:prSet presAssocID="{FB63ECC2-F2C3-44FF-A373-AFC169BF9AD1}" presName="tx1" presStyleLbl="revTx" presStyleIdx="1" presStyleCnt="8"/>
      <dgm:spPr/>
    </dgm:pt>
    <dgm:pt modelId="{0897EE1B-CBD1-403C-8A81-4D615CFDDEEF}" type="pres">
      <dgm:prSet presAssocID="{FB63ECC2-F2C3-44FF-A373-AFC169BF9AD1}" presName="vert1" presStyleCnt="0"/>
      <dgm:spPr/>
    </dgm:pt>
    <dgm:pt modelId="{9B43BAE5-18C7-477B-B28A-7E020CBF5F7B}" type="pres">
      <dgm:prSet presAssocID="{579F5918-B840-4DAD-A874-55B063A14ED8}" presName="thickLine" presStyleLbl="alignNode1" presStyleIdx="2" presStyleCnt="8"/>
      <dgm:spPr/>
    </dgm:pt>
    <dgm:pt modelId="{0B4067AB-CD46-4ECA-BEE7-829EDC4A5CCF}" type="pres">
      <dgm:prSet presAssocID="{579F5918-B840-4DAD-A874-55B063A14ED8}" presName="horz1" presStyleCnt="0"/>
      <dgm:spPr/>
    </dgm:pt>
    <dgm:pt modelId="{E4558840-8C6C-481B-8684-6366253DF07C}" type="pres">
      <dgm:prSet presAssocID="{579F5918-B840-4DAD-A874-55B063A14ED8}" presName="tx1" presStyleLbl="revTx" presStyleIdx="2" presStyleCnt="8"/>
      <dgm:spPr/>
    </dgm:pt>
    <dgm:pt modelId="{54BBA686-F1E4-44DA-B734-11637E00264E}" type="pres">
      <dgm:prSet presAssocID="{579F5918-B840-4DAD-A874-55B063A14ED8}" presName="vert1" presStyleCnt="0"/>
      <dgm:spPr/>
    </dgm:pt>
    <dgm:pt modelId="{93A14647-9A57-498F-B002-0BD7E3FDCB1B}" type="pres">
      <dgm:prSet presAssocID="{09EA1CA8-110A-4429-B706-37D486EBD138}" presName="thickLine" presStyleLbl="alignNode1" presStyleIdx="3" presStyleCnt="8"/>
      <dgm:spPr/>
    </dgm:pt>
    <dgm:pt modelId="{D2283230-5836-406E-98A9-C6F516CC496F}" type="pres">
      <dgm:prSet presAssocID="{09EA1CA8-110A-4429-B706-37D486EBD138}" presName="horz1" presStyleCnt="0"/>
      <dgm:spPr/>
    </dgm:pt>
    <dgm:pt modelId="{1BD2D81F-790E-4239-8EC7-CF9A12B1367A}" type="pres">
      <dgm:prSet presAssocID="{09EA1CA8-110A-4429-B706-37D486EBD138}" presName="tx1" presStyleLbl="revTx" presStyleIdx="3" presStyleCnt="8"/>
      <dgm:spPr/>
    </dgm:pt>
    <dgm:pt modelId="{3F6D4EC6-5630-4230-BF8D-FB460A9C0188}" type="pres">
      <dgm:prSet presAssocID="{09EA1CA8-110A-4429-B706-37D486EBD138}" presName="vert1" presStyleCnt="0"/>
      <dgm:spPr/>
    </dgm:pt>
    <dgm:pt modelId="{FE5EB41F-DC81-47AF-8DFE-8B2FC44AE86B}" type="pres">
      <dgm:prSet presAssocID="{078842D6-6B74-42A5-B67C-0A37A4CD31A9}" presName="thickLine" presStyleLbl="alignNode1" presStyleIdx="4" presStyleCnt="8"/>
      <dgm:spPr/>
    </dgm:pt>
    <dgm:pt modelId="{35A75E32-9E93-44B9-A895-20F19CA75056}" type="pres">
      <dgm:prSet presAssocID="{078842D6-6B74-42A5-B67C-0A37A4CD31A9}" presName="horz1" presStyleCnt="0"/>
      <dgm:spPr/>
    </dgm:pt>
    <dgm:pt modelId="{267E7B5F-1C43-410C-83C8-908BF621182B}" type="pres">
      <dgm:prSet presAssocID="{078842D6-6B74-42A5-B67C-0A37A4CD31A9}" presName="tx1" presStyleLbl="revTx" presStyleIdx="4" presStyleCnt="8"/>
      <dgm:spPr/>
    </dgm:pt>
    <dgm:pt modelId="{AEE056C0-CD07-44BB-950A-9F7311746DE0}" type="pres">
      <dgm:prSet presAssocID="{078842D6-6B74-42A5-B67C-0A37A4CD31A9}" presName="vert1" presStyleCnt="0"/>
      <dgm:spPr/>
    </dgm:pt>
    <dgm:pt modelId="{996B8815-0BC1-49F5-9553-1DBF6F5EA2EA}" type="pres">
      <dgm:prSet presAssocID="{ADB94454-2E8E-4ED0-8076-D0014D06EE10}" presName="thickLine" presStyleLbl="alignNode1" presStyleIdx="5" presStyleCnt="8"/>
      <dgm:spPr/>
    </dgm:pt>
    <dgm:pt modelId="{E8C01C51-40FD-4FFB-8CCE-476A9D628DC5}" type="pres">
      <dgm:prSet presAssocID="{ADB94454-2E8E-4ED0-8076-D0014D06EE10}" presName="horz1" presStyleCnt="0"/>
      <dgm:spPr/>
    </dgm:pt>
    <dgm:pt modelId="{6EF04FAA-CDBB-45AF-B0C2-49E51794CC51}" type="pres">
      <dgm:prSet presAssocID="{ADB94454-2E8E-4ED0-8076-D0014D06EE10}" presName="tx1" presStyleLbl="revTx" presStyleIdx="5" presStyleCnt="8"/>
      <dgm:spPr/>
    </dgm:pt>
    <dgm:pt modelId="{D54F728D-CDB6-47AB-B096-56795C947C10}" type="pres">
      <dgm:prSet presAssocID="{ADB94454-2E8E-4ED0-8076-D0014D06EE10}" presName="vert1" presStyleCnt="0"/>
      <dgm:spPr/>
    </dgm:pt>
    <dgm:pt modelId="{530E71F0-C27F-46BC-9B42-5B7332EF4DBE}" type="pres">
      <dgm:prSet presAssocID="{791449DD-2513-4104-8444-815A0D8E279D}" presName="thickLine" presStyleLbl="alignNode1" presStyleIdx="6" presStyleCnt="8"/>
      <dgm:spPr/>
    </dgm:pt>
    <dgm:pt modelId="{2DE69432-9E55-405D-9076-BC2864E6ADFE}" type="pres">
      <dgm:prSet presAssocID="{791449DD-2513-4104-8444-815A0D8E279D}" presName="horz1" presStyleCnt="0"/>
      <dgm:spPr/>
    </dgm:pt>
    <dgm:pt modelId="{24687F62-05B5-49FE-BA1D-E8CCADBCA17B}" type="pres">
      <dgm:prSet presAssocID="{791449DD-2513-4104-8444-815A0D8E279D}" presName="tx1" presStyleLbl="revTx" presStyleIdx="6" presStyleCnt="8"/>
      <dgm:spPr/>
    </dgm:pt>
    <dgm:pt modelId="{D35D49AA-B6ED-4F3B-8DE9-F6A0867BF3B5}" type="pres">
      <dgm:prSet presAssocID="{791449DD-2513-4104-8444-815A0D8E279D}" presName="vert1" presStyleCnt="0"/>
      <dgm:spPr/>
    </dgm:pt>
    <dgm:pt modelId="{648A20A8-418D-4A81-BB28-0C1177E63AEF}" type="pres">
      <dgm:prSet presAssocID="{18EE8166-CE55-44E4-A91A-16E8D4D1051E}" presName="thickLine" presStyleLbl="alignNode1" presStyleIdx="7" presStyleCnt="8"/>
      <dgm:spPr/>
    </dgm:pt>
    <dgm:pt modelId="{75DE7C91-C705-4464-BD6D-24B13859D25D}" type="pres">
      <dgm:prSet presAssocID="{18EE8166-CE55-44E4-A91A-16E8D4D1051E}" presName="horz1" presStyleCnt="0"/>
      <dgm:spPr/>
    </dgm:pt>
    <dgm:pt modelId="{C072F9F6-F842-4442-B25B-D1F7A0C805B6}" type="pres">
      <dgm:prSet presAssocID="{18EE8166-CE55-44E4-A91A-16E8D4D1051E}" presName="tx1" presStyleLbl="revTx" presStyleIdx="7" presStyleCnt="8"/>
      <dgm:spPr/>
    </dgm:pt>
    <dgm:pt modelId="{05950548-7546-4444-BE77-575166377922}" type="pres">
      <dgm:prSet presAssocID="{18EE8166-CE55-44E4-A91A-16E8D4D1051E}" presName="vert1" presStyleCnt="0"/>
      <dgm:spPr/>
    </dgm:pt>
  </dgm:ptLst>
  <dgm:cxnLst>
    <dgm:cxn modelId="{2CA61305-8D6F-405B-B02D-CED25D02CF64}" srcId="{B243BDDD-C51D-489A-9D83-484E1B007317}" destId="{579F5918-B840-4DAD-A874-55B063A14ED8}" srcOrd="2" destOrd="0" parTransId="{6734107E-7D19-4A42-931F-3A5FF1C620B7}" sibTransId="{29216139-11BC-4060-BE36-9F1CC7F809DD}"/>
    <dgm:cxn modelId="{019CC12E-20EB-4036-8C96-0AB46CB9E85E}" type="presOf" srcId="{09EA1CA8-110A-4429-B706-37D486EBD138}" destId="{1BD2D81F-790E-4239-8EC7-CF9A12B1367A}" srcOrd="0" destOrd="0" presId="urn:microsoft.com/office/officeart/2008/layout/LinedList"/>
    <dgm:cxn modelId="{203AEE5C-EBC7-4275-B6D6-0D982FC07A6D}" srcId="{B243BDDD-C51D-489A-9D83-484E1B007317}" destId="{18EE8166-CE55-44E4-A91A-16E8D4D1051E}" srcOrd="7" destOrd="0" parTransId="{69D13FB6-8843-4E9F-9F0C-A9E4F30A8AF0}" sibTransId="{7F1C1768-A306-4822-9992-FDA55034D932}"/>
    <dgm:cxn modelId="{83D2A868-7914-4223-AC8D-E069710DD3ED}" srcId="{B243BDDD-C51D-489A-9D83-484E1B007317}" destId="{ADB94454-2E8E-4ED0-8076-D0014D06EE10}" srcOrd="5" destOrd="0" parTransId="{A1F73035-1984-4496-BF33-81A8AF3D1DFE}" sibTransId="{028CC942-95C9-49D6-90B9-E424882F2F6E}"/>
    <dgm:cxn modelId="{0E66D569-5F97-411E-A3C4-B635DC1A6F6A}" type="presOf" srcId="{ADB94454-2E8E-4ED0-8076-D0014D06EE10}" destId="{6EF04FAA-CDBB-45AF-B0C2-49E51794CC51}" srcOrd="0" destOrd="0" presId="urn:microsoft.com/office/officeart/2008/layout/LinedList"/>
    <dgm:cxn modelId="{7E6F6853-7509-43C4-B3DD-43942D18BE05}" type="presOf" srcId="{FB63ECC2-F2C3-44FF-A373-AFC169BF9AD1}" destId="{CCC219AF-C8D7-4CA7-AF96-133CB193B538}" srcOrd="0" destOrd="0" presId="urn:microsoft.com/office/officeart/2008/layout/LinedList"/>
    <dgm:cxn modelId="{AEC86853-AEDB-4352-BB00-B01A794CEF04}" type="presOf" srcId="{18EE8166-CE55-44E4-A91A-16E8D4D1051E}" destId="{C072F9F6-F842-4442-B25B-D1F7A0C805B6}" srcOrd="0" destOrd="0" presId="urn:microsoft.com/office/officeart/2008/layout/LinedList"/>
    <dgm:cxn modelId="{D1B94057-DC29-43A6-8D57-B67DB051726D}" type="presOf" srcId="{B243BDDD-C51D-489A-9D83-484E1B007317}" destId="{27DDA80A-4EAA-4D66-9B0C-884472597098}" srcOrd="0" destOrd="0" presId="urn:microsoft.com/office/officeart/2008/layout/LinedList"/>
    <dgm:cxn modelId="{A73F9858-CBD7-474D-B223-5805D0121F6B}" type="presOf" srcId="{078842D6-6B74-42A5-B67C-0A37A4CD31A9}" destId="{267E7B5F-1C43-410C-83C8-908BF621182B}" srcOrd="0" destOrd="0" presId="urn:microsoft.com/office/officeart/2008/layout/LinedList"/>
    <dgm:cxn modelId="{3B453CB0-2FB6-49E1-B9D7-286B9EAB2AB5}" type="presOf" srcId="{2B708D23-F7BA-4009-8042-F59C4DB86A34}" destId="{6857DFD6-E532-4C2F-8E0F-DDB6EB97F0A2}" srcOrd="0" destOrd="0" presId="urn:microsoft.com/office/officeart/2008/layout/LinedList"/>
    <dgm:cxn modelId="{708801C2-39FD-4531-8B94-DE50F3028CFC}" srcId="{B243BDDD-C51D-489A-9D83-484E1B007317}" destId="{09EA1CA8-110A-4429-B706-37D486EBD138}" srcOrd="3" destOrd="0" parTransId="{F27A54A6-F2CF-4C55-8CA9-50C364FB2249}" sibTransId="{1475EE42-ECF1-4FAA-A988-45EC5C8B3820}"/>
    <dgm:cxn modelId="{C19094CA-8B64-45B7-B2F3-D2DA8BB5FAA4}" type="presOf" srcId="{791449DD-2513-4104-8444-815A0D8E279D}" destId="{24687F62-05B5-49FE-BA1D-E8CCADBCA17B}" srcOrd="0" destOrd="0" presId="urn:microsoft.com/office/officeart/2008/layout/LinedList"/>
    <dgm:cxn modelId="{014C43CB-3CC6-43CD-B58E-5B4857063AE5}" srcId="{B243BDDD-C51D-489A-9D83-484E1B007317}" destId="{2B708D23-F7BA-4009-8042-F59C4DB86A34}" srcOrd="0" destOrd="0" parTransId="{294AC199-2143-4C5C-9F47-99B86156D936}" sibTransId="{2B847863-9BDA-465B-98F6-E4A85A2330AD}"/>
    <dgm:cxn modelId="{3102CDD2-1FB6-4CD7-8AAB-7DFE7543CFE2}" srcId="{B243BDDD-C51D-489A-9D83-484E1B007317}" destId="{FB63ECC2-F2C3-44FF-A373-AFC169BF9AD1}" srcOrd="1" destOrd="0" parTransId="{0E843898-55EF-4317-A849-6D38A4A6A4F2}" sibTransId="{EE950033-B44C-41B2-8F1A-FA46F6CDD9C9}"/>
    <dgm:cxn modelId="{7827F8DB-3E16-4708-80CA-FCCE918B4AC2}" srcId="{B243BDDD-C51D-489A-9D83-484E1B007317}" destId="{078842D6-6B74-42A5-B67C-0A37A4CD31A9}" srcOrd="4" destOrd="0" parTransId="{B47EDC7C-9CE6-4AA9-982F-78B6A8C403B1}" sibTransId="{129BE90E-C04F-4DEC-8864-8FB101226F7D}"/>
    <dgm:cxn modelId="{9F4C5EFC-C052-40F1-A672-7EA342F24687}" type="presOf" srcId="{579F5918-B840-4DAD-A874-55B063A14ED8}" destId="{E4558840-8C6C-481B-8684-6366253DF07C}" srcOrd="0" destOrd="0" presId="urn:microsoft.com/office/officeart/2008/layout/LinedList"/>
    <dgm:cxn modelId="{18D7FFFD-B153-4DDA-B7B2-720B27153734}" srcId="{B243BDDD-C51D-489A-9D83-484E1B007317}" destId="{791449DD-2513-4104-8444-815A0D8E279D}" srcOrd="6" destOrd="0" parTransId="{181DB350-042F-44E0-B8E8-34199B1216E3}" sibTransId="{F561756E-59D4-4573-8AF0-5FCCBD6BF374}"/>
    <dgm:cxn modelId="{392A0562-D3BB-4285-976E-BBE9651A3F39}" type="presParOf" srcId="{27DDA80A-4EAA-4D66-9B0C-884472597098}" destId="{75D8C951-EFFD-4FFC-AF76-CDA07FA13611}" srcOrd="0" destOrd="0" presId="urn:microsoft.com/office/officeart/2008/layout/LinedList"/>
    <dgm:cxn modelId="{34B2180D-AC51-417E-9ACA-CD5F05B167F6}" type="presParOf" srcId="{27DDA80A-4EAA-4D66-9B0C-884472597098}" destId="{B42A43A9-44AF-4625-8DA0-09BCE32AAA3B}" srcOrd="1" destOrd="0" presId="urn:microsoft.com/office/officeart/2008/layout/LinedList"/>
    <dgm:cxn modelId="{02DDF74F-F5E4-4704-898D-B24547D034D9}" type="presParOf" srcId="{B42A43A9-44AF-4625-8DA0-09BCE32AAA3B}" destId="{6857DFD6-E532-4C2F-8E0F-DDB6EB97F0A2}" srcOrd="0" destOrd="0" presId="urn:microsoft.com/office/officeart/2008/layout/LinedList"/>
    <dgm:cxn modelId="{BC2A651B-0A98-4D32-B772-DB1BA603EA3B}" type="presParOf" srcId="{B42A43A9-44AF-4625-8DA0-09BCE32AAA3B}" destId="{25265A2D-DFAA-476B-B86B-5B46AD100A7D}" srcOrd="1" destOrd="0" presId="urn:microsoft.com/office/officeart/2008/layout/LinedList"/>
    <dgm:cxn modelId="{5A50E452-F7E1-47AD-A50C-EAA8B70B01E0}" type="presParOf" srcId="{27DDA80A-4EAA-4D66-9B0C-884472597098}" destId="{BA978681-798E-4E8B-9906-702C602C2001}" srcOrd="2" destOrd="0" presId="urn:microsoft.com/office/officeart/2008/layout/LinedList"/>
    <dgm:cxn modelId="{1714F9C2-3AC6-4FB7-A67E-850CBA48FAFC}" type="presParOf" srcId="{27DDA80A-4EAA-4D66-9B0C-884472597098}" destId="{D56C6F22-FF19-4181-981B-2901566BF9E5}" srcOrd="3" destOrd="0" presId="urn:microsoft.com/office/officeart/2008/layout/LinedList"/>
    <dgm:cxn modelId="{88FC369A-9094-49F4-A98A-44C5CC3915D0}" type="presParOf" srcId="{D56C6F22-FF19-4181-981B-2901566BF9E5}" destId="{CCC219AF-C8D7-4CA7-AF96-133CB193B538}" srcOrd="0" destOrd="0" presId="urn:microsoft.com/office/officeart/2008/layout/LinedList"/>
    <dgm:cxn modelId="{B705389A-64B1-42C3-9121-8767FC10476E}" type="presParOf" srcId="{D56C6F22-FF19-4181-981B-2901566BF9E5}" destId="{0897EE1B-CBD1-403C-8A81-4D615CFDDEEF}" srcOrd="1" destOrd="0" presId="urn:microsoft.com/office/officeart/2008/layout/LinedList"/>
    <dgm:cxn modelId="{9011CD5A-48FD-44E9-82EB-7E65D3DABE7B}" type="presParOf" srcId="{27DDA80A-4EAA-4D66-9B0C-884472597098}" destId="{9B43BAE5-18C7-477B-B28A-7E020CBF5F7B}" srcOrd="4" destOrd="0" presId="urn:microsoft.com/office/officeart/2008/layout/LinedList"/>
    <dgm:cxn modelId="{A33E6F82-BB5A-447A-AB2B-681B8CCFE491}" type="presParOf" srcId="{27DDA80A-4EAA-4D66-9B0C-884472597098}" destId="{0B4067AB-CD46-4ECA-BEE7-829EDC4A5CCF}" srcOrd="5" destOrd="0" presId="urn:microsoft.com/office/officeart/2008/layout/LinedList"/>
    <dgm:cxn modelId="{B7035F88-77C0-470B-B3C7-8C876B9B85E5}" type="presParOf" srcId="{0B4067AB-CD46-4ECA-BEE7-829EDC4A5CCF}" destId="{E4558840-8C6C-481B-8684-6366253DF07C}" srcOrd="0" destOrd="0" presId="urn:microsoft.com/office/officeart/2008/layout/LinedList"/>
    <dgm:cxn modelId="{23FB126A-1842-48AB-8B90-10081C2F10EE}" type="presParOf" srcId="{0B4067AB-CD46-4ECA-BEE7-829EDC4A5CCF}" destId="{54BBA686-F1E4-44DA-B734-11637E00264E}" srcOrd="1" destOrd="0" presId="urn:microsoft.com/office/officeart/2008/layout/LinedList"/>
    <dgm:cxn modelId="{FB7471A8-A074-42DE-B050-67B3E5A9037A}" type="presParOf" srcId="{27DDA80A-4EAA-4D66-9B0C-884472597098}" destId="{93A14647-9A57-498F-B002-0BD7E3FDCB1B}" srcOrd="6" destOrd="0" presId="urn:microsoft.com/office/officeart/2008/layout/LinedList"/>
    <dgm:cxn modelId="{E9919226-B191-4AE1-BD4D-B7E95D8246C4}" type="presParOf" srcId="{27DDA80A-4EAA-4D66-9B0C-884472597098}" destId="{D2283230-5836-406E-98A9-C6F516CC496F}" srcOrd="7" destOrd="0" presId="urn:microsoft.com/office/officeart/2008/layout/LinedList"/>
    <dgm:cxn modelId="{F5BD42DA-FA1E-4513-AF91-188B6600B74E}" type="presParOf" srcId="{D2283230-5836-406E-98A9-C6F516CC496F}" destId="{1BD2D81F-790E-4239-8EC7-CF9A12B1367A}" srcOrd="0" destOrd="0" presId="urn:microsoft.com/office/officeart/2008/layout/LinedList"/>
    <dgm:cxn modelId="{0D73AE0A-F2DA-4433-996D-2EA0AFCD5118}" type="presParOf" srcId="{D2283230-5836-406E-98A9-C6F516CC496F}" destId="{3F6D4EC6-5630-4230-BF8D-FB460A9C0188}" srcOrd="1" destOrd="0" presId="urn:microsoft.com/office/officeart/2008/layout/LinedList"/>
    <dgm:cxn modelId="{6910C3B0-B71C-4D6A-8770-530B839EEFF9}" type="presParOf" srcId="{27DDA80A-4EAA-4D66-9B0C-884472597098}" destId="{FE5EB41F-DC81-47AF-8DFE-8B2FC44AE86B}" srcOrd="8" destOrd="0" presId="urn:microsoft.com/office/officeart/2008/layout/LinedList"/>
    <dgm:cxn modelId="{31D17906-8BDE-46BE-9034-2A34E714CD9F}" type="presParOf" srcId="{27DDA80A-4EAA-4D66-9B0C-884472597098}" destId="{35A75E32-9E93-44B9-A895-20F19CA75056}" srcOrd="9" destOrd="0" presId="urn:microsoft.com/office/officeart/2008/layout/LinedList"/>
    <dgm:cxn modelId="{0358966E-622C-4E40-8594-B32B5B863C33}" type="presParOf" srcId="{35A75E32-9E93-44B9-A895-20F19CA75056}" destId="{267E7B5F-1C43-410C-83C8-908BF621182B}" srcOrd="0" destOrd="0" presId="urn:microsoft.com/office/officeart/2008/layout/LinedList"/>
    <dgm:cxn modelId="{05B3E1A4-6599-4477-86C2-9D56E2C0FF4D}" type="presParOf" srcId="{35A75E32-9E93-44B9-A895-20F19CA75056}" destId="{AEE056C0-CD07-44BB-950A-9F7311746DE0}" srcOrd="1" destOrd="0" presId="urn:microsoft.com/office/officeart/2008/layout/LinedList"/>
    <dgm:cxn modelId="{08D72C03-0B63-4252-A43A-02D9106CEB56}" type="presParOf" srcId="{27DDA80A-4EAA-4D66-9B0C-884472597098}" destId="{996B8815-0BC1-49F5-9553-1DBF6F5EA2EA}" srcOrd="10" destOrd="0" presId="urn:microsoft.com/office/officeart/2008/layout/LinedList"/>
    <dgm:cxn modelId="{E2ADC9FA-C411-4671-8F89-25AD303CC3D3}" type="presParOf" srcId="{27DDA80A-4EAA-4D66-9B0C-884472597098}" destId="{E8C01C51-40FD-4FFB-8CCE-476A9D628DC5}" srcOrd="11" destOrd="0" presId="urn:microsoft.com/office/officeart/2008/layout/LinedList"/>
    <dgm:cxn modelId="{2BB61A54-C64F-43F8-A128-F339C7A04DD2}" type="presParOf" srcId="{E8C01C51-40FD-4FFB-8CCE-476A9D628DC5}" destId="{6EF04FAA-CDBB-45AF-B0C2-49E51794CC51}" srcOrd="0" destOrd="0" presId="urn:microsoft.com/office/officeart/2008/layout/LinedList"/>
    <dgm:cxn modelId="{EDC846F4-DB5D-4015-984B-384C2D58E3F9}" type="presParOf" srcId="{E8C01C51-40FD-4FFB-8CCE-476A9D628DC5}" destId="{D54F728D-CDB6-47AB-B096-56795C947C10}" srcOrd="1" destOrd="0" presId="urn:microsoft.com/office/officeart/2008/layout/LinedList"/>
    <dgm:cxn modelId="{9EC36DB5-BA47-4567-8FC2-3CB4071E4D4A}" type="presParOf" srcId="{27DDA80A-4EAA-4D66-9B0C-884472597098}" destId="{530E71F0-C27F-46BC-9B42-5B7332EF4DBE}" srcOrd="12" destOrd="0" presId="urn:microsoft.com/office/officeart/2008/layout/LinedList"/>
    <dgm:cxn modelId="{5F5CF7E9-F9E9-473C-B300-0800CCB25C77}" type="presParOf" srcId="{27DDA80A-4EAA-4D66-9B0C-884472597098}" destId="{2DE69432-9E55-405D-9076-BC2864E6ADFE}" srcOrd="13" destOrd="0" presId="urn:microsoft.com/office/officeart/2008/layout/LinedList"/>
    <dgm:cxn modelId="{EAD4BFF8-9194-4A8F-BFC2-5257DB0C7104}" type="presParOf" srcId="{2DE69432-9E55-405D-9076-BC2864E6ADFE}" destId="{24687F62-05B5-49FE-BA1D-E8CCADBCA17B}" srcOrd="0" destOrd="0" presId="urn:microsoft.com/office/officeart/2008/layout/LinedList"/>
    <dgm:cxn modelId="{FFA8180E-56E3-4DC6-B713-A0E1E9445324}" type="presParOf" srcId="{2DE69432-9E55-405D-9076-BC2864E6ADFE}" destId="{D35D49AA-B6ED-4F3B-8DE9-F6A0867BF3B5}" srcOrd="1" destOrd="0" presId="urn:microsoft.com/office/officeart/2008/layout/LinedList"/>
    <dgm:cxn modelId="{288A014E-50E0-4A12-97C4-95FAB0B32F10}" type="presParOf" srcId="{27DDA80A-4EAA-4D66-9B0C-884472597098}" destId="{648A20A8-418D-4A81-BB28-0C1177E63AEF}" srcOrd="14" destOrd="0" presId="urn:microsoft.com/office/officeart/2008/layout/LinedList"/>
    <dgm:cxn modelId="{A9182B1A-54CB-4ADC-AE98-3DF48E737657}" type="presParOf" srcId="{27DDA80A-4EAA-4D66-9B0C-884472597098}" destId="{75DE7C91-C705-4464-BD6D-24B13859D25D}" srcOrd="15" destOrd="0" presId="urn:microsoft.com/office/officeart/2008/layout/LinedList"/>
    <dgm:cxn modelId="{B545B5E5-09AD-4D2D-B4ED-93E903329253}" type="presParOf" srcId="{75DE7C91-C705-4464-BD6D-24B13859D25D}" destId="{C072F9F6-F842-4442-B25B-D1F7A0C805B6}" srcOrd="0" destOrd="0" presId="urn:microsoft.com/office/officeart/2008/layout/LinedList"/>
    <dgm:cxn modelId="{7ACA126F-2A00-4AF8-8937-D95AE8AC7135}" type="presParOf" srcId="{75DE7C91-C705-4464-BD6D-24B13859D25D}" destId="{05950548-7546-4444-BE77-57516637792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388575-53AD-4155-AF4B-1182A738C81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005DFF8-9213-41FA-8DA4-1A352AD9B123}">
      <dgm:prSet custT="1"/>
      <dgm:spPr/>
      <dgm:t>
        <a:bodyPr/>
        <a:lstStyle/>
        <a:p>
          <a:pPr>
            <a:lnSpc>
              <a:spcPct val="100000"/>
            </a:lnSpc>
          </a:pPr>
          <a:r>
            <a:rPr lang="es-ES" sz="2400" b="0" dirty="0">
              <a:latin typeface="Aptos" panose="020B0004020202020204" pitchFamily="34" charset="0"/>
            </a:rPr>
            <a:t>Utilice únicamente el sitio web oficial y las aplicaciones del banco para acceder a las cuentas.</a:t>
          </a:r>
          <a:endParaRPr lang="en-US" sz="2400" b="0" dirty="0">
            <a:latin typeface="Aptos" panose="020B0004020202020204" pitchFamily="34" charset="0"/>
            <a:ea typeface="Cambria" panose="02040503050406030204" pitchFamily="18" charset="0"/>
          </a:endParaRPr>
        </a:p>
      </dgm:t>
    </dgm:pt>
    <dgm:pt modelId="{3DBC4C04-3832-4C01-A142-99296A3E2384}" type="parTrans" cxnId="{1A2FDF0F-75FD-470F-9456-29C992478D80}">
      <dgm:prSet/>
      <dgm:spPr/>
      <dgm:t>
        <a:bodyPr/>
        <a:lstStyle/>
        <a:p>
          <a:endParaRPr lang="en-US" sz="2100">
            <a:latin typeface="Aptos" panose="020B0004020202020204" pitchFamily="34" charset="0"/>
            <a:ea typeface="Cambria" panose="02040503050406030204" pitchFamily="18" charset="0"/>
          </a:endParaRPr>
        </a:p>
      </dgm:t>
    </dgm:pt>
    <dgm:pt modelId="{84A9EEEF-B6BC-4E2D-B379-2E35CF316B71}" type="sibTrans" cxnId="{1A2FDF0F-75FD-470F-9456-29C992478D80}">
      <dgm:prSet/>
      <dgm:spPr/>
      <dgm:t>
        <a:bodyPr/>
        <a:lstStyle/>
        <a:p>
          <a:endParaRPr lang="en-US" sz="2100">
            <a:latin typeface="Aptos" panose="020B0004020202020204" pitchFamily="34" charset="0"/>
            <a:ea typeface="Cambria" panose="02040503050406030204" pitchFamily="18" charset="0"/>
          </a:endParaRPr>
        </a:p>
      </dgm:t>
    </dgm:pt>
    <dgm:pt modelId="{08C6AEBB-E1BE-4B95-B093-1B6A27485733}">
      <dgm:prSet custT="1"/>
      <dgm:spPr/>
      <dgm:t>
        <a:bodyPr/>
        <a:lstStyle/>
        <a:p>
          <a:pPr>
            <a:lnSpc>
              <a:spcPct val="100000"/>
            </a:lnSpc>
          </a:pPr>
          <a:r>
            <a:rPr lang="es-ES" sz="2400" dirty="0">
              <a:latin typeface="Aptos" panose="020B0004020202020204" pitchFamily="34" charset="0"/>
            </a:rPr>
            <a:t>Evite hacer clic en enlaces de correo electrónico que pretenden dirigirlo al sitio web de un banco.</a:t>
          </a:r>
          <a:endParaRPr lang="en-US" sz="2400" dirty="0">
            <a:latin typeface="Aptos" panose="020B0004020202020204" pitchFamily="34" charset="0"/>
            <a:ea typeface="Cambria" panose="02040503050406030204" pitchFamily="18" charset="0"/>
          </a:endParaRPr>
        </a:p>
      </dgm:t>
    </dgm:pt>
    <dgm:pt modelId="{D3166BD2-CCD9-4D15-A18F-7244F7704C10}" type="parTrans" cxnId="{E23C9D2E-2133-4F0A-A3CF-187E19CB2448}">
      <dgm:prSet/>
      <dgm:spPr/>
      <dgm:t>
        <a:bodyPr/>
        <a:lstStyle/>
        <a:p>
          <a:endParaRPr lang="en-US" sz="2100">
            <a:latin typeface="Aptos" panose="020B0004020202020204" pitchFamily="34" charset="0"/>
            <a:ea typeface="Cambria" panose="02040503050406030204" pitchFamily="18" charset="0"/>
          </a:endParaRPr>
        </a:p>
      </dgm:t>
    </dgm:pt>
    <dgm:pt modelId="{58C01267-6BA1-44E9-A81F-DC281F61A696}" type="sibTrans" cxnId="{E23C9D2E-2133-4F0A-A3CF-187E19CB2448}">
      <dgm:prSet/>
      <dgm:spPr/>
      <dgm:t>
        <a:bodyPr/>
        <a:lstStyle/>
        <a:p>
          <a:endParaRPr lang="en-US" sz="2100">
            <a:latin typeface="Aptos" panose="020B0004020202020204" pitchFamily="34" charset="0"/>
            <a:ea typeface="Cambria" panose="02040503050406030204" pitchFamily="18" charset="0"/>
          </a:endParaRPr>
        </a:p>
      </dgm:t>
    </dgm:pt>
    <dgm:pt modelId="{F2EE30C0-7B90-412C-9191-B26D2BF8793A}">
      <dgm:prSet custT="1"/>
      <dgm:spPr/>
      <dgm:t>
        <a:bodyPr/>
        <a:lstStyle/>
        <a:p>
          <a:pPr>
            <a:lnSpc>
              <a:spcPct val="100000"/>
            </a:lnSpc>
          </a:pPr>
          <a:r>
            <a:rPr lang="es-ES" sz="2400" dirty="0">
              <a:latin typeface="Aptos" panose="020B0004020202020204" pitchFamily="34" charset="0"/>
            </a:rPr>
            <a:t>Escriba la </a:t>
          </a:r>
          <a:r>
            <a:rPr lang="es-ES" sz="2400" b="1" dirty="0">
              <a:latin typeface="Aptos" panose="020B0004020202020204" pitchFamily="34" charset="0"/>
            </a:rPr>
            <a:t>dirección web del banco </a:t>
          </a:r>
          <a:r>
            <a:rPr lang="es-ES" sz="2400" dirty="0">
              <a:latin typeface="Aptos" panose="020B0004020202020204" pitchFamily="34" charset="0"/>
            </a:rPr>
            <a:t>directamente en el navegador y asegúrese de estar en el sitio legítimo y seguro del banco.</a:t>
          </a:r>
          <a:endParaRPr lang="en-US" sz="2400" dirty="0">
            <a:latin typeface="Aptos" panose="020B0004020202020204" pitchFamily="34" charset="0"/>
            <a:ea typeface="Cambria" panose="02040503050406030204" pitchFamily="18" charset="0"/>
          </a:endParaRPr>
        </a:p>
      </dgm:t>
    </dgm:pt>
    <dgm:pt modelId="{B24763C0-AC18-48C9-9297-1E917BAE53E0}" type="parTrans" cxnId="{72717716-C15B-466F-855E-97D4E300523D}">
      <dgm:prSet/>
      <dgm:spPr/>
      <dgm:t>
        <a:bodyPr/>
        <a:lstStyle/>
        <a:p>
          <a:endParaRPr lang="en-US" sz="2100">
            <a:latin typeface="Aptos" panose="020B0004020202020204" pitchFamily="34" charset="0"/>
            <a:ea typeface="Cambria" panose="02040503050406030204" pitchFamily="18" charset="0"/>
          </a:endParaRPr>
        </a:p>
      </dgm:t>
    </dgm:pt>
    <dgm:pt modelId="{680DBE87-1BDA-4A2A-9456-FEE14311D982}" type="sibTrans" cxnId="{72717716-C15B-466F-855E-97D4E300523D}">
      <dgm:prSet/>
      <dgm:spPr/>
      <dgm:t>
        <a:bodyPr/>
        <a:lstStyle/>
        <a:p>
          <a:endParaRPr lang="en-US" sz="2100">
            <a:latin typeface="Aptos" panose="020B0004020202020204" pitchFamily="34" charset="0"/>
            <a:ea typeface="Cambria" panose="02040503050406030204" pitchFamily="18" charset="0"/>
          </a:endParaRPr>
        </a:p>
      </dgm:t>
    </dgm:pt>
    <dgm:pt modelId="{3A8B25B3-A87E-4D6A-B075-90B33A927147}" type="pres">
      <dgm:prSet presAssocID="{07388575-53AD-4155-AF4B-1182A738C817}" presName="root" presStyleCnt="0">
        <dgm:presLayoutVars>
          <dgm:dir/>
          <dgm:resizeHandles val="exact"/>
        </dgm:presLayoutVars>
      </dgm:prSet>
      <dgm:spPr/>
    </dgm:pt>
    <dgm:pt modelId="{B23338E4-A26E-40B7-9A0F-BC323F84F8F2}" type="pres">
      <dgm:prSet presAssocID="{E005DFF8-9213-41FA-8DA4-1A352AD9B123}" presName="compNode" presStyleCnt="0"/>
      <dgm:spPr/>
    </dgm:pt>
    <dgm:pt modelId="{9130D0B2-D5F8-4D0C-B3D1-EFC9BF353892}" type="pres">
      <dgm:prSet presAssocID="{E005DFF8-9213-41FA-8DA4-1A352AD9B123}" presName="bgRect" presStyleLbl="bgShp" presStyleIdx="0" presStyleCnt="3"/>
      <dgm:spPr/>
    </dgm:pt>
    <dgm:pt modelId="{4C3BB3C4-D48C-46B1-8A32-9E3951CBB395}" type="pres">
      <dgm:prSet presAssocID="{E005DFF8-9213-41FA-8DA4-1A352AD9B12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1F723BC6-5744-4673-A96B-225E8AAF85EB}" type="pres">
      <dgm:prSet presAssocID="{E005DFF8-9213-41FA-8DA4-1A352AD9B123}" presName="spaceRect" presStyleCnt="0"/>
      <dgm:spPr/>
    </dgm:pt>
    <dgm:pt modelId="{B87462E3-B2C6-419A-9325-3F627D30FBAC}" type="pres">
      <dgm:prSet presAssocID="{E005DFF8-9213-41FA-8DA4-1A352AD9B123}" presName="parTx" presStyleLbl="revTx" presStyleIdx="0" presStyleCnt="3">
        <dgm:presLayoutVars>
          <dgm:chMax val="0"/>
          <dgm:chPref val="0"/>
        </dgm:presLayoutVars>
      </dgm:prSet>
      <dgm:spPr/>
    </dgm:pt>
    <dgm:pt modelId="{74B4F4B0-DD78-425B-B24D-2DDD9B9EEE5B}" type="pres">
      <dgm:prSet presAssocID="{84A9EEEF-B6BC-4E2D-B379-2E35CF316B71}" presName="sibTrans" presStyleCnt="0"/>
      <dgm:spPr/>
    </dgm:pt>
    <dgm:pt modelId="{DCC388F6-A70D-404E-9468-5D997AB517B0}" type="pres">
      <dgm:prSet presAssocID="{08C6AEBB-E1BE-4B95-B093-1B6A27485733}" presName="compNode" presStyleCnt="0"/>
      <dgm:spPr/>
    </dgm:pt>
    <dgm:pt modelId="{B3FDC2A5-017D-4E3C-99BE-889B931383F2}" type="pres">
      <dgm:prSet presAssocID="{08C6AEBB-E1BE-4B95-B093-1B6A27485733}" presName="bgRect" presStyleLbl="bgShp" presStyleIdx="1" presStyleCnt="3"/>
      <dgm:spPr/>
    </dgm:pt>
    <dgm:pt modelId="{CC26F1E9-A16F-492B-A2E6-52795D094E56}" type="pres">
      <dgm:prSet presAssocID="{08C6AEBB-E1BE-4B95-B093-1B6A2748573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USB"/>
        </a:ext>
      </dgm:extLst>
    </dgm:pt>
    <dgm:pt modelId="{E240DB1B-542C-49A9-BFEC-D25F71F9D599}" type="pres">
      <dgm:prSet presAssocID="{08C6AEBB-E1BE-4B95-B093-1B6A27485733}" presName="spaceRect" presStyleCnt="0"/>
      <dgm:spPr/>
    </dgm:pt>
    <dgm:pt modelId="{DB47289C-841F-4AA3-9FCF-CD74B20F0644}" type="pres">
      <dgm:prSet presAssocID="{08C6AEBB-E1BE-4B95-B093-1B6A27485733}" presName="parTx" presStyleLbl="revTx" presStyleIdx="1" presStyleCnt="3">
        <dgm:presLayoutVars>
          <dgm:chMax val="0"/>
          <dgm:chPref val="0"/>
        </dgm:presLayoutVars>
      </dgm:prSet>
      <dgm:spPr/>
    </dgm:pt>
    <dgm:pt modelId="{502FAF1B-6626-43B8-BA0E-3FB2F6DFD68E}" type="pres">
      <dgm:prSet presAssocID="{58C01267-6BA1-44E9-A81F-DC281F61A696}" presName="sibTrans" presStyleCnt="0"/>
      <dgm:spPr/>
    </dgm:pt>
    <dgm:pt modelId="{ED7492C4-9DBC-4B5D-89A4-2CB7E5037265}" type="pres">
      <dgm:prSet presAssocID="{F2EE30C0-7B90-412C-9191-B26D2BF8793A}" presName="compNode" presStyleCnt="0"/>
      <dgm:spPr/>
    </dgm:pt>
    <dgm:pt modelId="{EEB9BB86-2819-4BB3-B276-7575810710AA}" type="pres">
      <dgm:prSet presAssocID="{F2EE30C0-7B90-412C-9191-B26D2BF8793A}" presName="bgRect" presStyleLbl="bgShp" presStyleIdx="2" presStyleCnt="3" custLinFactNeighborX="-6088" custLinFactNeighborY="-2387"/>
      <dgm:spPr/>
    </dgm:pt>
    <dgm:pt modelId="{099D9778-BD54-43DF-8E9C-71140C4A5329}" type="pres">
      <dgm:prSet presAssocID="{F2EE30C0-7B90-412C-9191-B26D2BF8793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omputer"/>
        </a:ext>
      </dgm:extLst>
    </dgm:pt>
    <dgm:pt modelId="{83290F8B-66E6-4808-AD2F-76614182471A}" type="pres">
      <dgm:prSet presAssocID="{F2EE30C0-7B90-412C-9191-B26D2BF8793A}" presName="spaceRect" presStyleCnt="0"/>
      <dgm:spPr/>
    </dgm:pt>
    <dgm:pt modelId="{98D707D8-583D-4C18-A11E-47506727DB84}" type="pres">
      <dgm:prSet presAssocID="{F2EE30C0-7B90-412C-9191-B26D2BF8793A}" presName="parTx" presStyleLbl="revTx" presStyleIdx="2" presStyleCnt="3">
        <dgm:presLayoutVars>
          <dgm:chMax val="0"/>
          <dgm:chPref val="0"/>
        </dgm:presLayoutVars>
      </dgm:prSet>
      <dgm:spPr/>
    </dgm:pt>
  </dgm:ptLst>
  <dgm:cxnLst>
    <dgm:cxn modelId="{1A2FDF0F-75FD-470F-9456-29C992478D80}" srcId="{07388575-53AD-4155-AF4B-1182A738C817}" destId="{E005DFF8-9213-41FA-8DA4-1A352AD9B123}" srcOrd="0" destOrd="0" parTransId="{3DBC4C04-3832-4C01-A142-99296A3E2384}" sibTransId="{84A9EEEF-B6BC-4E2D-B379-2E35CF316B71}"/>
    <dgm:cxn modelId="{72717716-C15B-466F-855E-97D4E300523D}" srcId="{07388575-53AD-4155-AF4B-1182A738C817}" destId="{F2EE30C0-7B90-412C-9191-B26D2BF8793A}" srcOrd="2" destOrd="0" parTransId="{B24763C0-AC18-48C9-9297-1E917BAE53E0}" sibTransId="{680DBE87-1BDA-4A2A-9456-FEE14311D982}"/>
    <dgm:cxn modelId="{E9F88E17-311F-4242-B568-A6E0125C6BA8}" type="presOf" srcId="{08C6AEBB-E1BE-4B95-B093-1B6A27485733}" destId="{DB47289C-841F-4AA3-9FCF-CD74B20F0644}" srcOrd="0" destOrd="0" presId="urn:microsoft.com/office/officeart/2018/2/layout/IconVerticalSolidList"/>
    <dgm:cxn modelId="{E23C9D2E-2133-4F0A-A3CF-187E19CB2448}" srcId="{07388575-53AD-4155-AF4B-1182A738C817}" destId="{08C6AEBB-E1BE-4B95-B093-1B6A27485733}" srcOrd="1" destOrd="0" parTransId="{D3166BD2-CCD9-4D15-A18F-7244F7704C10}" sibTransId="{58C01267-6BA1-44E9-A81F-DC281F61A696}"/>
    <dgm:cxn modelId="{803BD531-6362-47D8-9AB3-DE0CDE85384A}" type="presOf" srcId="{F2EE30C0-7B90-412C-9191-B26D2BF8793A}" destId="{98D707D8-583D-4C18-A11E-47506727DB84}" srcOrd="0" destOrd="0" presId="urn:microsoft.com/office/officeart/2018/2/layout/IconVerticalSolidList"/>
    <dgm:cxn modelId="{D6BAF248-1590-48CA-8362-B4A42BA33D6B}" type="presOf" srcId="{E005DFF8-9213-41FA-8DA4-1A352AD9B123}" destId="{B87462E3-B2C6-419A-9325-3F627D30FBAC}" srcOrd="0" destOrd="0" presId="urn:microsoft.com/office/officeart/2018/2/layout/IconVerticalSolidList"/>
    <dgm:cxn modelId="{38F57E57-A8F8-4A7E-9A9B-6486DEC07537}" type="presOf" srcId="{07388575-53AD-4155-AF4B-1182A738C817}" destId="{3A8B25B3-A87E-4D6A-B075-90B33A927147}" srcOrd="0" destOrd="0" presId="urn:microsoft.com/office/officeart/2018/2/layout/IconVerticalSolidList"/>
    <dgm:cxn modelId="{CD800242-1BAB-4743-832E-6368AE5257BE}" type="presParOf" srcId="{3A8B25B3-A87E-4D6A-B075-90B33A927147}" destId="{B23338E4-A26E-40B7-9A0F-BC323F84F8F2}" srcOrd="0" destOrd="0" presId="urn:microsoft.com/office/officeart/2018/2/layout/IconVerticalSolidList"/>
    <dgm:cxn modelId="{8F343E84-1CE9-4090-9A92-7CF7A490EF73}" type="presParOf" srcId="{B23338E4-A26E-40B7-9A0F-BC323F84F8F2}" destId="{9130D0B2-D5F8-4D0C-B3D1-EFC9BF353892}" srcOrd="0" destOrd="0" presId="urn:microsoft.com/office/officeart/2018/2/layout/IconVerticalSolidList"/>
    <dgm:cxn modelId="{23D3EA36-97D6-4768-A7E0-929CC3E89DB5}" type="presParOf" srcId="{B23338E4-A26E-40B7-9A0F-BC323F84F8F2}" destId="{4C3BB3C4-D48C-46B1-8A32-9E3951CBB395}" srcOrd="1" destOrd="0" presId="urn:microsoft.com/office/officeart/2018/2/layout/IconVerticalSolidList"/>
    <dgm:cxn modelId="{F1655BAF-BCD2-4C41-BFA1-9122C3DAA3E0}" type="presParOf" srcId="{B23338E4-A26E-40B7-9A0F-BC323F84F8F2}" destId="{1F723BC6-5744-4673-A96B-225E8AAF85EB}" srcOrd="2" destOrd="0" presId="urn:microsoft.com/office/officeart/2018/2/layout/IconVerticalSolidList"/>
    <dgm:cxn modelId="{F664BB29-677C-4F5B-B881-DC5322EF886B}" type="presParOf" srcId="{B23338E4-A26E-40B7-9A0F-BC323F84F8F2}" destId="{B87462E3-B2C6-419A-9325-3F627D30FBAC}" srcOrd="3" destOrd="0" presId="urn:microsoft.com/office/officeart/2018/2/layout/IconVerticalSolidList"/>
    <dgm:cxn modelId="{79738652-F305-4299-9498-88EC03F59C14}" type="presParOf" srcId="{3A8B25B3-A87E-4D6A-B075-90B33A927147}" destId="{74B4F4B0-DD78-425B-B24D-2DDD9B9EEE5B}" srcOrd="1" destOrd="0" presId="urn:microsoft.com/office/officeart/2018/2/layout/IconVerticalSolidList"/>
    <dgm:cxn modelId="{D9FAC8CE-C301-47DA-B9F7-46C91038819C}" type="presParOf" srcId="{3A8B25B3-A87E-4D6A-B075-90B33A927147}" destId="{DCC388F6-A70D-404E-9468-5D997AB517B0}" srcOrd="2" destOrd="0" presId="urn:microsoft.com/office/officeart/2018/2/layout/IconVerticalSolidList"/>
    <dgm:cxn modelId="{31E0D815-0D33-4CAC-9559-54C3E0D6BC95}" type="presParOf" srcId="{DCC388F6-A70D-404E-9468-5D997AB517B0}" destId="{B3FDC2A5-017D-4E3C-99BE-889B931383F2}" srcOrd="0" destOrd="0" presId="urn:microsoft.com/office/officeart/2018/2/layout/IconVerticalSolidList"/>
    <dgm:cxn modelId="{8C08BF74-3229-4E0A-8DD8-D8BB40C73DF8}" type="presParOf" srcId="{DCC388F6-A70D-404E-9468-5D997AB517B0}" destId="{CC26F1E9-A16F-492B-A2E6-52795D094E56}" srcOrd="1" destOrd="0" presId="urn:microsoft.com/office/officeart/2018/2/layout/IconVerticalSolidList"/>
    <dgm:cxn modelId="{012FAD6C-ED29-49F3-A6E4-67817DE4A61A}" type="presParOf" srcId="{DCC388F6-A70D-404E-9468-5D997AB517B0}" destId="{E240DB1B-542C-49A9-BFEC-D25F71F9D599}" srcOrd="2" destOrd="0" presId="urn:microsoft.com/office/officeart/2018/2/layout/IconVerticalSolidList"/>
    <dgm:cxn modelId="{B0336081-9725-4D81-BB8B-292CF77ADA3D}" type="presParOf" srcId="{DCC388F6-A70D-404E-9468-5D997AB517B0}" destId="{DB47289C-841F-4AA3-9FCF-CD74B20F0644}" srcOrd="3" destOrd="0" presId="urn:microsoft.com/office/officeart/2018/2/layout/IconVerticalSolidList"/>
    <dgm:cxn modelId="{BCEF94A5-26BC-42F4-9770-800589DD126F}" type="presParOf" srcId="{3A8B25B3-A87E-4D6A-B075-90B33A927147}" destId="{502FAF1B-6626-43B8-BA0E-3FB2F6DFD68E}" srcOrd="3" destOrd="0" presId="urn:microsoft.com/office/officeart/2018/2/layout/IconVerticalSolidList"/>
    <dgm:cxn modelId="{18AA0636-DCBE-4AD8-AF4A-7BA22332F48F}" type="presParOf" srcId="{3A8B25B3-A87E-4D6A-B075-90B33A927147}" destId="{ED7492C4-9DBC-4B5D-89A4-2CB7E5037265}" srcOrd="4" destOrd="0" presId="urn:microsoft.com/office/officeart/2018/2/layout/IconVerticalSolidList"/>
    <dgm:cxn modelId="{3ED9845B-78D6-45B8-A94D-BF2592A951EE}" type="presParOf" srcId="{ED7492C4-9DBC-4B5D-89A4-2CB7E5037265}" destId="{EEB9BB86-2819-4BB3-B276-7575810710AA}" srcOrd="0" destOrd="0" presId="urn:microsoft.com/office/officeart/2018/2/layout/IconVerticalSolidList"/>
    <dgm:cxn modelId="{3BAC27A2-2E62-4D3B-A982-692D3E3DBEF5}" type="presParOf" srcId="{ED7492C4-9DBC-4B5D-89A4-2CB7E5037265}" destId="{099D9778-BD54-43DF-8E9C-71140C4A5329}" srcOrd="1" destOrd="0" presId="urn:microsoft.com/office/officeart/2018/2/layout/IconVerticalSolidList"/>
    <dgm:cxn modelId="{A0A24060-924E-4A7A-9439-87C4BAF229D8}" type="presParOf" srcId="{ED7492C4-9DBC-4B5D-89A4-2CB7E5037265}" destId="{83290F8B-66E6-4808-AD2F-76614182471A}" srcOrd="2" destOrd="0" presId="urn:microsoft.com/office/officeart/2018/2/layout/IconVerticalSolidList"/>
    <dgm:cxn modelId="{AAC64F0C-276B-4D5E-9286-0677B97AE366}" type="presParOf" srcId="{ED7492C4-9DBC-4B5D-89A4-2CB7E5037265}" destId="{98D707D8-583D-4C18-A11E-47506727DB8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388575-53AD-4155-AF4B-1182A738C817}"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E005DFF8-9213-41FA-8DA4-1A352AD9B123}">
      <dgm:prSet custT="1"/>
      <dgm:spPr/>
      <dgm:t>
        <a:bodyPr/>
        <a:lstStyle/>
        <a:p>
          <a:pPr>
            <a:lnSpc>
              <a:spcPct val="100000"/>
            </a:lnSpc>
          </a:pPr>
          <a:r>
            <a:rPr lang="es-ES" sz="2200" i="0" dirty="0">
              <a:latin typeface="Aptos" panose="020B0004020202020204" pitchFamily="34" charset="0"/>
            </a:rPr>
            <a:t>Utilice datos biométricos para iniciar sesión, ya que es extremadamente difícil para los estafadores manipularlos.</a:t>
          </a:r>
          <a:endParaRPr lang="en-US" sz="2200" b="0" i="0" dirty="0">
            <a:latin typeface="Aptos" panose="020B0004020202020204" pitchFamily="34" charset="0"/>
            <a:ea typeface="Cambria" panose="02040503050406030204" pitchFamily="18" charset="0"/>
          </a:endParaRPr>
        </a:p>
      </dgm:t>
    </dgm:pt>
    <dgm:pt modelId="{3DBC4C04-3832-4C01-A142-99296A3E2384}" type="parTrans" cxnId="{1A2FDF0F-75FD-470F-9456-29C992478D80}">
      <dgm:prSet/>
      <dgm:spPr/>
      <dgm:t>
        <a:bodyPr/>
        <a:lstStyle/>
        <a:p>
          <a:endParaRPr lang="en-US" sz="2100">
            <a:latin typeface="Aptos" panose="020B0004020202020204" pitchFamily="34" charset="0"/>
            <a:ea typeface="Cambria" panose="02040503050406030204" pitchFamily="18" charset="0"/>
          </a:endParaRPr>
        </a:p>
      </dgm:t>
    </dgm:pt>
    <dgm:pt modelId="{84A9EEEF-B6BC-4E2D-B379-2E35CF316B71}" type="sibTrans" cxnId="{1A2FDF0F-75FD-470F-9456-29C992478D80}">
      <dgm:prSet/>
      <dgm:spPr/>
      <dgm:t>
        <a:bodyPr/>
        <a:lstStyle/>
        <a:p>
          <a:endParaRPr lang="en-US">
            <a:latin typeface="Aptos" panose="020B0004020202020204" pitchFamily="34" charset="0"/>
            <a:ea typeface="Cambria" panose="02040503050406030204" pitchFamily="18" charset="0"/>
          </a:endParaRPr>
        </a:p>
      </dgm:t>
    </dgm:pt>
    <dgm:pt modelId="{08C6AEBB-E1BE-4B95-B093-1B6A27485733}">
      <dgm:prSet/>
      <dgm:spPr/>
      <dgm:t>
        <a:bodyPr/>
        <a:lstStyle/>
        <a:p>
          <a:pPr>
            <a:lnSpc>
              <a:spcPct val="100000"/>
            </a:lnSpc>
          </a:pPr>
          <a:r>
            <a:rPr lang="es-ES" i="0" dirty="0">
              <a:latin typeface="Aptos" panose="020B0004020202020204" pitchFamily="34" charset="0"/>
            </a:rPr>
            <a:t>Las contraseñas son tan fuertes como la seguridad de su red y pueden caer fácilmente en manos de delincuentes a través del registro de teclas cuando el hardware se ve comprometido por malware.</a:t>
          </a:r>
          <a:endParaRPr lang="en-US" i="0" dirty="0">
            <a:latin typeface="Aptos" panose="020B0004020202020204" pitchFamily="34" charset="0"/>
            <a:ea typeface="Cambria" panose="02040503050406030204" pitchFamily="18" charset="0"/>
          </a:endParaRPr>
        </a:p>
      </dgm:t>
    </dgm:pt>
    <dgm:pt modelId="{D3166BD2-CCD9-4D15-A18F-7244F7704C10}" type="parTrans" cxnId="{E23C9D2E-2133-4F0A-A3CF-187E19CB2448}">
      <dgm:prSet/>
      <dgm:spPr/>
      <dgm:t>
        <a:bodyPr/>
        <a:lstStyle/>
        <a:p>
          <a:endParaRPr lang="en-US" sz="2100">
            <a:latin typeface="Aptos" panose="020B0004020202020204" pitchFamily="34" charset="0"/>
            <a:ea typeface="Cambria" panose="02040503050406030204" pitchFamily="18" charset="0"/>
          </a:endParaRPr>
        </a:p>
      </dgm:t>
    </dgm:pt>
    <dgm:pt modelId="{58C01267-6BA1-44E9-A81F-DC281F61A696}" type="sibTrans" cxnId="{E23C9D2E-2133-4F0A-A3CF-187E19CB2448}">
      <dgm:prSet/>
      <dgm:spPr/>
      <dgm:t>
        <a:bodyPr/>
        <a:lstStyle/>
        <a:p>
          <a:endParaRPr lang="en-US">
            <a:latin typeface="Aptos" panose="020B0004020202020204" pitchFamily="34" charset="0"/>
            <a:ea typeface="Cambria" panose="02040503050406030204" pitchFamily="18" charset="0"/>
          </a:endParaRPr>
        </a:p>
      </dgm:t>
    </dgm:pt>
    <dgm:pt modelId="{F2EE30C0-7B90-412C-9191-B26D2BF8793A}">
      <dgm:prSet/>
      <dgm:spPr/>
      <dgm:t>
        <a:bodyPr/>
        <a:lstStyle/>
        <a:p>
          <a:pPr>
            <a:lnSpc>
              <a:spcPct val="100000"/>
            </a:lnSpc>
          </a:pPr>
          <a:r>
            <a:rPr lang="es-ES" dirty="0">
              <a:latin typeface="Aptos" panose="020B0004020202020204" pitchFamily="34" charset="0"/>
            </a:rPr>
            <a:t>Tenga cuidado: no escriba las contraseñas y los códigos en archivos de fácil lectura (por ejemplo, Word, Excel, ...) ni en trozos de papel.</a:t>
          </a:r>
          <a:endParaRPr lang="en-US" dirty="0">
            <a:latin typeface="Aptos" panose="020B0004020202020204" pitchFamily="34" charset="0"/>
            <a:ea typeface="Cambria" panose="02040503050406030204" pitchFamily="18" charset="0"/>
          </a:endParaRPr>
        </a:p>
      </dgm:t>
    </dgm:pt>
    <dgm:pt modelId="{B24763C0-AC18-48C9-9297-1E917BAE53E0}" type="parTrans" cxnId="{72717716-C15B-466F-855E-97D4E300523D}">
      <dgm:prSet/>
      <dgm:spPr/>
      <dgm:t>
        <a:bodyPr/>
        <a:lstStyle/>
        <a:p>
          <a:endParaRPr lang="en-US" sz="2100">
            <a:latin typeface="Aptos" panose="020B0004020202020204" pitchFamily="34" charset="0"/>
            <a:ea typeface="Cambria" panose="02040503050406030204" pitchFamily="18" charset="0"/>
          </a:endParaRPr>
        </a:p>
      </dgm:t>
    </dgm:pt>
    <dgm:pt modelId="{680DBE87-1BDA-4A2A-9456-FEE14311D982}" type="sibTrans" cxnId="{72717716-C15B-466F-855E-97D4E300523D}">
      <dgm:prSet/>
      <dgm:spPr/>
      <dgm:t>
        <a:bodyPr/>
        <a:lstStyle/>
        <a:p>
          <a:endParaRPr lang="en-US">
            <a:latin typeface="Aptos" panose="020B0004020202020204" pitchFamily="34" charset="0"/>
            <a:ea typeface="Cambria" panose="02040503050406030204" pitchFamily="18" charset="0"/>
          </a:endParaRPr>
        </a:p>
      </dgm:t>
    </dgm:pt>
    <dgm:pt modelId="{3A8B25B3-A87E-4D6A-B075-90B33A927147}" type="pres">
      <dgm:prSet presAssocID="{07388575-53AD-4155-AF4B-1182A738C817}" presName="root" presStyleCnt="0">
        <dgm:presLayoutVars>
          <dgm:dir/>
          <dgm:resizeHandles val="exact"/>
        </dgm:presLayoutVars>
      </dgm:prSet>
      <dgm:spPr/>
    </dgm:pt>
    <dgm:pt modelId="{B23338E4-A26E-40B7-9A0F-BC323F84F8F2}" type="pres">
      <dgm:prSet presAssocID="{E005DFF8-9213-41FA-8DA4-1A352AD9B123}" presName="compNode" presStyleCnt="0"/>
      <dgm:spPr/>
    </dgm:pt>
    <dgm:pt modelId="{9130D0B2-D5F8-4D0C-B3D1-EFC9BF353892}" type="pres">
      <dgm:prSet presAssocID="{E005DFF8-9213-41FA-8DA4-1A352AD9B123}" presName="bgRect" presStyleLbl="bgShp" presStyleIdx="0" presStyleCnt="3"/>
      <dgm:spPr/>
    </dgm:pt>
    <dgm:pt modelId="{4C3BB3C4-D48C-46B1-8A32-9E3951CBB395}" type="pres">
      <dgm:prSet presAssocID="{E005DFF8-9213-41FA-8DA4-1A352AD9B123}"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Odtlačok prsta výplň plnou farbou"/>
        </a:ext>
      </dgm:extLst>
    </dgm:pt>
    <dgm:pt modelId="{1F723BC6-5744-4673-A96B-225E8AAF85EB}" type="pres">
      <dgm:prSet presAssocID="{E005DFF8-9213-41FA-8DA4-1A352AD9B123}" presName="spaceRect" presStyleCnt="0"/>
      <dgm:spPr/>
    </dgm:pt>
    <dgm:pt modelId="{B87462E3-B2C6-419A-9325-3F627D30FBAC}" type="pres">
      <dgm:prSet presAssocID="{E005DFF8-9213-41FA-8DA4-1A352AD9B123}" presName="parTx" presStyleLbl="revTx" presStyleIdx="0" presStyleCnt="3">
        <dgm:presLayoutVars>
          <dgm:chMax val="0"/>
          <dgm:chPref val="0"/>
        </dgm:presLayoutVars>
      </dgm:prSet>
      <dgm:spPr/>
    </dgm:pt>
    <dgm:pt modelId="{74B4F4B0-DD78-425B-B24D-2DDD9B9EEE5B}" type="pres">
      <dgm:prSet presAssocID="{84A9EEEF-B6BC-4E2D-B379-2E35CF316B71}" presName="sibTrans" presStyleCnt="0"/>
      <dgm:spPr/>
    </dgm:pt>
    <dgm:pt modelId="{DCC388F6-A70D-404E-9468-5D997AB517B0}" type="pres">
      <dgm:prSet presAssocID="{08C6AEBB-E1BE-4B95-B093-1B6A27485733}" presName="compNode" presStyleCnt="0"/>
      <dgm:spPr/>
    </dgm:pt>
    <dgm:pt modelId="{B3FDC2A5-017D-4E3C-99BE-889B931383F2}" type="pres">
      <dgm:prSet presAssocID="{08C6AEBB-E1BE-4B95-B093-1B6A27485733}" presName="bgRect" presStyleLbl="bgShp" presStyleIdx="1" presStyleCnt="3"/>
      <dgm:spPr/>
    </dgm:pt>
    <dgm:pt modelId="{CC26F1E9-A16F-492B-A2E6-52795D094E56}" type="pres">
      <dgm:prSet presAssocID="{08C6AEBB-E1BE-4B95-B093-1B6A27485733}"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Kulturista výplň plnou farbou"/>
        </a:ext>
      </dgm:extLst>
    </dgm:pt>
    <dgm:pt modelId="{E240DB1B-542C-49A9-BFEC-D25F71F9D599}" type="pres">
      <dgm:prSet presAssocID="{08C6AEBB-E1BE-4B95-B093-1B6A27485733}" presName="spaceRect" presStyleCnt="0"/>
      <dgm:spPr/>
    </dgm:pt>
    <dgm:pt modelId="{DB47289C-841F-4AA3-9FCF-CD74B20F0644}" type="pres">
      <dgm:prSet presAssocID="{08C6AEBB-E1BE-4B95-B093-1B6A27485733}" presName="parTx" presStyleLbl="revTx" presStyleIdx="1" presStyleCnt="3">
        <dgm:presLayoutVars>
          <dgm:chMax val="0"/>
          <dgm:chPref val="0"/>
        </dgm:presLayoutVars>
      </dgm:prSet>
      <dgm:spPr/>
    </dgm:pt>
    <dgm:pt modelId="{502FAF1B-6626-43B8-BA0E-3FB2F6DFD68E}" type="pres">
      <dgm:prSet presAssocID="{58C01267-6BA1-44E9-A81F-DC281F61A696}" presName="sibTrans" presStyleCnt="0"/>
      <dgm:spPr/>
    </dgm:pt>
    <dgm:pt modelId="{ED7492C4-9DBC-4B5D-89A4-2CB7E5037265}" type="pres">
      <dgm:prSet presAssocID="{F2EE30C0-7B90-412C-9191-B26D2BF8793A}" presName="compNode" presStyleCnt="0"/>
      <dgm:spPr/>
    </dgm:pt>
    <dgm:pt modelId="{EEB9BB86-2819-4BB3-B276-7575810710AA}" type="pres">
      <dgm:prSet presAssocID="{F2EE30C0-7B90-412C-9191-B26D2BF8793A}" presName="bgRect" presStyleLbl="bgShp" presStyleIdx="2" presStyleCnt="3" custLinFactNeighborX="-6088" custLinFactNeighborY="-2387"/>
      <dgm:spPr/>
    </dgm:pt>
    <dgm:pt modelId="{099D9778-BD54-43DF-8E9C-71140C4A5329}" type="pres">
      <dgm:prSet presAssocID="{F2EE30C0-7B90-412C-9191-B26D2BF8793A}"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Dokument výplň plnou farbou"/>
        </a:ext>
      </dgm:extLst>
    </dgm:pt>
    <dgm:pt modelId="{83290F8B-66E6-4808-AD2F-76614182471A}" type="pres">
      <dgm:prSet presAssocID="{F2EE30C0-7B90-412C-9191-B26D2BF8793A}" presName="spaceRect" presStyleCnt="0"/>
      <dgm:spPr/>
    </dgm:pt>
    <dgm:pt modelId="{98D707D8-583D-4C18-A11E-47506727DB84}" type="pres">
      <dgm:prSet presAssocID="{F2EE30C0-7B90-412C-9191-B26D2BF8793A}" presName="parTx" presStyleLbl="revTx" presStyleIdx="2" presStyleCnt="3">
        <dgm:presLayoutVars>
          <dgm:chMax val="0"/>
          <dgm:chPref val="0"/>
        </dgm:presLayoutVars>
      </dgm:prSet>
      <dgm:spPr/>
    </dgm:pt>
  </dgm:ptLst>
  <dgm:cxnLst>
    <dgm:cxn modelId="{1A2FDF0F-75FD-470F-9456-29C992478D80}" srcId="{07388575-53AD-4155-AF4B-1182A738C817}" destId="{E005DFF8-9213-41FA-8DA4-1A352AD9B123}" srcOrd="0" destOrd="0" parTransId="{3DBC4C04-3832-4C01-A142-99296A3E2384}" sibTransId="{84A9EEEF-B6BC-4E2D-B379-2E35CF316B71}"/>
    <dgm:cxn modelId="{72717716-C15B-466F-855E-97D4E300523D}" srcId="{07388575-53AD-4155-AF4B-1182A738C817}" destId="{F2EE30C0-7B90-412C-9191-B26D2BF8793A}" srcOrd="2" destOrd="0" parTransId="{B24763C0-AC18-48C9-9297-1E917BAE53E0}" sibTransId="{680DBE87-1BDA-4A2A-9456-FEE14311D982}"/>
    <dgm:cxn modelId="{E23C9D2E-2133-4F0A-A3CF-187E19CB2448}" srcId="{07388575-53AD-4155-AF4B-1182A738C817}" destId="{08C6AEBB-E1BE-4B95-B093-1B6A27485733}" srcOrd="1" destOrd="0" parTransId="{D3166BD2-CCD9-4D15-A18F-7244F7704C10}" sibTransId="{58C01267-6BA1-44E9-A81F-DC281F61A696}"/>
    <dgm:cxn modelId="{D1A1163E-C812-406E-ACAF-B2DA9A2CF71E}" type="presOf" srcId="{08C6AEBB-E1BE-4B95-B093-1B6A27485733}" destId="{DB47289C-841F-4AA3-9FCF-CD74B20F0644}" srcOrd="0" destOrd="0" presId="urn:microsoft.com/office/officeart/2018/2/layout/IconVerticalSolidList"/>
    <dgm:cxn modelId="{41DC345C-09FD-4F6D-81E1-4B5B22934597}" type="presOf" srcId="{F2EE30C0-7B90-412C-9191-B26D2BF8793A}" destId="{98D707D8-583D-4C18-A11E-47506727DB84}" srcOrd="0" destOrd="0" presId="urn:microsoft.com/office/officeart/2018/2/layout/IconVerticalSolidList"/>
    <dgm:cxn modelId="{2DA86068-8DB5-46FA-A81D-573E87BAF0CA}" type="presOf" srcId="{07388575-53AD-4155-AF4B-1182A738C817}" destId="{3A8B25B3-A87E-4D6A-B075-90B33A927147}" srcOrd="0" destOrd="0" presId="urn:microsoft.com/office/officeart/2018/2/layout/IconVerticalSolidList"/>
    <dgm:cxn modelId="{9FBA41DF-78A7-4171-90F7-D14AA9395029}" type="presOf" srcId="{E005DFF8-9213-41FA-8DA4-1A352AD9B123}" destId="{B87462E3-B2C6-419A-9325-3F627D30FBAC}" srcOrd="0" destOrd="0" presId="urn:microsoft.com/office/officeart/2018/2/layout/IconVerticalSolidList"/>
    <dgm:cxn modelId="{0DA0B4A2-25AC-4FA2-BD17-4C12F2E635A3}" type="presParOf" srcId="{3A8B25B3-A87E-4D6A-B075-90B33A927147}" destId="{B23338E4-A26E-40B7-9A0F-BC323F84F8F2}" srcOrd="0" destOrd="0" presId="urn:microsoft.com/office/officeart/2018/2/layout/IconVerticalSolidList"/>
    <dgm:cxn modelId="{326CDB74-6E37-41E3-8CD2-AA93006BC3A5}" type="presParOf" srcId="{B23338E4-A26E-40B7-9A0F-BC323F84F8F2}" destId="{9130D0B2-D5F8-4D0C-B3D1-EFC9BF353892}" srcOrd="0" destOrd="0" presId="urn:microsoft.com/office/officeart/2018/2/layout/IconVerticalSolidList"/>
    <dgm:cxn modelId="{8FB1B1D6-72D3-4772-ADB9-7904988E22F7}" type="presParOf" srcId="{B23338E4-A26E-40B7-9A0F-BC323F84F8F2}" destId="{4C3BB3C4-D48C-46B1-8A32-9E3951CBB395}" srcOrd="1" destOrd="0" presId="urn:microsoft.com/office/officeart/2018/2/layout/IconVerticalSolidList"/>
    <dgm:cxn modelId="{420C2680-4331-4ED6-B723-23A068AEADD2}" type="presParOf" srcId="{B23338E4-A26E-40B7-9A0F-BC323F84F8F2}" destId="{1F723BC6-5744-4673-A96B-225E8AAF85EB}" srcOrd="2" destOrd="0" presId="urn:microsoft.com/office/officeart/2018/2/layout/IconVerticalSolidList"/>
    <dgm:cxn modelId="{54969103-B374-4F59-BB56-84983706523A}" type="presParOf" srcId="{B23338E4-A26E-40B7-9A0F-BC323F84F8F2}" destId="{B87462E3-B2C6-419A-9325-3F627D30FBAC}" srcOrd="3" destOrd="0" presId="urn:microsoft.com/office/officeart/2018/2/layout/IconVerticalSolidList"/>
    <dgm:cxn modelId="{64049327-82D6-4455-BC15-5EDB0EC4E6AE}" type="presParOf" srcId="{3A8B25B3-A87E-4D6A-B075-90B33A927147}" destId="{74B4F4B0-DD78-425B-B24D-2DDD9B9EEE5B}" srcOrd="1" destOrd="0" presId="urn:microsoft.com/office/officeart/2018/2/layout/IconVerticalSolidList"/>
    <dgm:cxn modelId="{9E3FDBB4-6A0E-4640-8106-7328D8616E9C}" type="presParOf" srcId="{3A8B25B3-A87E-4D6A-B075-90B33A927147}" destId="{DCC388F6-A70D-404E-9468-5D997AB517B0}" srcOrd="2" destOrd="0" presId="urn:microsoft.com/office/officeart/2018/2/layout/IconVerticalSolidList"/>
    <dgm:cxn modelId="{2C533124-43D0-457B-B151-058D1546B05F}" type="presParOf" srcId="{DCC388F6-A70D-404E-9468-5D997AB517B0}" destId="{B3FDC2A5-017D-4E3C-99BE-889B931383F2}" srcOrd="0" destOrd="0" presId="urn:microsoft.com/office/officeart/2018/2/layout/IconVerticalSolidList"/>
    <dgm:cxn modelId="{3157169F-EF5A-4D9B-BD70-559808D2D6F5}" type="presParOf" srcId="{DCC388F6-A70D-404E-9468-5D997AB517B0}" destId="{CC26F1E9-A16F-492B-A2E6-52795D094E56}" srcOrd="1" destOrd="0" presId="urn:microsoft.com/office/officeart/2018/2/layout/IconVerticalSolidList"/>
    <dgm:cxn modelId="{4A74E4A0-3458-4854-AB7C-C5C612855774}" type="presParOf" srcId="{DCC388F6-A70D-404E-9468-5D997AB517B0}" destId="{E240DB1B-542C-49A9-BFEC-D25F71F9D599}" srcOrd="2" destOrd="0" presId="urn:microsoft.com/office/officeart/2018/2/layout/IconVerticalSolidList"/>
    <dgm:cxn modelId="{B887E9CA-B022-4D9D-ABF3-A99F2B390BF9}" type="presParOf" srcId="{DCC388F6-A70D-404E-9468-5D997AB517B0}" destId="{DB47289C-841F-4AA3-9FCF-CD74B20F0644}" srcOrd="3" destOrd="0" presId="urn:microsoft.com/office/officeart/2018/2/layout/IconVerticalSolidList"/>
    <dgm:cxn modelId="{09DBD1AC-FFB6-45C1-BE98-17CCFCDDE246}" type="presParOf" srcId="{3A8B25B3-A87E-4D6A-B075-90B33A927147}" destId="{502FAF1B-6626-43B8-BA0E-3FB2F6DFD68E}" srcOrd="3" destOrd="0" presId="urn:microsoft.com/office/officeart/2018/2/layout/IconVerticalSolidList"/>
    <dgm:cxn modelId="{9EF10572-B4D9-4DD7-8D1C-C04207EA3D22}" type="presParOf" srcId="{3A8B25B3-A87E-4D6A-B075-90B33A927147}" destId="{ED7492C4-9DBC-4B5D-89A4-2CB7E5037265}" srcOrd="4" destOrd="0" presId="urn:microsoft.com/office/officeart/2018/2/layout/IconVerticalSolidList"/>
    <dgm:cxn modelId="{06FB8B6E-B436-4102-BF7C-A360D2F7E836}" type="presParOf" srcId="{ED7492C4-9DBC-4B5D-89A4-2CB7E5037265}" destId="{EEB9BB86-2819-4BB3-B276-7575810710AA}" srcOrd="0" destOrd="0" presId="urn:microsoft.com/office/officeart/2018/2/layout/IconVerticalSolidList"/>
    <dgm:cxn modelId="{1B83C25D-D617-4D67-A576-83F55546042C}" type="presParOf" srcId="{ED7492C4-9DBC-4B5D-89A4-2CB7E5037265}" destId="{099D9778-BD54-43DF-8E9C-71140C4A5329}" srcOrd="1" destOrd="0" presId="urn:microsoft.com/office/officeart/2018/2/layout/IconVerticalSolidList"/>
    <dgm:cxn modelId="{FB63B918-F9A1-45C5-8757-5BCEBB4D99FA}" type="presParOf" srcId="{ED7492C4-9DBC-4B5D-89A4-2CB7E5037265}" destId="{83290F8B-66E6-4808-AD2F-76614182471A}" srcOrd="2" destOrd="0" presId="urn:microsoft.com/office/officeart/2018/2/layout/IconVerticalSolidList"/>
    <dgm:cxn modelId="{62A29BDC-0A19-4B91-B282-AC20BDB0A9FA}" type="presParOf" srcId="{ED7492C4-9DBC-4B5D-89A4-2CB7E5037265}" destId="{98D707D8-583D-4C18-A11E-47506727DB8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7388575-53AD-4155-AF4B-1182A738C817}"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E005DFF8-9213-41FA-8DA4-1A352AD9B123}">
      <dgm:prSet custT="1"/>
      <dgm:spPr/>
      <dgm:t>
        <a:bodyPr/>
        <a:lstStyle/>
        <a:p>
          <a:pPr>
            <a:lnSpc>
              <a:spcPct val="100000"/>
            </a:lnSpc>
          </a:pPr>
          <a:r>
            <a:rPr lang="es" sz="2400" b="1" dirty="0">
              <a:solidFill>
                <a:schemeClr val="tx1"/>
              </a:solidFill>
              <a:latin typeface="Aptos" panose="020B0004020202020204" pitchFamily="34" charset="0"/>
              <a:cs typeface="+mj-cs"/>
            </a:rPr>
            <a:t>Cualquiera </a:t>
          </a:r>
          <a:r>
            <a:rPr lang="es" sz="2400" dirty="0">
              <a:latin typeface="Aptos" panose="020B0004020202020204" pitchFamily="34" charset="0"/>
            </a:rPr>
            <a:t>puede ser un objetivo por cualquier motivo, sin importar </a:t>
          </a:r>
          <a:r>
            <a:rPr lang="es" sz="2400" b="1" dirty="0">
              <a:solidFill>
                <a:schemeClr val="tx1"/>
              </a:solidFill>
              <a:latin typeface="Aptos" panose="020B0004020202020204" pitchFamily="34" charset="0"/>
              <a:cs typeface="+mj-cs"/>
            </a:rPr>
            <a:t>quién seas</a:t>
          </a:r>
          <a:r>
            <a:rPr lang="es" sz="2400" dirty="0">
              <a:latin typeface="Aptos" panose="020B0004020202020204" pitchFamily="34" charset="0"/>
            </a:rPr>
            <a:t>, </a:t>
          </a:r>
          <a:r>
            <a:rPr lang="es" sz="2400" b="1" dirty="0">
              <a:solidFill>
                <a:schemeClr val="tx1"/>
              </a:solidFill>
              <a:latin typeface="Aptos" panose="020B0004020202020204" pitchFamily="34" charset="0"/>
              <a:cs typeface="+mj-cs"/>
            </a:rPr>
            <a:t>qué plataforma </a:t>
          </a:r>
          <a:r>
            <a:rPr lang="es" sz="2400" dirty="0">
              <a:latin typeface="Aptos" panose="020B0004020202020204" pitchFamily="34" charset="0"/>
            </a:rPr>
            <a:t>uses o </a:t>
          </a:r>
          <a:r>
            <a:rPr lang="es" sz="2400" b="1" dirty="0">
              <a:solidFill>
                <a:schemeClr val="tx1"/>
              </a:solidFill>
              <a:latin typeface="Aptos" panose="020B0004020202020204" pitchFamily="34" charset="0"/>
              <a:cs typeface="+mj-cs"/>
            </a:rPr>
            <a:t>cuánto dinero </a:t>
          </a:r>
          <a:r>
            <a:rPr lang="es" sz="2400" dirty="0">
              <a:latin typeface="Aptos" panose="020B0004020202020204" pitchFamily="34" charset="0"/>
            </a:rPr>
            <a:t>tengas.</a:t>
          </a:r>
          <a:endParaRPr lang="en-US" sz="2400" b="0" i="0" dirty="0">
            <a:latin typeface="Aptos" panose="020B0004020202020204" pitchFamily="34" charset="0"/>
            <a:ea typeface="Cambria" panose="02040503050406030204" pitchFamily="18" charset="0"/>
          </a:endParaRPr>
        </a:p>
      </dgm:t>
    </dgm:pt>
    <dgm:pt modelId="{3DBC4C04-3832-4C01-A142-99296A3E2384}" type="parTrans" cxnId="{1A2FDF0F-75FD-470F-9456-29C992478D80}">
      <dgm:prSet/>
      <dgm:spPr/>
      <dgm:t>
        <a:bodyPr/>
        <a:lstStyle/>
        <a:p>
          <a:endParaRPr lang="en-US" sz="2400">
            <a:latin typeface="Aptos" panose="020B0004020202020204" pitchFamily="34" charset="0"/>
            <a:ea typeface="Cambria" panose="02040503050406030204" pitchFamily="18" charset="0"/>
          </a:endParaRPr>
        </a:p>
      </dgm:t>
    </dgm:pt>
    <dgm:pt modelId="{84A9EEEF-B6BC-4E2D-B379-2E35CF316B71}" type="sibTrans" cxnId="{1A2FDF0F-75FD-470F-9456-29C992478D80}">
      <dgm:prSet/>
      <dgm:spPr/>
      <dgm:t>
        <a:bodyPr/>
        <a:lstStyle/>
        <a:p>
          <a:endParaRPr lang="en-US" sz="2400">
            <a:latin typeface="Aptos" panose="020B0004020202020204" pitchFamily="34" charset="0"/>
            <a:ea typeface="Cambria" panose="02040503050406030204" pitchFamily="18" charset="0"/>
          </a:endParaRPr>
        </a:p>
      </dgm:t>
    </dgm:pt>
    <dgm:pt modelId="{08C6AEBB-E1BE-4B95-B093-1B6A27485733}">
      <dgm:prSet custT="1"/>
      <dgm:spPr/>
      <dgm:t>
        <a:bodyPr/>
        <a:lstStyle/>
        <a:p>
          <a:pPr>
            <a:lnSpc>
              <a:spcPct val="100000"/>
            </a:lnSpc>
          </a:pPr>
          <a:r>
            <a:rPr lang="es" sz="2400" dirty="0">
              <a:latin typeface="Aptos" panose="020B0004020202020204" pitchFamily="34" charset="0"/>
            </a:rPr>
            <a:t>Según las búsquedas de Google, en 2024, en promedio, </a:t>
          </a:r>
          <a:r>
            <a:rPr lang="es" sz="2400" b="1" dirty="0">
              <a:solidFill>
                <a:schemeClr val="tx1"/>
              </a:solidFill>
              <a:latin typeface="Aptos" panose="020B0004020202020204" pitchFamily="34" charset="0"/>
            </a:rPr>
            <a:t>68 000 usuarios de Facebook</a:t>
          </a:r>
          <a:r>
            <a:rPr lang="es" sz="2400" b="1" dirty="0">
              <a:solidFill>
                <a:schemeClr val="accent2"/>
              </a:solidFill>
              <a:latin typeface="Aptos" panose="020B0004020202020204" pitchFamily="34" charset="0"/>
            </a:rPr>
            <a:t> </a:t>
          </a:r>
          <a:r>
            <a:rPr lang="es" sz="2400" dirty="0">
              <a:latin typeface="Aptos" panose="020B0004020202020204" pitchFamily="34" charset="0"/>
            </a:rPr>
            <a:t>y </a:t>
          </a:r>
          <a:r>
            <a:rPr lang="es" sz="2400" b="1" dirty="0">
              <a:solidFill>
                <a:schemeClr val="tx1"/>
              </a:solidFill>
              <a:latin typeface="Aptos" panose="020B0004020202020204" pitchFamily="34" charset="0"/>
            </a:rPr>
            <a:t>36 000 usuarios de Instagram </a:t>
          </a:r>
          <a:r>
            <a:rPr lang="es" sz="2400" dirty="0">
              <a:latin typeface="Aptos" panose="020B0004020202020204" pitchFamily="34" charset="0"/>
            </a:rPr>
            <a:t>consultaron a Google cada mes para obtener información sobre cómo recuperar una </a:t>
          </a:r>
          <a:r>
            <a:rPr lang="es" sz="2400" b="1" dirty="0">
              <a:solidFill>
                <a:schemeClr val="tx1"/>
              </a:solidFill>
              <a:latin typeface="Aptos" panose="020B0004020202020204" pitchFamily="34" charset="0"/>
            </a:rPr>
            <a:t>cuenta hackeada</a:t>
          </a:r>
          <a:r>
            <a:rPr lang="es" sz="2400" dirty="0">
              <a:latin typeface="Aptos" panose="020B0004020202020204" pitchFamily="34" charset="0"/>
            </a:rPr>
            <a:t>.</a:t>
          </a:r>
          <a:endParaRPr lang="en-US" sz="2400" i="0" dirty="0">
            <a:latin typeface="Aptos" panose="020B0004020202020204" pitchFamily="34" charset="0"/>
            <a:ea typeface="Cambria" panose="02040503050406030204" pitchFamily="18" charset="0"/>
          </a:endParaRPr>
        </a:p>
      </dgm:t>
    </dgm:pt>
    <dgm:pt modelId="{D3166BD2-CCD9-4D15-A18F-7244F7704C10}" type="parTrans" cxnId="{E23C9D2E-2133-4F0A-A3CF-187E19CB2448}">
      <dgm:prSet/>
      <dgm:spPr/>
      <dgm:t>
        <a:bodyPr/>
        <a:lstStyle/>
        <a:p>
          <a:endParaRPr lang="en-US" sz="2400">
            <a:latin typeface="Aptos" panose="020B0004020202020204" pitchFamily="34" charset="0"/>
            <a:ea typeface="Cambria" panose="02040503050406030204" pitchFamily="18" charset="0"/>
          </a:endParaRPr>
        </a:p>
      </dgm:t>
    </dgm:pt>
    <dgm:pt modelId="{58C01267-6BA1-44E9-A81F-DC281F61A696}" type="sibTrans" cxnId="{E23C9D2E-2133-4F0A-A3CF-187E19CB2448}">
      <dgm:prSet/>
      <dgm:spPr/>
      <dgm:t>
        <a:bodyPr/>
        <a:lstStyle/>
        <a:p>
          <a:endParaRPr lang="en-US" sz="2400">
            <a:latin typeface="Aptos" panose="020B0004020202020204" pitchFamily="34" charset="0"/>
            <a:ea typeface="Cambria" panose="02040503050406030204" pitchFamily="18" charset="0"/>
          </a:endParaRPr>
        </a:p>
      </dgm:t>
    </dgm:pt>
    <dgm:pt modelId="{3A8B25B3-A87E-4D6A-B075-90B33A927147}" type="pres">
      <dgm:prSet presAssocID="{07388575-53AD-4155-AF4B-1182A738C817}" presName="root" presStyleCnt="0">
        <dgm:presLayoutVars>
          <dgm:dir/>
          <dgm:resizeHandles val="exact"/>
        </dgm:presLayoutVars>
      </dgm:prSet>
      <dgm:spPr/>
    </dgm:pt>
    <dgm:pt modelId="{B23338E4-A26E-40B7-9A0F-BC323F84F8F2}" type="pres">
      <dgm:prSet presAssocID="{E005DFF8-9213-41FA-8DA4-1A352AD9B123}" presName="compNode" presStyleCnt="0"/>
      <dgm:spPr/>
    </dgm:pt>
    <dgm:pt modelId="{9130D0B2-D5F8-4D0C-B3D1-EFC9BF353892}" type="pres">
      <dgm:prSet presAssocID="{E005DFF8-9213-41FA-8DA4-1A352AD9B123}" presName="bgRect" presStyleLbl="bgShp" presStyleIdx="0" presStyleCnt="2" custLinFactNeighborX="-22391"/>
      <dgm:spPr/>
    </dgm:pt>
    <dgm:pt modelId="{4C3BB3C4-D48C-46B1-8A32-9E3951CBB395}" type="pres">
      <dgm:prSet presAssocID="{E005DFF8-9213-41FA-8DA4-1A352AD9B123}" presName="iconRect" presStyleLbl="nod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Stred terča výplň plnou farbou"/>
        </a:ext>
      </dgm:extLst>
    </dgm:pt>
    <dgm:pt modelId="{1F723BC6-5744-4673-A96B-225E8AAF85EB}" type="pres">
      <dgm:prSet presAssocID="{E005DFF8-9213-41FA-8DA4-1A352AD9B123}" presName="spaceRect" presStyleCnt="0"/>
      <dgm:spPr/>
    </dgm:pt>
    <dgm:pt modelId="{B87462E3-B2C6-419A-9325-3F627D30FBAC}" type="pres">
      <dgm:prSet presAssocID="{E005DFF8-9213-41FA-8DA4-1A352AD9B123}" presName="parTx" presStyleLbl="revTx" presStyleIdx="0" presStyleCnt="2" custLinFactNeighborY="2379">
        <dgm:presLayoutVars>
          <dgm:chMax val="0"/>
          <dgm:chPref val="0"/>
        </dgm:presLayoutVars>
      </dgm:prSet>
      <dgm:spPr/>
    </dgm:pt>
    <dgm:pt modelId="{74B4F4B0-DD78-425B-B24D-2DDD9B9EEE5B}" type="pres">
      <dgm:prSet presAssocID="{84A9EEEF-B6BC-4E2D-B379-2E35CF316B71}" presName="sibTrans" presStyleCnt="0"/>
      <dgm:spPr/>
    </dgm:pt>
    <dgm:pt modelId="{DCC388F6-A70D-404E-9468-5D997AB517B0}" type="pres">
      <dgm:prSet presAssocID="{08C6AEBB-E1BE-4B95-B093-1B6A27485733}" presName="compNode" presStyleCnt="0"/>
      <dgm:spPr/>
    </dgm:pt>
    <dgm:pt modelId="{B3FDC2A5-017D-4E3C-99BE-889B931383F2}" type="pres">
      <dgm:prSet presAssocID="{08C6AEBB-E1BE-4B95-B093-1B6A27485733}" presName="bgRect" presStyleLbl="bgShp" presStyleIdx="1" presStyleCnt="2" custLinFactNeighborX="-13913" custLinFactNeighborY="4897"/>
      <dgm:spPr/>
    </dgm:pt>
    <dgm:pt modelId="{CC26F1E9-A16F-492B-A2E6-52795D094E56}" type="pres">
      <dgm:prSet presAssocID="{08C6AEBB-E1BE-4B95-B093-1B6A27485733}"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Priblížiť výplň plnou farbou"/>
        </a:ext>
      </dgm:extLst>
    </dgm:pt>
    <dgm:pt modelId="{E240DB1B-542C-49A9-BFEC-D25F71F9D599}" type="pres">
      <dgm:prSet presAssocID="{08C6AEBB-E1BE-4B95-B093-1B6A27485733}" presName="spaceRect" presStyleCnt="0"/>
      <dgm:spPr/>
    </dgm:pt>
    <dgm:pt modelId="{DB47289C-841F-4AA3-9FCF-CD74B20F0644}" type="pres">
      <dgm:prSet presAssocID="{08C6AEBB-E1BE-4B95-B093-1B6A27485733}" presName="parTx" presStyleLbl="revTx" presStyleIdx="1" presStyleCnt="2" custLinFactNeighborX="382" custLinFactNeighborY="-857">
        <dgm:presLayoutVars>
          <dgm:chMax val="0"/>
          <dgm:chPref val="0"/>
        </dgm:presLayoutVars>
      </dgm:prSet>
      <dgm:spPr/>
    </dgm:pt>
  </dgm:ptLst>
  <dgm:cxnLst>
    <dgm:cxn modelId="{1A2FDF0F-75FD-470F-9456-29C992478D80}" srcId="{07388575-53AD-4155-AF4B-1182A738C817}" destId="{E005DFF8-9213-41FA-8DA4-1A352AD9B123}" srcOrd="0" destOrd="0" parTransId="{3DBC4C04-3832-4C01-A142-99296A3E2384}" sibTransId="{84A9EEEF-B6BC-4E2D-B379-2E35CF316B71}"/>
    <dgm:cxn modelId="{E23C9D2E-2133-4F0A-A3CF-187E19CB2448}" srcId="{07388575-53AD-4155-AF4B-1182A738C817}" destId="{08C6AEBB-E1BE-4B95-B093-1B6A27485733}" srcOrd="1" destOrd="0" parTransId="{D3166BD2-CCD9-4D15-A18F-7244F7704C10}" sibTransId="{58C01267-6BA1-44E9-A81F-DC281F61A696}"/>
    <dgm:cxn modelId="{D1A1163E-C812-406E-ACAF-B2DA9A2CF71E}" type="presOf" srcId="{08C6AEBB-E1BE-4B95-B093-1B6A27485733}" destId="{DB47289C-841F-4AA3-9FCF-CD74B20F0644}" srcOrd="0" destOrd="0" presId="urn:microsoft.com/office/officeart/2018/2/layout/IconVerticalSolidList"/>
    <dgm:cxn modelId="{2DA86068-8DB5-46FA-A81D-573E87BAF0CA}" type="presOf" srcId="{07388575-53AD-4155-AF4B-1182A738C817}" destId="{3A8B25B3-A87E-4D6A-B075-90B33A927147}" srcOrd="0" destOrd="0" presId="urn:microsoft.com/office/officeart/2018/2/layout/IconVerticalSolidList"/>
    <dgm:cxn modelId="{9FBA41DF-78A7-4171-90F7-D14AA9395029}" type="presOf" srcId="{E005DFF8-9213-41FA-8DA4-1A352AD9B123}" destId="{B87462E3-B2C6-419A-9325-3F627D30FBAC}" srcOrd="0" destOrd="0" presId="urn:microsoft.com/office/officeart/2018/2/layout/IconVerticalSolidList"/>
    <dgm:cxn modelId="{0DA0B4A2-25AC-4FA2-BD17-4C12F2E635A3}" type="presParOf" srcId="{3A8B25B3-A87E-4D6A-B075-90B33A927147}" destId="{B23338E4-A26E-40B7-9A0F-BC323F84F8F2}" srcOrd="0" destOrd="0" presId="urn:microsoft.com/office/officeart/2018/2/layout/IconVerticalSolidList"/>
    <dgm:cxn modelId="{326CDB74-6E37-41E3-8CD2-AA93006BC3A5}" type="presParOf" srcId="{B23338E4-A26E-40B7-9A0F-BC323F84F8F2}" destId="{9130D0B2-D5F8-4D0C-B3D1-EFC9BF353892}" srcOrd="0" destOrd="0" presId="urn:microsoft.com/office/officeart/2018/2/layout/IconVerticalSolidList"/>
    <dgm:cxn modelId="{8FB1B1D6-72D3-4772-ADB9-7904988E22F7}" type="presParOf" srcId="{B23338E4-A26E-40B7-9A0F-BC323F84F8F2}" destId="{4C3BB3C4-D48C-46B1-8A32-9E3951CBB395}" srcOrd="1" destOrd="0" presId="urn:microsoft.com/office/officeart/2018/2/layout/IconVerticalSolidList"/>
    <dgm:cxn modelId="{420C2680-4331-4ED6-B723-23A068AEADD2}" type="presParOf" srcId="{B23338E4-A26E-40B7-9A0F-BC323F84F8F2}" destId="{1F723BC6-5744-4673-A96B-225E8AAF85EB}" srcOrd="2" destOrd="0" presId="urn:microsoft.com/office/officeart/2018/2/layout/IconVerticalSolidList"/>
    <dgm:cxn modelId="{54969103-B374-4F59-BB56-84983706523A}" type="presParOf" srcId="{B23338E4-A26E-40B7-9A0F-BC323F84F8F2}" destId="{B87462E3-B2C6-419A-9325-3F627D30FBAC}" srcOrd="3" destOrd="0" presId="urn:microsoft.com/office/officeart/2018/2/layout/IconVerticalSolidList"/>
    <dgm:cxn modelId="{64049327-82D6-4455-BC15-5EDB0EC4E6AE}" type="presParOf" srcId="{3A8B25B3-A87E-4D6A-B075-90B33A927147}" destId="{74B4F4B0-DD78-425B-B24D-2DDD9B9EEE5B}" srcOrd="1" destOrd="0" presId="urn:microsoft.com/office/officeart/2018/2/layout/IconVerticalSolidList"/>
    <dgm:cxn modelId="{9E3FDBB4-6A0E-4640-8106-7328D8616E9C}" type="presParOf" srcId="{3A8B25B3-A87E-4D6A-B075-90B33A927147}" destId="{DCC388F6-A70D-404E-9468-5D997AB517B0}" srcOrd="2" destOrd="0" presId="urn:microsoft.com/office/officeart/2018/2/layout/IconVerticalSolidList"/>
    <dgm:cxn modelId="{2C533124-43D0-457B-B151-058D1546B05F}" type="presParOf" srcId="{DCC388F6-A70D-404E-9468-5D997AB517B0}" destId="{B3FDC2A5-017D-4E3C-99BE-889B931383F2}" srcOrd="0" destOrd="0" presId="urn:microsoft.com/office/officeart/2018/2/layout/IconVerticalSolidList"/>
    <dgm:cxn modelId="{3157169F-EF5A-4D9B-BD70-559808D2D6F5}" type="presParOf" srcId="{DCC388F6-A70D-404E-9468-5D997AB517B0}" destId="{CC26F1E9-A16F-492B-A2E6-52795D094E56}" srcOrd="1" destOrd="0" presId="urn:microsoft.com/office/officeart/2018/2/layout/IconVerticalSolidList"/>
    <dgm:cxn modelId="{4A74E4A0-3458-4854-AB7C-C5C612855774}" type="presParOf" srcId="{DCC388F6-A70D-404E-9468-5D997AB517B0}" destId="{E240DB1B-542C-49A9-BFEC-D25F71F9D599}" srcOrd="2" destOrd="0" presId="urn:microsoft.com/office/officeart/2018/2/layout/IconVerticalSolidList"/>
    <dgm:cxn modelId="{B887E9CA-B022-4D9D-ABF3-A99F2B390BF9}" type="presParOf" srcId="{DCC388F6-A70D-404E-9468-5D997AB517B0}" destId="{DB47289C-841F-4AA3-9FCF-CD74B20F064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7388575-53AD-4155-AF4B-1182A738C81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005DFF8-9213-41FA-8DA4-1A352AD9B123}">
      <dgm:prSet custT="1"/>
      <dgm:spPr/>
      <dgm:t>
        <a:bodyPr/>
        <a:lstStyle/>
        <a:p>
          <a:pPr algn="l">
            <a:lnSpc>
              <a:spcPct val="100000"/>
            </a:lnSpc>
          </a:pPr>
          <a:r>
            <a:rPr lang="es" sz="2400" b="1" dirty="0">
              <a:solidFill>
                <a:srgbClr val="FFAA5A"/>
              </a:solidFill>
              <a:latin typeface="Aptos" panose="020B0004020202020204" pitchFamily="34" charset="0"/>
              <a:cs typeface="Arial" panose="020B0604020202020204" pitchFamily="34" charset="0"/>
            </a:rPr>
            <a:t>La protección de datos personales </a:t>
          </a:r>
          <a:r>
            <a:rPr lang="es" sz="2400" dirty="0">
              <a:latin typeface="Aptos" panose="020B0004020202020204" pitchFamily="34" charset="0"/>
              <a:cs typeface="Arial" panose="020B0604020202020204" pitchFamily="34" charset="0"/>
            </a:rPr>
            <a:t>y </a:t>
          </a:r>
          <a:r>
            <a:rPr lang="es" sz="2400" b="1" dirty="0">
              <a:solidFill>
                <a:srgbClr val="FFAA5A"/>
              </a:solidFill>
              <a:latin typeface="Aptos" panose="020B0004020202020204" pitchFamily="34" charset="0"/>
              <a:cs typeface="Arial" panose="020B0604020202020204" pitchFamily="34" charset="0"/>
            </a:rPr>
            <a:t>minimización de riesgos de seguridad</a:t>
          </a:r>
          <a:r>
            <a:rPr lang="sk-SK" sz="2400" dirty="0">
              <a:solidFill>
                <a:schemeClr val="accent2"/>
              </a:solidFill>
              <a:latin typeface="Aptos" panose="020B0004020202020204" pitchFamily="34" charset="0"/>
              <a:cs typeface="Arial" panose="020B0604020202020204" pitchFamily="34" charset="0"/>
            </a:rPr>
            <a:t> </a:t>
          </a:r>
          <a:r>
            <a:rPr lang="es" sz="2400" dirty="0">
              <a:latin typeface="Aptos" panose="020B0004020202020204" pitchFamily="34" charset="0"/>
              <a:cs typeface="Arial" panose="020B0604020202020204" pitchFamily="34" charset="0"/>
            </a:rPr>
            <a:t>es una tarea clave de todos los usuarios de redes sociales por</a:t>
          </a:r>
          <a:r>
            <a:rPr lang="sk-SK" sz="2400" dirty="0">
              <a:latin typeface="Aptos" panose="020B0004020202020204" pitchFamily="34" charset="0"/>
              <a:cs typeface="Arial" panose="020B0604020202020204" pitchFamily="34" charset="0"/>
            </a:rPr>
            <a:t> </a:t>
          </a:r>
          <a:r>
            <a:rPr lang="es-ES" sz="2400" dirty="0">
              <a:latin typeface="Aptos" panose="020B0004020202020204" pitchFamily="34" charset="0"/>
              <a:cs typeface="Arial" panose="020B0604020202020204" pitchFamily="34" charset="0"/>
            </a:rPr>
            <a:t>su crecimiento </a:t>
          </a:r>
          <a:r>
            <a:rPr lang="es" sz="2400" dirty="0">
              <a:latin typeface="Aptos" panose="020B0004020202020204" pitchFamily="34" charset="0"/>
              <a:cs typeface="Arial" panose="020B0604020202020204" pitchFamily="34" charset="0"/>
            </a:rPr>
            <a:t>en popularidad e interconexión.</a:t>
          </a:r>
          <a:endParaRPr lang="en-US" sz="2400" dirty="0">
            <a:latin typeface="Aptos" panose="020B0004020202020204" pitchFamily="34" charset="0"/>
            <a:ea typeface="Cambria" panose="02040503050406030204" pitchFamily="18" charset="0"/>
          </a:endParaRPr>
        </a:p>
      </dgm:t>
    </dgm:pt>
    <dgm:pt modelId="{3DBC4C04-3832-4C01-A142-99296A3E2384}" type="parTrans" cxnId="{1A2FDF0F-75FD-470F-9456-29C992478D80}">
      <dgm:prSet/>
      <dgm:spPr/>
      <dgm:t>
        <a:bodyPr/>
        <a:lstStyle/>
        <a:p>
          <a:endParaRPr lang="en-US" sz="2100">
            <a:latin typeface="Aptos" panose="020B0004020202020204" pitchFamily="34" charset="0"/>
            <a:ea typeface="Cambria" panose="02040503050406030204" pitchFamily="18" charset="0"/>
          </a:endParaRPr>
        </a:p>
      </dgm:t>
    </dgm:pt>
    <dgm:pt modelId="{84A9EEEF-B6BC-4E2D-B379-2E35CF316B71}" type="sibTrans" cxnId="{1A2FDF0F-75FD-470F-9456-29C992478D80}">
      <dgm:prSet/>
      <dgm:spPr/>
      <dgm:t>
        <a:bodyPr/>
        <a:lstStyle/>
        <a:p>
          <a:endParaRPr lang="en-US" sz="2100">
            <a:latin typeface="Aptos" panose="020B0004020202020204" pitchFamily="34" charset="0"/>
            <a:ea typeface="Cambria" panose="02040503050406030204" pitchFamily="18" charset="0"/>
          </a:endParaRPr>
        </a:p>
      </dgm:t>
    </dgm:pt>
    <dgm:pt modelId="{08C6AEBB-E1BE-4B95-B093-1B6A27485733}">
      <dgm:prSet custT="1"/>
      <dgm:spPr/>
      <dgm:t>
        <a:bodyPr/>
        <a:lstStyle/>
        <a:p>
          <a:pPr>
            <a:lnSpc>
              <a:spcPct val="100000"/>
            </a:lnSpc>
          </a:pPr>
          <a:r>
            <a:rPr lang="es" sz="2400" dirty="0">
              <a:latin typeface="Aptos" panose="020B0004020202020204" pitchFamily="34" charset="0"/>
              <a:cs typeface="Arial" panose="020B0604020202020204" pitchFamily="34" charset="0"/>
            </a:rPr>
            <a:t>Asegurar su </a:t>
          </a:r>
          <a:r>
            <a:rPr lang="es" sz="2400" b="1" dirty="0">
              <a:solidFill>
                <a:srgbClr val="FFAA5A"/>
              </a:solidFill>
              <a:latin typeface="Aptos" panose="020B0004020202020204" pitchFamily="34" charset="0"/>
              <a:cs typeface="+mj-cs"/>
            </a:rPr>
            <a:t>cuenta de red social</a:t>
          </a:r>
          <a:r>
            <a:rPr lang="sk-SK" sz="2400" b="1" dirty="0">
              <a:solidFill>
                <a:srgbClr val="FFAA5A"/>
              </a:solidFill>
              <a:latin typeface="Aptos" panose="020B0004020202020204" pitchFamily="34" charset="0"/>
              <a:cs typeface="+mj-cs"/>
            </a:rPr>
            <a:t> </a:t>
          </a:r>
          <a:r>
            <a:rPr lang="es" sz="2400" dirty="0">
              <a:latin typeface="Aptos" panose="020B0004020202020204" pitchFamily="34" charset="0"/>
              <a:cs typeface="Arial" panose="020B0604020202020204" pitchFamily="34" charset="0"/>
            </a:rPr>
            <a:t>de </a:t>
          </a:r>
          <a:r>
            <a:rPr lang="es" sz="2400" b="1" dirty="0">
              <a:latin typeface="Aptos" panose="020B0004020202020204" pitchFamily="34" charset="0"/>
              <a:cs typeface="Arial" panose="020B0604020202020204" pitchFamily="34" charset="0"/>
            </a:rPr>
            <a:t>amenazas a la privacidad, seguridad y protección</a:t>
          </a:r>
          <a:r>
            <a:rPr lang="sk-SK" sz="2400" b="1" dirty="0">
              <a:latin typeface="Aptos" panose="020B0004020202020204" pitchFamily="34" charset="0"/>
              <a:cs typeface="Arial" panose="020B0604020202020204" pitchFamily="34" charset="0"/>
            </a:rPr>
            <a:t> </a:t>
          </a:r>
          <a:r>
            <a:rPr lang="es" sz="2400" dirty="0">
              <a:latin typeface="Aptos" panose="020B0004020202020204" pitchFamily="34" charset="0"/>
              <a:cs typeface="Arial" panose="020B0604020202020204" pitchFamily="34" charset="0"/>
            </a:rPr>
            <a:t>no es demasiado difícil si sigues</a:t>
          </a:r>
          <a:r>
            <a:rPr lang="sk-SK" sz="2400" dirty="0">
              <a:latin typeface="Aptos" panose="020B0004020202020204" pitchFamily="34" charset="0"/>
              <a:cs typeface="Arial" panose="020B0604020202020204" pitchFamily="34" charset="0"/>
            </a:rPr>
            <a:t> </a:t>
          </a:r>
          <a:r>
            <a:rPr lang="es" sz="2400" b="1" dirty="0">
              <a:solidFill>
                <a:srgbClr val="FFAA5A"/>
              </a:solidFill>
              <a:latin typeface="Aptos" panose="020B0004020202020204" pitchFamily="34" charset="0"/>
              <a:cs typeface="Arial" panose="020B0604020202020204" pitchFamily="34" charset="0"/>
            </a:rPr>
            <a:t>prácticas básicas recomendadas</a:t>
          </a:r>
          <a:r>
            <a:rPr lang="sk-SK" sz="2400" b="1" dirty="0">
              <a:solidFill>
                <a:srgbClr val="FFAA5A"/>
              </a:solidFill>
              <a:latin typeface="Aptos" panose="020B0004020202020204" pitchFamily="34" charset="0"/>
              <a:cs typeface="Arial" panose="020B0604020202020204" pitchFamily="34" charset="0"/>
            </a:rPr>
            <a:t> </a:t>
          </a:r>
          <a:r>
            <a:rPr lang="es" sz="2400" dirty="0">
              <a:latin typeface="Aptos" panose="020B0004020202020204" pitchFamily="34" charset="0"/>
              <a:cs typeface="Arial" panose="020B0604020202020204" pitchFamily="34" charset="0"/>
            </a:rPr>
            <a:t>para alertarlo sobre </a:t>
          </a:r>
          <a:r>
            <a:rPr lang="es" sz="2400" b="1" dirty="0">
              <a:latin typeface="Aptos" panose="020B0004020202020204" pitchFamily="34" charset="0"/>
              <a:cs typeface="Arial" panose="020B0604020202020204" pitchFamily="34" charset="0"/>
            </a:rPr>
            <a:t>actividades sospechosas </a:t>
          </a:r>
          <a:r>
            <a:rPr lang="es" sz="2400" dirty="0">
              <a:latin typeface="Aptos" panose="020B0004020202020204" pitchFamily="34" charset="0"/>
              <a:cs typeface="Arial" panose="020B0604020202020204" pitchFamily="34" charset="0"/>
            </a:rPr>
            <a:t>y protegerlo contra </a:t>
          </a:r>
          <a:r>
            <a:rPr lang="es" sz="2400" b="1" dirty="0">
              <a:latin typeface="Aptos" panose="020B0004020202020204" pitchFamily="34" charset="0"/>
              <a:cs typeface="Arial" panose="020B0604020202020204" pitchFamily="34" charset="0"/>
            </a:rPr>
            <a:t>fraudes cibernéticos</a:t>
          </a:r>
          <a:r>
            <a:rPr lang="es" sz="2400" dirty="0">
              <a:latin typeface="Aptos" panose="020B0004020202020204" pitchFamily="34" charset="0"/>
              <a:cs typeface="Arial" panose="020B0604020202020204" pitchFamily="34" charset="0"/>
            </a:rPr>
            <a:t>.</a:t>
          </a:r>
          <a:endParaRPr lang="en-US" sz="2400" dirty="0">
            <a:latin typeface="Aptos" panose="020B0004020202020204" pitchFamily="34" charset="0"/>
            <a:ea typeface="Cambria" panose="02040503050406030204" pitchFamily="18" charset="0"/>
          </a:endParaRPr>
        </a:p>
      </dgm:t>
    </dgm:pt>
    <dgm:pt modelId="{D3166BD2-CCD9-4D15-A18F-7244F7704C10}" type="parTrans" cxnId="{E23C9D2E-2133-4F0A-A3CF-187E19CB2448}">
      <dgm:prSet/>
      <dgm:spPr/>
      <dgm:t>
        <a:bodyPr/>
        <a:lstStyle/>
        <a:p>
          <a:endParaRPr lang="en-US" sz="2100">
            <a:latin typeface="Aptos" panose="020B0004020202020204" pitchFamily="34" charset="0"/>
            <a:ea typeface="Cambria" panose="02040503050406030204" pitchFamily="18" charset="0"/>
          </a:endParaRPr>
        </a:p>
      </dgm:t>
    </dgm:pt>
    <dgm:pt modelId="{58C01267-6BA1-44E9-A81F-DC281F61A696}" type="sibTrans" cxnId="{E23C9D2E-2133-4F0A-A3CF-187E19CB2448}">
      <dgm:prSet/>
      <dgm:spPr/>
      <dgm:t>
        <a:bodyPr/>
        <a:lstStyle/>
        <a:p>
          <a:endParaRPr lang="en-US" sz="2100">
            <a:latin typeface="Aptos" panose="020B0004020202020204" pitchFamily="34" charset="0"/>
            <a:ea typeface="Cambria" panose="02040503050406030204" pitchFamily="18" charset="0"/>
          </a:endParaRPr>
        </a:p>
      </dgm:t>
    </dgm:pt>
    <dgm:pt modelId="{3A8B25B3-A87E-4D6A-B075-90B33A927147}" type="pres">
      <dgm:prSet presAssocID="{07388575-53AD-4155-AF4B-1182A738C817}" presName="root" presStyleCnt="0">
        <dgm:presLayoutVars>
          <dgm:dir/>
          <dgm:resizeHandles val="exact"/>
        </dgm:presLayoutVars>
      </dgm:prSet>
      <dgm:spPr/>
    </dgm:pt>
    <dgm:pt modelId="{B23338E4-A26E-40B7-9A0F-BC323F84F8F2}" type="pres">
      <dgm:prSet presAssocID="{E005DFF8-9213-41FA-8DA4-1A352AD9B123}" presName="compNode" presStyleCnt="0"/>
      <dgm:spPr/>
    </dgm:pt>
    <dgm:pt modelId="{9130D0B2-D5F8-4D0C-B3D1-EFC9BF353892}" type="pres">
      <dgm:prSet presAssocID="{E005DFF8-9213-41FA-8DA4-1A352AD9B123}" presName="bgRect" presStyleLbl="bgShp" presStyleIdx="0" presStyleCnt="2"/>
      <dgm:spPr/>
    </dgm:pt>
    <dgm:pt modelId="{4C3BB3C4-D48C-46B1-8A32-9E3951CBB395}" type="pres">
      <dgm:prSet presAssocID="{E005DFF8-9213-41FA-8DA4-1A352AD9B123}" presName="iconRect" presStyleLbl="nod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Dáždnik výplň plnou farbou"/>
        </a:ext>
      </dgm:extLst>
    </dgm:pt>
    <dgm:pt modelId="{1F723BC6-5744-4673-A96B-225E8AAF85EB}" type="pres">
      <dgm:prSet presAssocID="{E005DFF8-9213-41FA-8DA4-1A352AD9B123}" presName="spaceRect" presStyleCnt="0"/>
      <dgm:spPr/>
    </dgm:pt>
    <dgm:pt modelId="{B87462E3-B2C6-419A-9325-3F627D30FBAC}" type="pres">
      <dgm:prSet presAssocID="{E005DFF8-9213-41FA-8DA4-1A352AD9B123}" presName="parTx" presStyleLbl="revTx" presStyleIdx="0" presStyleCnt="2">
        <dgm:presLayoutVars>
          <dgm:chMax val="0"/>
          <dgm:chPref val="0"/>
        </dgm:presLayoutVars>
      </dgm:prSet>
      <dgm:spPr/>
    </dgm:pt>
    <dgm:pt modelId="{74B4F4B0-DD78-425B-B24D-2DDD9B9EEE5B}" type="pres">
      <dgm:prSet presAssocID="{84A9EEEF-B6BC-4E2D-B379-2E35CF316B71}" presName="sibTrans" presStyleCnt="0"/>
      <dgm:spPr/>
    </dgm:pt>
    <dgm:pt modelId="{DCC388F6-A70D-404E-9468-5D997AB517B0}" type="pres">
      <dgm:prSet presAssocID="{08C6AEBB-E1BE-4B95-B093-1B6A27485733}" presName="compNode" presStyleCnt="0"/>
      <dgm:spPr/>
    </dgm:pt>
    <dgm:pt modelId="{B3FDC2A5-017D-4E3C-99BE-889B931383F2}" type="pres">
      <dgm:prSet presAssocID="{08C6AEBB-E1BE-4B95-B093-1B6A27485733}" presName="bgRect" presStyleLbl="bgShp" presStyleIdx="1" presStyleCnt="2"/>
      <dgm:spPr/>
    </dgm:pt>
    <dgm:pt modelId="{CC26F1E9-A16F-492B-A2E6-52795D094E56}" type="pres">
      <dgm:prSet presAssocID="{08C6AEBB-E1BE-4B95-B093-1B6A27485733}"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Štít so značkou výplň plnou farbou"/>
        </a:ext>
      </dgm:extLst>
    </dgm:pt>
    <dgm:pt modelId="{E240DB1B-542C-49A9-BFEC-D25F71F9D599}" type="pres">
      <dgm:prSet presAssocID="{08C6AEBB-E1BE-4B95-B093-1B6A27485733}" presName="spaceRect" presStyleCnt="0"/>
      <dgm:spPr/>
    </dgm:pt>
    <dgm:pt modelId="{DB47289C-841F-4AA3-9FCF-CD74B20F0644}" type="pres">
      <dgm:prSet presAssocID="{08C6AEBB-E1BE-4B95-B093-1B6A27485733}" presName="parTx" presStyleLbl="revTx" presStyleIdx="1" presStyleCnt="2">
        <dgm:presLayoutVars>
          <dgm:chMax val="0"/>
          <dgm:chPref val="0"/>
        </dgm:presLayoutVars>
      </dgm:prSet>
      <dgm:spPr/>
    </dgm:pt>
  </dgm:ptLst>
  <dgm:cxnLst>
    <dgm:cxn modelId="{1A2FDF0F-75FD-470F-9456-29C992478D80}" srcId="{07388575-53AD-4155-AF4B-1182A738C817}" destId="{E005DFF8-9213-41FA-8DA4-1A352AD9B123}" srcOrd="0" destOrd="0" parTransId="{3DBC4C04-3832-4C01-A142-99296A3E2384}" sibTransId="{84A9EEEF-B6BC-4E2D-B379-2E35CF316B71}"/>
    <dgm:cxn modelId="{E9F88E17-311F-4242-B568-A6E0125C6BA8}" type="presOf" srcId="{08C6AEBB-E1BE-4B95-B093-1B6A27485733}" destId="{DB47289C-841F-4AA3-9FCF-CD74B20F0644}" srcOrd="0" destOrd="0" presId="urn:microsoft.com/office/officeart/2018/2/layout/IconVerticalSolidList"/>
    <dgm:cxn modelId="{E23C9D2E-2133-4F0A-A3CF-187E19CB2448}" srcId="{07388575-53AD-4155-AF4B-1182A738C817}" destId="{08C6AEBB-E1BE-4B95-B093-1B6A27485733}" srcOrd="1" destOrd="0" parTransId="{D3166BD2-CCD9-4D15-A18F-7244F7704C10}" sibTransId="{58C01267-6BA1-44E9-A81F-DC281F61A696}"/>
    <dgm:cxn modelId="{D6BAF248-1590-48CA-8362-B4A42BA33D6B}" type="presOf" srcId="{E005DFF8-9213-41FA-8DA4-1A352AD9B123}" destId="{B87462E3-B2C6-419A-9325-3F627D30FBAC}" srcOrd="0" destOrd="0" presId="urn:microsoft.com/office/officeart/2018/2/layout/IconVerticalSolidList"/>
    <dgm:cxn modelId="{38F57E57-A8F8-4A7E-9A9B-6486DEC07537}" type="presOf" srcId="{07388575-53AD-4155-AF4B-1182A738C817}" destId="{3A8B25B3-A87E-4D6A-B075-90B33A927147}" srcOrd="0" destOrd="0" presId="urn:microsoft.com/office/officeart/2018/2/layout/IconVerticalSolidList"/>
    <dgm:cxn modelId="{CD800242-1BAB-4743-832E-6368AE5257BE}" type="presParOf" srcId="{3A8B25B3-A87E-4D6A-B075-90B33A927147}" destId="{B23338E4-A26E-40B7-9A0F-BC323F84F8F2}" srcOrd="0" destOrd="0" presId="urn:microsoft.com/office/officeart/2018/2/layout/IconVerticalSolidList"/>
    <dgm:cxn modelId="{8F343E84-1CE9-4090-9A92-7CF7A490EF73}" type="presParOf" srcId="{B23338E4-A26E-40B7-9A0F-BC323F84F8F2}" destId="{9130D0B2-D5F8-4D0C-B3D1-EFC9BF353892}" srcOrd="0" destOrd="0" presId="urn:microsoft.com/office/officeart/2018/2/layout/IconVerticalSolidList"/>
    <dgm:cxn modelId="{23D3EA36-97D6-4768-A7E0-929CC3E89DB5}" type="presParOf" srcId="{B23338E4-A26E-40B7-9A0F-BC323F84F8F2}" destId="{4C3BB3C4-D48C-46B1-8A32-9E3951CBB395}" srcOrd="1" destOrd="0" presId="urn:microsoft.com/office/officeart/2018/2/layout/IconVerticalSolidList"/>
    <dgm:cxn modelId="{F1655BAF-BCD2-4C41-BFA1-9122C3DAA3E0}" type="presParOf" srcId="{B23338E4-A26E-40B7-9A0F-BC323F84F8F2}" destId="{1F723BC6-5744-4673-A96B-225E8AAF85EB}" srcOrd="2" destOrd="0" presId="urn:microsoft.com/office/officeart/2018/2/layout/IconVerticalSolidList"/>
    <dgm:cxn modelId="{F664BB29-677C-4F5B-B881-DC5322EF886B}" type="presParOf" srcId="{B23338E4-A26E-40B7-9A0F-BC323F84F8F2}" destId="{B87462E3-B2C6-419A-9325-3F627D30FBAC}" srcOrd="3" destOrd="0" presId="urn:microsoft.com/office/officeart/2018/2/layout/IconVerticalSolidList"/>
    <dgm:cxn modelId="{79738652-F305-4299-9498-88EC03F59C14}" type="presParOf" srcId="{3A8B25B3-A87E-4D6A-B075-90B33A927147}" destId="{74B4F4B0-DD78-425B-B24D-2DDD9B9EEE5B}" srcOrd="1" destOrd="0" presId="urn:microsoft.com/office/officeart/2018/2/layout/IconVerticalSolidList"/>
    <dgm:cxn modelId="{D9FAC8CE-C301-47DA-B9F7-46C91038819C}" type="presParOf" srcId="{3A8B25B3-A87E-4D6A-B075-90B33A927147}" destId="{DCC388F6-A70D-404E-9468-5D997AB517B0}" srcOrd="2" destOrd="0" presId="urn:microsoft.com/office/officeart/2018/2/layout/IconVerticalSolidList"/>
    <dgm:cxn modelId="{31E0D815-0D33-4CAC-9559-54C3E0D6BC95}" type="presParOf" srcId="{DCC388F6-A70D-404E-9468-5D997AB517B0}" destId="{B3FDC2A5-017D-4E3C-99BE-889B931383F2}" srcOrd="0" destOrd="0" presId="urn:microsoft.com/office/officeart/2018/2/layout/IconVerticalSolidList"/>
    <dgm:cxn modelId="{8C08BF74-3229-4E0A-8DD8-D8BB40C73DF8}" type="presParOf" srcId="{DCC388F6-A70D-404E-9468-5D997AB517B0}" destId="{CC26F1E9-A16F-492B-A2E6-52795D094E56}" srcOrd="1" destOrd="0" presId="urn:microsoft.com/office/officeart/2018/2/layout/IconVerticalSolidList"/>
    <dgm:cxn modelId="{012FAD6C-ED29-49F3-A6E4-67817DE4A61A}" type="presParOf" srcId="{DCC388F6-A70D-404E-9468-5D997AB517B0}" destId="{E240DB1B-542C-49A9-BFEC-D25F71F9D599}" srcOrd="2" destOrd="0" presId="urn:microsoft.com/office/officeart/2018/2/layout/IconVerticalSolidList"/>
    <dgm:cxn modelId="{B0336081-9725-4D81-BB8B-292CF77ADA3D}" type="presParOf" srcId="{DCC388F6-A70D-404E-9468-5D997AB517B0}" destId="{DB47289C-841F-4AA3-9FCF-CD74B20F064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D8C951-EFFD-4FFC-AF76-CDA07FA13611}">
      <dsp:nvSpPr>
        <dsp:cNvPr id="0" name=""/>
        <dsp:cNvSpPr/>
      </dsp:nvSpPr>
      <dsp:spPr>
        <a:xfrm>
          <a:off x="0" y="0"/>
          <a:ext cx="69729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57DFD6-E532-4C2F-8E0F-DDB6EB97F0A2}">
      <dsp:nvSpPr>
        <dsp:cNvPr id="0" name=""/>
        <dsp:cNvSpPr/>
      </dsp:nvSpPr>
      <dsp:spPr>
        <a:xfrm>
          <a:off x="0" y="0"/>
          <a:ext cx="6972975" cy="600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100000"/>
            </a:lnSpc>
            <a:spcBef>
              <a:spcPct val="0"/>
            </a:spcBef>
            <a:spcAft>
              <a:spcPct val="35000"/>
            </a:spcAft>
            <a:buNone/>
          </a:pPr>
          <a:r>
            <a:rPr lang="sk-SK" sz="3200" b="1" kern="1200" dirty="0">
              <a:latin typeface="Aptos" panose="020B0004020202020204" pitchFamily="34" charset="0"/>
            </a:rPr>
            <a:t>CONTENIDO</a:t>
          </a:r>
          <a:endParaRPr lang="en-US" sz="3200" kern="1200" dirty="0">
            <a:latin typeface="Aptos" panose="020B0004020202020204" pitchFamily="34" charset="0"/>
          </a:endParaRPr>
        </a:p>
      </dsp:txBody>
      <dsp:txXfrm>
        <a:off x="0" y="0"/>
        <a:ext cx="6972975" cy="600527"/>
      </dsp:txXfrm>
    </dsp:sp>
    <dsp:sp modelId="{BA978681-798E-4E8B-9906-702C602C2001}">
      <dsp:nvSpPr>
        <dsp:cNvPr id="0" name=""/>
        <dsp:cNvSpPr/>
      </dsp:nvSpPr>
      <dsp:spPr>
        <a:xfrm>
          <a:off x="0" y="600527"/>
          <a:ext cx="69729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C219AF-C8D7-4CA7-AF96-133CB193B538}">
      <dsp:nvSpPr>
        <dsp:cNvPr id="0" name=""/>
        <dsp:cNvSpPr/>
      </dsp:nvSpPr>
      <dsp:spPr>
        <a:xfrm>
          <a:off x="0" y="600527"/>
          <a:ext cx="6972975" cy="600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100000"/>
            </a:lnSpc>
            <a:spcBef>
              <a:spcPct val="0"/>
            </a:spcBef>
            <a:spcAft>
              <a:spcPct val="35000"/>
            </a:spcAft>
            <a:buNone/>
          </a:pPr>
          <a:r>
            <a:rPr lang="es-ES" sz="2400" b="0" kern="1200" dirty="0">
              <a:latin typeface="Aptos" panose="020B0004020202020204" pitchFamily="34" charset="0"/>
            </a:rPr>
            <a:t>Seguridad de la banca por Internet</a:t>
          </a:r>
          <a:endParaRPr lang="en-US" sz="2400" b="0" kern="1200" dirty="0">
            <a:latin typeface="Aptos" panose="020B0004020202020204" pitchFamily="34" charset="0"/>
            <a:ea typeface="+mn-ea"/>
            <a:cs typeface="+mn-cs"/>
          </a:endParaRPr>
        </a:p>
      </dsp:txBody>
      <dsp:txXfrm>
        <a:off x="0" y="600527"/>
        <a:ext cx="6972975" cy="600527"/>
      </dsp:txXfrm>
    </dsp:sp>
    <dsp:sp modelId="{9B43BAE5-18C7-477B-B28A-7E020CBF5F7B}">
      <dsp:nvSpPr>
        <dsp:cNvPr id="0" name=""/>
        <dsp:cNvSpPr/>
      </dsp:nvSpPr>
      <dsp:spPr>
        <a:xfrm>
          <a:off x="0" y="1201054"/>
          <a:ext cx="69729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558840-8C6C-481B-8684-6366253DF07C}">
      <dsp:nvSpPr>
        <dsp:cNvPr id="0" name=""/>
        <dsp:cNvSpPr/>
      </dsp:nvSpPr>
      <dsp:spPr>
        <a:xfrm>
          <a:off x="0" y="1201055"/>
          <a:ext cx="6972975" cy="600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100000"/>
            </a:lnSpc>
            <a:spcBef>
              <a:spcPct val="0"/>
            </a:spcBef>
            <a:spcAft>
              <a:spcPct val="35000"/>
            </a:spcAft>
            <a:buNone/>
          </a:pPr>
          <a:r>
            <a:rPr lang="es-ES" sz="2400" kern="1200" dirty="0">
              <a:latin typeface="Aptos" panose="020B0004020202020204" pitchFamily="34" charset="0"/>
              <a:cs typeface="Calibri" panose="020F0502020204030204" pitchFamily="34" charset="0"/>
            </a:rPr>
            <a:t>Ventajas y desventajas de la banca por Internet</a:t>
          </a:r>
          <a:endParaRPr lang="en-US" sz="2400" kern="1200" dirty="0">
            <a:latin typeface="Aptos" panose="020B0004020202020204" pitchFamily="34" charset="0"/>
            <a:ea typeface="+mn-ea"/>
            <a:cs typeface="+mn-cs"/>
          </a:endParaRPr>
        </a:p>
      </dsp:txBody>
      <dsp:txXfrm>
        <a:off x="0" y="1201055"/>
        <a:ext cx="6972975" cy="600527"/>
      </dsp:txXfrm>
    </dsp:sp>
    <dsp:sp modelId="{93A14647-9A57-498F-B002-0BD7E3FDCB1B}">
      <dsp:nvSpPr>
        <dsp:cNvPr id="0" name=""/>
        <dsp:cNvSpPr/>
      </dsp:nvSpPr>
      <dsp:spPr>
        <a:xfrm>
          <a:off x="0" y="1801582"/>
          <a:ext cx="69729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D2D81F-790E-4239-8EC7-CF9A12B1367A}">
      <dsp:nvSpPr>
        <dsp:cNvPr id="0" name=""/>
        <dsp:cNvSpPr/>
      </dsp:nvSpPr>
      <dsp:spPr>
        <a:xfrm>
          <a:off x="0" y="1801582"/>
          <a:ext cx="6972975" cy="600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100000"/>
            </a:lnSpc>
            <a:spcBef>
              <a:spcPct val="0"/>
            </a:spcBef>
            <a:spcAft>
              <a:spcPct val="35000"/>
            </a:spcAft>
            <a:buNone/>
          </a:pPr>
          <a:r>
            <a:rPr lang="es-ES" sz="2400" kern="1200" dirty="0">
              <a:latin typeface="Aptos" panose="020B0004020202020204" pitchFamily="34" charset="0"/>
              <a:ea typeface="+mn-ea"/>
              <a:cs typeface="+mn-cs"/>
            </a:rPr>
            <a:t>Mejores prácticas: banca por Internet</a:t>
          </a:r>
          <a:endParaRPr lang="en-US" sz="2400" kern="1200" dirty="0">
            <a:latin typeface="Aptos" panose="020B0004020202020204" pitchFamily="34" charset="0"/>
            <a:ea typeface="+mn-ea"/>
            <a:cs typeface="+mn-cs"/>
          </a:endParaRPr>
        </a:p>
      </dsp:txBody>
      <dsp:txXfrm>
        <a:off x="0" y="1801582"/>
        <a:ext cx="6972975" cy="600527"/>
      </dsp:txXfrm>
    </dsp:sp>
    <dsp:sp modelId="{FE5EB41F-DC81-47AF-8DFE-8B2FC44AE86B}">
      <dsp:nvSpPr>
        <dsp:cNvPr id="0" name=""/>
        <dsp:cNvSpPr/>
      </dsp:nvSpPr>
      <dsp:spPr>
        <a:xfrm>
          <a:off x="0" y="2402109"/>
          <a:ext cx="6972975"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7E7B5F-1C43-410C-83C8-908BF621182B}">
      <dsp:nvSpPr>
        <dsp:cNvPr id="0" name=""/>
        <dsp:cNvSpPr/>
      </dsp:nvSpPr>
      <dsp:spPr>
        <a:xfrm>
          <a:off x="0" y="2402110"/>
          <a:ext cx="6972975" cy="600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100000"/>
            </a:lnSpc>
            <a:spcBef>
              <a:spcPct val="0"/>
            </a:spcBef>
            <a:spcAft>
              <a:spcPct val="35000"/>
            </a:spcAft>
            <a:buNone/>
          </a:pPr>
          <a:r>
            <a:rPr lang="es" sz="2400" kern="1200" dirty="0">
              <a:latin typeface="Aptos" panose="020B0004020202020204" pitchFamily="34" charset="0"/>
            </a:rPr>
            <a:t>Redes sociales</a:t>
          </a:r>
          <a:endParaRPr lang="en-US" sz="2400" kern="1200" dirty="0">
            <a:latin typeface="Aptos" panose="020B0004020202020204" pitchFamily="34" charset="0"/>
            <a:ea typeface="+mn-ea"/>
            <a:cs typeface="+mn-cs"/>
          </a:endParaRPr>
        </a:p>
      </dsp:txBody>
      <dsp:txXfrm>
        <a:off x="0" y="2402110"/>
        <a:ext cx="6972975" cy="600527"/>
      </dsp:txXfrm>
    </dsp:sp>
    <dsp:sp modelId="{996B8815-0BC1-49F5-9553-1DBF6F5EA2EA}">
      <dsp:nvSpPr>
        <dsp:cNvPr id="0" name=""/>
        <dsp:cNvSpPr/>
      </dsp:nvSpPr>
      <dsp:spPr>
        <a:xfrm>
          <a:off x="0" y="3002637"/>
          <a:ext cx="69729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F04FAA-CDBB-45AF-B0C2-49E51794CC51}">
      <dsp:nvSpPr>
        <dsp:cNvPr id="0" name=""/>
        <dsp:cNvSpPr/>
      </dsp:nvSpPr>
      <dsp:spPr>
        <a:xfrm>
          <a:off x="0" y="3002637"/>
          <a:ext cx="6972975" cy="600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100000"/>
            </a:lnSpc>
            <a:spcBef>
              <a:spcPct val="0"/>
            </a:spcBef>
            <a:spcAft>
              <a:spcPct val="35000"/>
            </a:spcAft>
            <a:buNone/>
          </a:pPr>
          <a:r>
            <a:rPr lang="es-ES" sz="2400" kern="1200" dirty="0">
              <a:latin typeface="Aptos" panose="020B0004020202020204" pitchFamily="34" charset="0"/>
              <a:cs typeface="Calibri" panose="020F0502020204030204" pitchFamily="34" charset="0"/>
            </a:rPr>
            <a:t>Ventajas y desventajas de las redes sociales</a:t>
          </a:r>
          <a:endParaRPr lang="en-US" sz="2400" kern="1200" dirty="0">
            <a:latin typeface="Aptos" panose="020B0004020202020204" pitchFamily="34" charset="0"/>
            <a:ea typeface="+mn-ea"/>
            <a:cs typeface="+mn-cs"/>
          </a:endParaRPr>
        </a:p>
      </dsp:txBody>
      <dsp:txXfrm>
        <a:off x="0" y="3002637"/>
        <a:ext cx="6972975" cy="600527"/>
      </dsp:txXfrm>
    </dsp:sp>
    <dsp:sp modelId="{530E71F0-C27F-46BC-9B42-5B7332EF4DBE}">
      <dsp:nvSpPr>
        <dsp:cNvPr id="0" name=""/>
        <dsp:cNvSpPr/>
      </dsp:nvSpPr>
      <dsp:spPr>
        <a:xfrm>
          <a:off x="0" y="3603164"/>
          <a:ext cx="69729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687F62-05B5-49FE-BA1D-E8CCADBCA17B}">
      <dsp:nvSpPr>
        <dsp:cNvPr id="0" name=""/>
        <dsp:cNvSpPr/>
      </dsp:nvSpPr>
      <dsp:spPr>
        <a:xfrm>
          <a:off x="0" y="3603165"/>
          <a:ext cx="6972975" cy="600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100000"/>
            </a:lnSpc>
            <a:spcBef>
              <a:spcPct val="0"/>
            </a:spcBef>
            <a:spcAft>
              <a:spcPct val="35000"/>
            </a:spcAft>
            <a:buNone/>
          </a:pPr>
          <a:r>
            <a:rPr lang="en-GB" sz="2400" kern="1200" dirty="0" err="1">
              <a:latin typeface="Aptos" panose="020B0004020202020204" pitchFamily="34" charset="0"/>
              <a:ea typeface="+mn-ea"/>
              <a:cs typeface="+mn-cs"/>
            </a:rPr>
            <a:t>Mejores</a:t>
          </a:r>
          <a:r>
            <a:rPr lang="en-GB" sz="2400" kern="1200" dirty="0">
              <a:latin typeface="Aptos" panose="020B0004020202020204" pitchFamily="34" charset="0"/>
              <a:ea typeface="+mn-ea"/>
              <a:cs typeface="+mn-cs"/>
            </a:rPr>
            <a:t> </a:t>
          </a:r>
          <a:r>
            <a:rPr lang="en-GB" sz="2400" kern="1200" dirty="0" err="1">
              <a:latin typeface="Aptos" panose="020B0004020202020204" pitchFamily="34" charset="0"/>
              <a:ea typeface="+mn-ea"/>
              <a:cs typeface="+mn-cs"/>
            </a:rPr>
            <a:t>prácticas</a:t>
          </a:r>
          <a:r>
            <a:rPr lang="en-GB" sz="2400" kern="1200" dirty="0">
              <a:latin typeface="Aptos" panose="020B0004020202020204" pitchFamily="34" charset="0"/>
              <a:ea typeface="+mn-ea"/>
              <a:cs typeface="+mn-cs"/>
            </a:rPr>
            <a:t>: redes </a:t>
          </a:r>
          <a:r>
            <a:rPr lang="en-GB" sz="2400" kern="1200" dirty="0" err="1">
              <a:latin typeface="Aptos" panose="020B0004020202020204" pitchFamily="34" charset="0"/>
              <a:ea typeface="+mn-ea"/>
              <a:cs typeface="+mn-cs"/>
            </a:rPr>
            <a:t>sociales</a:t>
          </a:r>
          <a:endParaRPr lang="en-US" sz="2400" kern="1200" dirty="0">
            <a:latin typeface="Aptos" panose="020B0004020202020204" pitchFamily="34" charset="0"/>
            <a:ea typeface="+mn-ea"/>
            <a:cs typeface="+mn-cs"/>
          </a:endParaRPr>
        </a:p>
      </dsp:txBody>
      <dsp:txXfrm>
        <a:off x="0" y="3603165"/>
        <a:ext cx="6972975" cy="600527"/>
      </dsp:txXfrm>
    </dsp:sp>
    <dsp:sp modelId="{648A20A8-418D-4A81-BB28-0C1177E63AEF}">
      <dsp:nvSpPr>
        <dsp:cNvPr id="0" name=""/>
        <dsp:cNvSpPr/>
      </dsp:nvSpPr>
      <dsp:spPr>
        <a:xfrm>
          <a:off x="0" y="4203692"/>
          <a:ext cx="69729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72F9F6-F842-4442-B25B-D1F7A0C805B6}">
      <dsp:nvSpPr>
        <dsp:cNvPr id="0" name=""/>
        <dsp:cNvSpPr/>
      </dsp:nvSpPr>
      <dsp:spPr>
        <a:xfrm>
          <a:off x="0" y="4203692"/>
          <a:ext cx="6972975" cy="600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 sz="2400" kern="1200" dirty="0">
              <a:latin typeface="Aptos" panose="020B0004020202020204" pitchFamily="34" charset="0"/>
            </a:rPr>
            <a:t>Conclusión</a:t>
          </a:r>
          <a:endParaRPr lang="sk-SK" sz="2400" kern="1200" dirty="0">
            <a:latin typeface="Aptos" panose="020B0004020202020204" pitchFamily="34" charset="0"/>
          </a:endParaRPr>
        </a:p>
      </dsp:txBody>
      <dsp:txXfrm>
        <a:off x="0" y="4203692"/>
        <a:ext cx="6972975" cy="6005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30D0B2-D5F8-4D0C-B3D1-EFC9BF353892}">
      <dsp:nvSpPr>
        <dsp:cNvPr id="0" name=""/>
        <dsp:cNvSpPr/>
      </dsp:nvSpPr>
      <dsp:spPr>
        <a:xfrm>
          <a:off x="0" y="636"/>
          <a:ext cx="10888980" cy="148880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3BB3C4-D48C-46B1-8A32-9E3951CBB395}">
      <dsp:nvSpPr>
        <dsp:cNvPr id="0" name=""/>
        <dsp:cNvSpPr/>
      </dsp:nvSpPr>
      <dsp:spPr>
        <a:xfrm>
          <a:off x="450362" y="335616"/>
          <a:ext cx="818841" cy="8188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7462E3-B2C6-419A-9325-3F627D30FBAC}">
      <dsp:nvSpPr>
        <dsp:cNvPr id="0" name=""/>
        <dsp:cNvSpPr/>
      </dsp:nvSpPr>
      <dsp:spPr>
        <a:xfrm>
          <a:off x="1719566" y="636"/>
          <a:ext cx="9169413" cy="1488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565" tIns="157565" rIns="157565" bIns="157565" numCol="1" spcCol="1270" anchor="ctr" anchorCtr="0">
          <a:noAutofit/>
        </a:bodyPr>
        <a:lstStyle/>
        <a:p>
          <a:pPr marL="0" lvl="0" indent="0" algn="l" defTabSz="1066800">
            <a:lnSpc>
              <a:spcPct val="100000"/>
            </a:lnSpc>
            <a:spcBef>
              <a:spcPct val="0"/>
            </a:spcBef>
            <a:spcAft>
              <a:spcPct val="35000"/>
            </a:spcAft>
            <a:buNone/>
          </a:pPr>
          <a:r>
            <a:rPr lang="es-ES" sz="2400" b="0" kern="1200" dirty="0">
              <a:latin typeface="Aptos" panose="020B0004020202020204" pitchFamily="34" charset="0"/>
            </a:rPr>
            <a:t>Utilice únicamente el sitio web oficial y las aplicaciones del banco para acceder a las cuentas.</a:t>
          </a:r>
          <a:endParaRPr lang="en-US" sz="2400" b="0" kern="1200" dirty="0">
            <a:latin typeface="Aptos" panose="020B0004020202020204" pitchFamily="34" charset="0"/>
            <a:ea typeface="Cambria" panose="02040503050406030204" pitchFamily="18" charset="0"/>
          </a:endParaRPr>
        </a:p>
      </dsp:txBody>
      <dsp:txXfrm>
        <a:off x="1719566" y="636"/>
        <a:ext cx="9169413" cy="1488802"/>
      </dsp:txXfrm>
    </dsp:sp>
    <dsp:sp modelId="{B3FDC2A5-017D-4E3C-99BE-889B931383F2}">
      <dsp:nvSpPr>
        <dsp:cNvPr id="0" name=""/>
        <dsp:cNvSpPr/>
      </dsp:nvSpPr>
      <dsp:spPr>
        <a:xfrm>
          <a:off x="0" y="1861638"/>
          <a:ext cx="10888980" cy="148880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26F1E9-A16F-492B-A2E6-52795D094E56}">
      <dsp:nvSpPr>
        <dsp:cNvPr id="0" name=""/>
        <dsp:cNvSpPr/>
      </dsp:nvSpPr>
      <dsp:spPr>
        <a:xfrm>
          <a:off x="450362" y="2196619"/>
          <a:ext cx="818841" cy="81884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47289C-841F-4AA3-9FCF-CD74B20F0644}">
      <dsp:nvSpPr>
        <dsp:cNvPr id="0" name=""/>
        <dsp:cNvSpPr/>
      </dsp:nvSpPr>
      <dsp:spPr>
        <a:xfrm>
          <a:off x="1719566" y="1861638"/>
          <a:ext cx="9169413" cy="1488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565" tIns="157565" rIns="157565" bIns="157565" numCol="1" spcCol="1270" anchor="ctr" anchorCtr="0">
          <a:noAutofit/>
        </a:bodyPr>
        <a:lstStyle/>
        <a:p>
          <a:pPr marL="0" lvl="0" indent="0" algn="l" defTabSz="1066800">
            <a:lnSpc>
              <a:spcPct val="100000"/>
            </a:lnSpc>
            <a:spcBef>
              <a:spcPct val="0"/>
            </a:spcBef>
            <a:spcAft>
              <a:spcPct val="35000"/>
            </a:spcAft>
            <a:buNone/>
          </a:pPr>
          <a:r>
            <a:rPr lang="es-ES" sz="2400" kern="1200" dirty="0">
              <a:latin typeface="Aptos" panose="020B0004020202020204" pitchFamily="34" charset="0"/>
            </a:rPr>
            <a:t>Evite hacer clic en enlaces de correo electrónico que pretenden dirigirlo al sitio web de un banco.</a:t>
          </a:r>
          <a:endParaRPr lang="en-US" sz="2400" kern="1200" dirty="0">
            <a:latin typeface="Aptos" panose="020B0004020202020204" pitchFamily="34" charset="0"/>
            <a:ea typeface="Cambria" panose="02040503050406030204" pitchFamily="18" charset="0"/>
          </a:endParaRPr>
        </a:p>
      </dsp:txBody>
      <dsp:txXfrm>
        <a:off x="1719566" y="1861638"/>
        <a:ext cx="9169413" cy="1488802"/>
      </dsp:txXfrm>
    </dsp:sp>
    <dsp:sp modelId="{EEB9BB86-2819-4BB3-B276-7575810710AA}">
      <dsp:nvSpPr>
        <dsp:cNvPr id="0" name=""/>
        <dsp:cNvSpPr/>
      </dsp:nvSpPr>
      <dsp:spPr>
        <a:xfrm>
          <a:off x="0" y="3687103"/>
          <a:ext cx="10888980" cy="148880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9D9778-BD54-43DF-8E9C-71140C4A5329}">
      <dsp:nvSpPr>
        <dsp:cNvPr id="0" name=""/>
        <dsp:cNvSpPr/>
      </dsp:nvSpPr>
      <dsp:spPr>
        <a:xfrm>
          <a:off x="450362" y="4057622"/>
          <a:ext cx="818841" cy="81884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D707D8-583D-4C18-A11E-47506727DB84}">
      <dsp:nvSpPr>
        <dsp:cNvPr id="0" name=""/>
        <dsp:cNvSpPr/>
      </dsp:nvSpPr>
      <dsp:spPr>
        <a:xfrm>
          <a:off x="1719566" y="3722641"/>
          <a:ext cx="9169413" cy="1488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565" tIns="157565" rIns="157565" bIns="157565" numCol="1" spcCol="1270" anchor="ctr" anchorCtr="0">
          <a:noAutofit/>
        </a:bodyPr>
        <a:lstStyle/>
        <a:p>
          <a:pPr marL="0" lvl="0" indent="0" algn="l" defTabSz="1066800">
            <a:lnSpc>
              <a:spcPct val="100000"/>
            </a:lnSpc>
            <a:spcBef>
              <a:spcPct val="0"/>
            </a:spcBef>
            <a:spcAft>
              <a:spcPct val="35000"/>
            </a:spcAft>
            <a:buNone/>
          </a:pPr>
          <a:r>
            <a:rPr lang="es-ES" sz="2400" kern="1200" dirty="0">
              <a:latin typeface="Aptos" panose="020B0004020202020204" pitchFamily="34" charset="0"/>
            </a:rPr>
            <a:t>Escriba la </a:t>
          </a:r>
          <a:r>
            <a:rPr lang="es-ES" sz="2400" b="1" kern="1200" dirty="0">
              <a:latin typeface="Aptos" panose="020B0004020202020204" pitchFamily="34" charset="0"/>
            </a:rPr>
            <a:t>dirección web del banco </a:t>
          </a:r>
          <a:r>
            <a:rPr lang="es-ES" sz="2400" kern="1200" dirty="0">
              <a:latin typeface="Aptos" panose="020B0004020202020204" pitchFamily="34" charset="0"/>
            </a:rPr>
            <a:t>directamente en el navegador y asegúrese de estar en el sitio legítimo y seguro del banco.</a:t>
          </a:r>
          <a:endParaRPr lang="en-US" sz="2400" kern="1200" dirty="0">
            <a:latin typeface="Aptos" panose="020B0004020202020204" pitchFamily="34" charset="0"/>
            <a:ea typeface="Cambria" panose="02040503050406030204" pitchFamily="18" charset="0"/>
          </a:endParaRPr>
        </a:p>
      </dsp:txBody>
      <dsp:txXfrm>
        <a:off x="1719566" y="3722641"/>
        <a:ext cx="9169413" cy="14888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30D0B2-D5F8-4D0C-B3D1-EFC9BF353892}">
      <dsp:nvSpPr>
        <dsp:cNvPr id="0" name=""/>
        <dsp:cNvSpPr/>
      </dsp:nvSpPr>
      <dsp:spPr>
        <a:xfrm>
          <a:off x="0" y="569"/>
          <a:ext cx="10515600" cy="133341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3BB3C4-D48C-46B1-8A32-9E3951CBB395}">
      <dsp:nvSpPr>
        <dsp:cNvPr id="0" name=""/>
        <dsp:cNvSpPr/>
      </dsp:nvSpPr>
      <dsp:spPr>
        <a:xfrm>
          <a:off x="403358" y="300588"/>
          <a:ext cx="733379" cy="733379"/>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7462E3-B2C6-419A-9325-3F627D30FBAC}">
      <dsp:nvSpPr>
        <dsp:cNvPr id="0" name=""/>
        <dsp:cNvSpPr/>
      </dsp:nvSpPr>
      <dsp:spPr>
        <a:xfrm>
          <a:off x="1540097" y="569"/>
          <a:ext cx="8975502" cy="1333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120" tIns="141120" rIns="141120" bIns="141120" numCol="1" spcCol="1270" anchor="ctr" anchorCtr="0">
          <a:noAutofit/>
        </a:bodyPr>
        <a:lstStyle/>
        <a:p>
          <a:pPr marL="0" lvl="0" indent="0" algn="l" defTabSz="977900">
            <a:lnSpc>
              <a:spcPct val="100000"/>
            </a:lnSpc>
            <a:spcBef>
              <a:spcPct val="0"/>
            </a:spcBef>
            <a:spcAft>
              <a:spcPct val="35000"/>
            </a:spcAft>
            <a:buNone/>
          </a:pPr>
          <a:r>
            <a:rPr lang="es-ES" sz="2200" i="0" kern="1200" dirty="0">
              <a:latin typeface="Aptos" panose="020B0004020202020204" pitchFamily="34" charset="0"/>
            </a:rPr>
            <a:t>Utilice datos biométricos para iniciar sesión, ya que es extremadamente difícil para los estafadores manipularlos.</a:t>
          </a:r>
          <a:endParaRPr lang="en-US" sz="2200" b="0" i="0" kern="1200" dirty="0">
            <a:latin typeface="Aptos" panose="020B0004020202020204" pitchFamily="34" charset="0"/>
            <a:ea typeface="Cambria" panose="02040503050406030204" pitchFamily="18" charset="0"/>
          </a:endParaRPr>
        </a:p>
      </dsp:txBody>
      <dsp:txXfrm>
        <a:off x="1540097" y="569"/>
        <a:ext cx="8975502" cy="1333417"/>
      </dsp:txXfrm>
    </dsp:sp>
    <dsp:sp modelId="{B3FDC2A5-017D-4E3C-99BE-889B931383F2}">
      <dsp:nvSpPr>
        <dsp:cNvPr id="0" name=""/>
        <dsp:cNvSpPr/>
      </dsp:nvSpPr>
      <dsp:spPr>
        <a:xfrm>
          <a:off x="0" y="1667342"/>
          <a:ext cx="10515600" cy="133341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26F1E9-A16F-492B-A2E6-52795D094E56}">
      <dsp:nvSpPr>
        <dsp:cNvPr id="0" name=""/>
        <dsp:cNvSpPr/>
      </dsp:nvSpPr>
      <dsp:spPr>
        <a:xfrm>
          <a:off x="403358" y="1967361"/>
          <a:ext cx="733379" cy="733379"/>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47289C-841F-4AA3-9FCF-CD74B20F0644}">
      <dsp:nvSpPr>
        <dsp:cNvPr id="0" name=""/>
        <dsp:cNvSpPr/>
      </dsp:nvSpPr>
      <dsp:spPr>
        <a:xfrm>
          <a:off x="1540097" y="1667342"/>
          <a:ext cx="8975502" cy="1333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120" tIns="141120" rIns="141120" bIns="141120" numCol="1" spcCol="1270" anchor="ctr" anchorCtr="0">
          <a:noAutofit/>
        </a:bodyPr>
        <a:lstStyle/>
        <a:p>
          <a:pPr marL="0" lvl="0" indent="0" algn="l" defTabSz="977900">
            <a:lnSpc>
              <a:spcPct val="100000"/>
            </a:lnSpc>
            <a:spcBef>
              <a:spcPct val="0"/>
            </a:spcBef>
            <a:spcAft>
              <a:spcPct val="35000"/>
            </a:spcAft>
            <a:buNone/>
          </a:pPr>
          <a:r>
            <a:rPr lang="es-ES" sz="2200" i="0" kern="1200" dirty="0">
              <a:latin typeface="Aptos" panose="020B0004020202020204" pitchFamily="34" charset="0"/>
            </a:rPr>
            <a:t>Las contraseñas son tan fuertes como la seguridad de su red y pueden caer fácilmente en manos de delincuentes a través del registro de teclas cuando el hardware se ve comprometido por malware.</a:t>
          </a:r>
          <a:endParaRPr lang="en-US" sz="2200" i="0" kern="1200" dirty="0">
            <a:latin typeface="Aptos" panose="020B0004020202020204" pitchFamily="34" charset="0"/>
            <a:ea typeface="Cambria" panose="02040503050406030204" pitchFamily="18" charset="0"/>
          </a:endParaRPr>
        </a:p>
      </dsp:txBody>
      <dsp:txXfrm>
        <a:off x="1540097" y="1667342"/>
        <a:ext cx="8975502" cy="1333417"/>
      </dsp:txXfrm>
    </dsp:sp>
    <dsp:sp modelId="{EEB9BB86-2819-4BB3-B276-7575810710AA}">
      <dsp:nvSpPr>
        <dsp:cNvPr id="0" name=""/>
        <dsp:cNvSpPr/>
      </dsp:nvSpPr>
      <dsp:spPr>
        <a:xfrm>
          <a:off x="0" y="3302285"/>
          <a:ext cx="10515600" cy="133341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9D9778-BD54-43DF-8E9C-71140C4A5329}">
      <dsp:nvSpPr>
        <dsp:cNvPr id="0" name=""/>
        <dsp:cNvSpPr/>
      </dsp:nvSpPr>
      <dsp:spPr>
        <a:xfrm>
          <a:off x="403358" y="3634133"/>
          <a:ext cx="733379" cy="733379"/>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D707D8-583D-4C18-A11E-47506727DB84}">
      <dsp:nvSpPr>
        <dsp:cNvPr id="0" name=""/>
        <dsp:cNvSpPr/>
      </dsp:nvSpPr>
      <dsp:spPr>
        <a:xfrm>
          <a:off x="1540097" y="3334114"/>
          <a:ext cx="8975502" cy="1333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120" tIns="141120" rIns="141120" bIns="141120" numCol="1" spcCol="1270" anchor="ctr" anchorCtr="0">
          <a:noAutofit/>
        </a:bodyPr>
        <a:lstStyle/>
        <a:p>
          <a:pPr marL="0" lvl="0" indent="0" algn="l" defTabSz="977900">
            <a:lnSpc>
              <a:spcPct val="100000"/>
            </a:lnSpc>
            <a:spcBef>
              <a:spcPct val="0"/>
            </a:spcBef>
            <a:spcAft>
              <a:spcPct val="35000"/>
            </a:spcAft>
            <a:buNone/>
          </a:pPr>
          <a:r>
            <a:rPr lang="es-ES" sz="2200" kern="1200" dirty="0">
              <a:latin typeface="Aptos" panose="020B0004020202020204" pitchFamily="34" charset="0"/>
            </a:rPr>
            <a:t>Tenga cuidado: no escriba las contraseñas y los códigos en archivos de fácil lectura (por ejemplo, Word, Excel, ...) ni en trozos de papel.</a:t>
          </a:r>
          <a:endParaRPr lang="en-US" sz="2200" kern="1200" dirty="0">
            <a:latin typeface="Aptos" panose="020B0004020202020204" pitchFamily="34" charset="0"/>
            <a:ea typeface="Cambria" panose="02040503050406030204" pitchFamily="18" charset="0"/>
          </a:endParaRPr>
        </a:p>
      </dsp:txBody>
      <dsp:txXfrm>
        <a:off x="1540097" y="3334114"/>
        <a:ext cx="8975502" cy="13334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30D0B2-D5F8-4D0C-B3D1-EFC9BF353892}">
      <dsp:nvSpPr>
        <dsp:cNvPr id="0" name=""/>
        <dsp:cNvSpPr/>
      </dsp:nvSpPr>
      <dsp:spPr>
        <a:xfrm>
          <a:off x="0" y="335869"/>
          <a:ext cx="10515600" cy="192361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3BB3C4-D48C-46B1-8A32-9E3951CBB395}">
      <dsp:nvSpPr>
        <dsp:cNvPr id="0" name=""/>
        <dsp:cNvSpPr/>
      </dsp:nvSpPr>
      <dsp:spPr>
        <a:xfrm>
          <a:off x="581893" y="768682"/>
          <a:ext cx="1057988" cy="1057988"/>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7462E3-B2C6-419A-9325-3F627D30FBAC}">
      <dsp:nvSpPr>
        <dsp:cNvPr id="0" name=""/>
        <dsp:cNvSpPr/>
      </dsp:nvSpPr>
      <dsp:spPr>
        <a:xfrm>
          <a:off x="2221776" y="381632"/>
          <a:ext cx="8293823" cy="1923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583" tIns="203583" rIns="203583" bIns="203583" numCol="1" spcCol="1270" anchor="ctr" anchorCtr="0">
          <a:noAutofit/>
        </a:bodyPr>
        <a:lstStyle/>
        <a:p>
          <a:pPr marL="0" lvl="0" indent="0" algn="l" defTabSz="1066800">
            <a:lnSpc>
              <a:spcPct val="100000"/>
            </a:lnSpc>
            <a:spcBef>
              <a:spcPct val="0"/>
            </a:spcBef>
            <a:spcAft>
              <a:spcPct val="35000"/>
            </a:spcAft>
            <a:buNone/>
          </a:pPr>
          <a:r>
            <a:rPr lang="es" sz="2400" b="1" kern="1200" dirty="0">
              <a:solidFill>
                <a:schemeClr val="tx1"/>
              </a:solidFill>
              <a:latin typeface="Aptos" panose="020B0004020202020204" pitchFamily="34" charset="0"/>
              <a:cs typeface="+mj-cs"/>
            </a:rPr>
            <a:t>Cualquiera </a:t>
          </a:r>
          <a:r>
            <a:rPr lang="es" sz="2400" kern="1200" dirty="0">
              <a:latin typeface="Aptos" panose="020B0004020202020204" pitchFamily="34" charset="0"/>
            </a:rPr>
            <a:t>puede ser un objetivo por cualquier motivo, sin importar </a:t>
          </a:r>
          <a:r>
            <a:rPr lang="es" sz="2400" b="1" kern="1200" dirty="0">
              <a:solidFill>
                <a:schemeClr val="tx1"/>
              </a:solidFill>
              <a:latin typeface="Aptos" panose="020B0004020202020204" pitchFamily="34" charset="0"/>
              <a:cs typeface="+mj-cs"/>
            </a:rPr>
            <a:t>quién seas</a:t>
          </a:r>
          <a:r>
            <a:rPr lang="es" sz="2400" kern="1200" dirty="0">
              <a:latin typeface="Aptos" panose="020B0004020202020204" pitchFamily="34" charset="0"/>
            </a:rPr>
            <a:t>, </a:t>
          </a:r>
          <a:r>
            <a:rPr lang="es" sz="2400" b="1" kern="1200" dirty="0">
              <a:solidFill>
                <a:schemeClr val="tx1"/>
              </a:solidFill>
              <a:latin typeface="Aptos" panose="020B0004020202020204" pitchFamily="34" charset="0"/>
              <a:cs typeface="+mj-cs"/>
            </a:rPr>
            <a:t>qué plataforma </a:t>
          </a:r>
          <a:r>
            <a:rPr lang="es" sz="2400" kern="1200" dirty="0">
              <a:latin typeface="Aptos" panose="020B0004020202020204" pitchFamily="34" charset="0"/>
            </a:rPr>
            <a:t>uses o </a:t>
          </a:r>
          <a:r>
            <a:rPr lang="es" sz="2400" b="1" kern="1200" dirty="0">
              <a:solidFill>
                <a:schemeClr val="tx1"/>
              </a:solidFill>
              <a:latin typeface="Aptos" panose="020B0004020202020204" pitchFamily="34" charset="0"/>
              <a:cs typeface="+mj-cs"/>
            </a:rPr>
            <a:t>cuánto dinero </a:t>
          </a:r>
          <a:r>
            <a:rPr lang="es" sz="2400" kern="1200" dirty="0">
              <a:latin typeface="Aptos" panose="020B0004020202020204" pitchFamily="34" charset="0"/>
            </a:rPr>
            <a:t>tengas.</a:t>
          </a:r>
          <a:endParaRPr lang="en-US" sz="2400" b="0" i="0" kern="1200" dirty="0">
            <a:latin typeface="Aptos" panose="020B0004020202020204" pitchFamily="34" charset="0"/>
            <a:ea typeface="Cambria" panose="02040503050406030204" pitchFamily="18" charset="0"/>
          </a:endParaRPr>
        </a:p>
      </dsp:txBody>
      <dsp:txXfrm>
        <a:off x="2221776" y="381632"/>
        <a:ext cx="8293823" cy="1923615"/>
      </dsp:txXfrm>
    </dsp:sp>
    <dsp:sp modelId="{B3FDC2A5-017D-4E3C-99BE-889B931383F2}">
      <dsp:nvSpPr>
        <dsp:cNvPr id="0" name=""/>
        <dsp:cNvSpPr/>
      </dsp:nvSpPr>
      <dsp:spPr>
        <a:xfrm>
          <a:off x="0" y="2720087"/>
          <a:ext cx="10515600" cy="192361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26F1E9-A16F-492B-A2E6-52795D094E56}">
      <dsp:nvSpPr>
        <dsp:cNvPr id="0" name=""/>
        <dsp:cNvSpPr/>
      </dsp:nvSpPr>
      <dsp:spPr>
        <a:xfrm>
          <a:off x="581893" y="3058701"/>
          <a:ext cx="1057988" cy="1057988"/>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47289C-841F-4AA3-9FCF-CD74B20F0644}">
      <dsp:nvSpPr>
        <dsp:cNvPr id="0" name=""/>
        <dsp:cNvSpPr/>
      </dsp:nvSpPr>
      <dsp:spPr>
        <a:xfrm>
          <a:off x="2221776" y="2609402"/>
          <a:ext cx="8293823" cy="1923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583" tIns="203583" rIns="203583" bIns="203583" numCol="1" spcCol="1270" anchor="ctr" anchorCtr="0">
          <a:noAutofit/>
        </a:bodyPr>
        <a:lstStyle/>
        <a:p>
          <a:pPr marL="0" lvl="0" indent="0" algn="l" defTabSz="1066800">
            <a:lnSpc>
              <a:spcPct val="100000"/>
            </a:lnSpc>
            <a:spcBef>
              <a:spcPct val="0"/>
            </a:spcBef>
            <a:spcAft>
              <a:spcPct val="35000"/>
            </a:spcAft>
            <a:buNone/>
          </a:pPr>
          <a:r>
            <a:rPr lang="es" sz="2400" kern="1200" dirty="0">
              <a:latin typeface="Aptos" panose="020B0004020202020204" pitchFamily="34" charset="0"/>
            </a:rPr>
            <a:t>Según las búsquedas de Google, en 2024, en promedio, </a:t>
          </a:r>
          <a:r>
            <a:rPr lang="es" sz="2400" b="1" kern="1200" dirty="0">
              <a:solidFill>
                <a:schemeClr val="tx1"/>
              </a:solidFill>
              <a:latin typeface="Aptos" panose="020B0004020202020204" pitchFamily="34" charset="0"/>
            </a:rPr>
            <a:t>68 000 usuarios de Facebook</a:t>
          </a:r>
          <a:r>
            <a:rPr lang="es" sz="2400" b="1" kern="1200" dirty="0">
              <a:solidFill>
                <a:schemeClr val="accent2"/>
              </a:solidFill>
              <a:latin typeface="Aptos" panose="020B0004020202020204" pitchFamily="34" charset="0"/>
            </a:rPr>
            <a:t> </a:t>
          </a:r>
          <a:r>
            <a:rPr lang="es" sz="2400" kern="1200" dirty="0">
              <a:latin typeface="Aptos" panose="020B0004020202020204" pitchFamily="34" charset="0"/>
            </a:rPr>
            <a:t>y </a:t>
          </a:r>
          <a:r>
            <a:rPr lang="es" sz="2400" b="1" kern="1200" dirty="0">
              <a:solidFill>
                <a:schemeClr val="tx1"/>
              </a:solidFill>
              <a:latin typeface="Aptos" panose="020B0004020202020204" pitchFamily="34" charset="0"/>
            </a:rPr>
            <a:t>36 000 usuarios de Instagram </a:t>
          </a:r>
          <a:r>
            <a:rPr lang="es" sz="2400" kern="1200" dirty="0">
              <a:latin typeface="Aptos" panose="020B0004020202020204" pitchFamily="34" charset="0"/>
            </a:rPr>
            <a:t>consultaron a Google cada mes para obtener información sobre cómo recuperar una </a:t>
          </a:r>
          <a:r>
            <a:rPr lang="es" sz="2400" b="1" kern="1200" dirty="0">
              <a:solidFill>
                <a:schemeClr val="tx1"/>
              </a:solidFill>
              <a:latin typeface="Aptos" panose="020B0004020202020204" pitchFamily="34" charset="0"/>
            </a:rPr>
            <a:t>cuenta hackeada</a:t>
          </a:r>
          <a:r>
            <a:rPr lang="es" sz="2400" kern="1200" dirty="0">
              <a:latin typeface="Aptos" panose="020B0004020202020204" pitchFamily="34" charset="0"/>
            </a:rPr>
            <a:t>.</a:t>
          </a:r>
          <a:endParaRPr lang="en-US" sz="2400" i="0" kern="1200" dirty="0">
            <a:latin typeface="Aptos" panose="020B0004020202020204" pitchFamily="34" charset="0"/>
            <a:ea typeface="Cambria" panose="02040503050406030204" pitchFamily="18" charset="0"/>
          </a:endParaRPr>
        </a:p>
      </dsp:txBody>
      <dsp:txXfrm>
        <a:off x="2221776" y="2609402"/>
        <a:ext cx="8293823" cy="19236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30D0B2-D5F8-4D0C-B3D1-EFC9BF353892}">
      <dsp:nvSpPr>
        <dsp:cNvPr id="0" name=""/>
        <dsp:cNvSpPr/>
      </dsp:nvSpPr>
      <dsp:spPr>
        <a:xfrm>
          <a:off x="0" y="287781"/>
          <a:ext cx="10888980" cy="23742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3BB3C4-D48C-46B1-8A32-9E3951CBB395}">
      <dsp:nvSpPr>
        <dsp:cNvPr id="0" name=""/>
        <dsp:cNvSpPr/>
      </dsp:nvSpPr>
      <dsp:spPr>
        <a:xfrm>
          <a:off x="718195" y="821977"/>
          <a:ext cx="1305810" cy="130581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7462E3-B2C6-419A-9325-3F627D30FBAC}">
      <dsp:nvSpPr>
        <dsp:cNvPr id="0" name=""/>
        <dsp:cNvSpPr/>
      </dsp:nvSpPr>
      <dsp:spPr>
        <a:xfrm>
          <a:off x="2742202" y="287781"/>
          <a:ext cx="8146777" cy="2374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270" tIns="251270" rIns="251270" bIns="251270" numCol="1" spcCol="1270" anchor="ctr" anchorCtr="0">
          <a:noAutofit/>
        </a:bodyPr>
        <a:lstStyle/>
        <a:p>
          <a:pPr marL="0" lvl="0" indent="0" algn="l" defTabSz="1066800">
            <a:lnSpc>
              <a:spcPct val="100000"/>
            </a:lnSpc>
            <a:spcBef>
              <a:spcPct val="0"/>
            </a:spcBef>
            <a:spcAft>
              <a:spcPct val="35000"/>
            </a:spcAft>
            <a:buNone/>
          </a:pPr>
          <a:r>
            <a:rPr lang="es" sz="2400" b="1" kern="1200" dirty="0">
              <a:solidFill>
                <a:srgbClr val="FFAA5A"/>
              </a:solidFill>
              <a:latin typeface="Aptos" panose="020B0004020202020204" pitchFamily="34" charset="0"/>
              <a:cs typeface="Arial" panose="020B0604020202020204" pitchFamily="34" charset="0"/>
            </a:rPr>
            <a:t>La protección de datos personales </a:t>
          </a:r>
          <a:r>
            <a:rPr lang="es" sz="2400" kern="1200" dirty="0">
              <a:latin typeface="Aptos" panose="020B0004020202020204" pitchFamily="34" charset="0"/>
              <a:cs typeface="Arial" panose="020B0604020202020204" pitchFamily="34" charset="0"/>
            </a:rPr>
            <a:t>y </a:t>
          </a:r>
          <a:r>
            <a:rPr lang="es" sz="2400" b="1" kern="1200" dirty="0">
              <a:solidFill>
                <a:srgbClr val="FFAA5A"/>
              </a:solidFill>
              <a:latin typeface="Aptos" panose="020B0004020202020204" pitchFamily="34" charset="0"/>
              <a:cs typeface="Arial" panose="020B0604020202020204" pitchFamily="34" charset="0"/>
            </a:rPr>
            <a:t>minimización de riesgos de seguridad</a:t>
          </a:r>
          <a:r>
            <a:rPr lang="sk-SK" sz="2400" kern="1200" dirty="0">
              <a:solidFill>
                <a:schemeClr val="accent2"/>
              </a:solidFill>
              <a:latin typeface="Aptos" panose="020B0004020202020204" pitchFamily="34" charset="0"/>
              <a:cs typeface="Arial" panose="020B0604020202020204" pitchFamily="34" charset="0"/>
            </a:rPr>
            <a:t> </a:t>
          </a:r>
          <a:r>
            <a:rPr lang="es" sz="2400" kern="1200" dirty="0">
              <a:latin typeface="Aptos" panose="020B0004020202020204" pitchFamily="34" charset="0"/>
              <a:cs typeface="Arial" panose="020B0604020202020204" pitchFamily="34" charset="0"/>
            </a:rPr>
            <a:t>es una tarea clave de todos los usuarios de redes sociales por</a:t>
          </a:r>
          <a:r>
            <a:rPr lang="sk-SK" sz="2400" kern="1200" dirty="0">
              <a:latin typeface="Aptos" panose="020B0004020202020204" pitchFamily="34" charset="0"/>
              <a:cs typeface="Arial" panose="020B0604020202020204" pitchFamily="34" charset="0"/>
            </a:rPr>
            <a:t> </a:t>
          </a:r>
          <a:r>
            <a:rPr lang="es-ES" sz="2400" kern="1200" dirty="0">
              <a:latin typeface="Aptos" panose="020B0004020202020204" pitchFamily="34" charset="0"/>
              <a:cs typeface="Arial" panose="020B0604020202020204" pitchFamily="34" charset="0"/>
            </a:rPr>
            <a:t>su crecimiento </a:t>
          </a:r>
          <a:r>
            <a:rPr lang="es" sz="2400" kern="1200" dirty="0">
              <a:latin typeface="Aptos" panose="020B0004020202020204" pitchFamily="34" charset="0"/>
              <a:cs typeface="Arial" panose="020B0604020202020204" pitchFamily="34" charset="0"/>
            </a:rPr>
            <a:t>en popularidad e interconexión.</a:t>
          </a:r>
          <a:endParaRPr lang="en-US" sz="2400" kern="1200" dirty="0">
            <a:latin typeface="Aptos" panose="020B0004020202020204" pitchFamily="34" charset="0"/>
            <a:ea typeface="Cambria" panose="02040503050406030204" pitchFamily="18" charset="0"/>
          </a:endParaRPr>
        </a:p>
      </dsp:txBody>
      <dsp:txXfrm>
        <a:off x="2742202" y="287781"/>
        <a:ext cx="8146777" cy="2374201"/>
      </dsp:txXfrm>
    </dsp:sp>
    <dsp:sp modelId="{B3FDC2A5-017D-4E3C-99BE-889B931383F2}">
      <dsp:nvSpPr>
        <dsp:cNvPr id="0" name=""/>
        <dsp:cNvSpPr/>
      </dsp:nvSpPr>
      <dsp:spPr>
        <a:xfrm>
          <a:off x="0" y="3093656"/>
          <a:ext cx="10888980" cy="23742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26F1E9-A16F-492B-A2E6-52795D094E56}">
      <dsp:nvSpPr>
        <dsp:cNvPr id="0" name=""/>
        <dsp:cNvSpPr/>
      </dsp:nvSpPr>
      <dsp:spPr>
        <a:xfrm>
          <a:off x="718195" y="3627851"/>
          <a:ext cx="1305810" cy="130581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47289C-841F-4AA3-9FCF-CD74B20F0644}">
      <dsp:nvSpPr>
        <dsp:cNvPr id="0" name=""/>
        <dsp:cNvSpPr/>
      </dsp:nvSpPr>
      <dsp:spPr>
        <a:xfrm>
          <a:off x="2742202" y="3093656"/>
          <a:ext cx="8146777" cy="2374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270" tIns="251270" rIns="251270" bIns="251270" numCol="1" spcCol="1270" anchor="ctr" anchorCtr="0">
          <a:noAutofit/>
        </a:bodyPr>
        <a:lstStyle/>
        <a:p>
          <a:pPr marL="0" lvl="0" indent="0" algn="l" defTabSz="1066800">
            <a:lnSpc>
              <a:spcPct val="100000"/>
            </a:lnSpc>
            <a:spcBef>
              <a:spcPct val="0"/>
            </a:spcBef>
            <a:spcAft>
              <a:spcPct val="35000"/>
            </a:spcAft>
            <a:buNone/>
          </a:pPr>
          <a:r>
            <a:rPr lang="es" sz="2400" kern="1200" dirty="0">
              <a:latin typeface="Aptos" panose="020B0004020202020204" pitchFamily="34" charset="0"/>
              <a:cs typeface="Arial" panose="020B0604020202020204" pitchFamily="34" charset="0"/>
            </a:rPr>
            <a:t>Asegurar su </a:t>
          </a:r>
          <a:r>
            <a:rPr lang="es" sz="2400" b="1" kern="1200" dirty="0">
              <a:solidFill>
                <a:srgbClr val="FFAA5A"/>
              </a:solidFill>
              <a:latin typeface="Aptos" panose="020B0004020202020204" pitchFamily="34" charset="0"/>
              <a:cs typeface="+mj-cs"/>
            </a:rPr>
            <a:t>cuenta de red social</a:t>
          </a:r>
          <a:r>
            <a:rPr lang="sk-SK" sz="2400" b="1" kern="1200" dirty="0">
              <a:solidFill>
                <a:srgbClr val="FFAA5A"/>
              </a:solidFill>
              <a:latin typeface="Aptos" panose="020B0004020202020204" pitchFamily="34" charset="0"/>
              <a:cs typeface="+mj-cs"/>
            </a:rPr>
            <a:t> </a:t>
          </a:r>
          <a:r>
            <a:rPr lang="es" sz="2400" kern="1200" dirty="0">
              <a:latin typeface="Aptos" panose="020B0004020202020204" pitchFamily="34" charset="0"/>
              <a:cs typeface="Arial" panose="020B0604020202020204" pitchFamily="34" charset="0"/>
            </a:rPr>
            <a:t>de </a:t>
          </a:r>
          <a:r>
            <a:rPr lang="es" sz="2400" b="1" kern="1200" dirty="0">
              <a:latin typeface="Aptos" panose="020B0004020202020204" pitchFamily="34" charset="0"/>
              <a:cs typeface="Arial" panose="020B0604020202020204" pitchFamily="34" charset="0"/>
            </a:rPr>
            <a:t>amenazas a la privacidad, seguridad y protección</a:t>
          </a:r>
          <a:r>
            <a:rPr lang="sk-SK" sz="2400" b="1" kern="1200" dirty="0">
              <a:latin typeface="Aptos" panose="020B0004020202020204" pitchFamily="34" charset="0"/>
              <a:cs typeface="Arial" panose="020B0604020202020204" pitchFamily="34" charset="0"/>
            </a:rPr>
            <a:t> </a:t>
          </a:r>
          <a:r>
            <a:rPr lang="es" sz="2400" kern="1200" dirty="0">
              <a:latin typeface="Aptos" panose="020B0004020202020204" pitchFamily="34" charset="0"/>
              <a:cs typeface="Arial" panose="020B0604020202020204" pitchFamily="34" charset="0"/>
            </a:rPr>
            <a:t>no es demasiado difícil si sigues</a:t>
          </a:r>
          <a:r>
            <a:rPr lang="sk-SK" sz="2400" kern="1200" dirty="0">
              <a:latin typeface="Aptos" panose="020B0004020202020204" pitchFamily="34" charset="0"/>
              <a:cs typeface="Arial" panose="020B0604020202020204" pitchFamily="34" charset="0"/>
            </a:rPr>
            <a:t> </a:t>
          </a:r>
          <a:r>
            <a:rPr lang="es" sz="2400" b="1" kern="1200" dirty="0">
              <a:solidFill>
                <a:srgbClr val="FFAA5A"/>
              </a:solidFill>
              <a:latin typeface="Aptos" panose="020B0004020202020204" pitchFamily="34" charset="0"/>
              <a:cs typeface="Arial" panose="020B0604020202020204" pitchFamily="34" charset="0"/>
            </a:rPr>
            <a:t>prácticas básicas recomendadas</a:t>
          </a:r>
          <a:r>
            <a:rPr lang="sk-SK" sz="2400" b="1" kern="1200" dirty="0">
              <a:solidFill>
                <a:srgbClr val="FFAA5A"/>
              </a:solidFill>
              <a:latin typeface="Aptos" panose="020B0004020202020204" pitchFamily="34" charset="0"/>
              <a:cs typeface="Arial" panose="020B0604020202020204" pitchFamily="34" charset="0"/>
            </a:rPr>
            <a:t> </a:t>
          </a:r>
          <a:r>
            <a:rPr lang="es" sz="2400" kern="1200" dirty="0">
              <a:latin typeface="Aptos" panose="020B0004020202020204" pitchFamily="34" charset="0"/>
              <a:cs typeface="Arial" panose="020B0604020202020204" pitchFamily="34" charset="0"/>
            </a:rPr>
            <a:t>para alertarlo sobre </a:t>
          </a:r>
          <a:r>
            <a:rPr lang="es" sz="2400" b="1" kern="1200" dirty="0">
              <a:latin typeface="Aptos" panose="020B0004020202020204" pitchFamily="34" charset="0"/>
              <a:cs typeface="Arial" panose="020B0604020202020204" pitchFamily="34" charset="0"/>
            </a:rPr>
            <a:t>actividades sospechosas </a:t>
          </a:r>
          <a:r>
            <a:rPr lang="es" sz="2400" kern="1200" dirty="0">
              <a:latin typeface="Aptos" panose="020B0004020202020204" pitchFamily="34" charset="0"/>
              <a:cs typeface="Arial" panose="020B0604020202020204" pitchFamily="34" charset="0"/>
            </a:rPr>
            <a:t>y protegerlo contra </a:t>
          </a:r>
          <a:r>
            <a:rPr lang="es" sz="2400" b="1" kern="1200" dirty="0">
              <a:latin typeface="Aptos" panose="020B0004020202020204" pitchFamily="34" charset="0"/>
              <a:cs typeface="Arial" panose="020B0604020202020204" pitchFamily="34" charset="0"/>
            </a:rPr>
            <a:t>fraudes cibernéticos</a:t>
          </a:r>
          <a:r>
            <a:rPr lang="es" sz="2400" kern="1200" dirty="0">
              <a:latin typeface="Aptos" panose="020B0004020202020204" pitchFamily="34" charset="0"/>
              <a:cs typeface="Arial" panose="020B0604020202020204" pitchFamily="34" charset="0"/>
            </a:rPr>
            <a:t>.</a:t>
          </a:r>
          <a:endParaRPr lang="en-US" sz="2400" kern="1200" dirty="0">
            <a:latin typeface="Aptos" panose="020B0004020202020204" pitchFamily="34" charset="0"/>
            <a:ea typeface="Cambria" panose="02040503050406030204" pitchFamily="18" charset="0"/>
          </a:endParaRPr>
        </a:p>
      </dsp:txBody>
      <dsp:txXfrm>
        <a:off x="2742202" y="3093656"/>
        <a:ext cx="8146777" cy="237420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FB722A-652A-4715-ADE4-F2AE1CA88ED0}" type="datetimeFigureOut">
              <a:rPr lang="sk-SK" smtClean="0"/>
              <a:t>20. 10. 2024</a:t>
            </a:fld>
            <a:endParaRPr lang="sk-S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C97964-D389-42D8-91CE-A46B6AD74BED}" type="slidenum">
              <a:rPr lang="sk-SK" smtClean="0"/>
              <a:t>‹#›</a:t>
            </a:fld>
            <a:endParaRPr lang="sk-SK"/>
          </a:p>
        </p:txBody>
      </p:sp>
    </p:spTree>
    <p:extLst>
      <p:ext uri="{BB962C8B-B14F-4D97-AF65-F5344CB8AC3E}">
        <p14:creationId xmlns:p14="http://schemas.microsoft.com/office/powerpoint/2010/main" val="3686958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9C97964-D389-42D8-91CE-A46B6AD74BED}" type="slidenum">
              <a:rPr lang="sk-SK" smtClean="0"/>
              <a:t>6</a:t>
            </a:fld>
            <a:endParaRPr lang="sk-SK"/>
          </a:p>
        </p:txBody>
      </p:sp>
    </p:spTree>
    <p:extLst>
      <p:ext uri="{BB962C8B-B14F-4D97-AF65-F5344CB8AC3E}">
        <p14:creationId xmlns:p14="http://schemas.microsoft.com/office/powerpoint/2010/main" val="2960092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9C97964-D389-42D8-91CE-A46B6AD74BED}" type="slidenum">
              <a:rPr lang="sk-SK" smtClean="0"/>
              <a:t>27</a:t>
            </a:fld>
            <a:endParaRPr lang="sk-SK"/>
          </a:p>
        </p:txBody>
      </p:sp>
    </p:spTree>
    <p:extLst>
      <p:ext uri="{BB962C8B-B14F-4D97-AF65-F5344CB8AC3E}">
        <p14:creationId xmlns:p14="http://schemas.microsoft.com/office/powerpoint/2010/main" val="828106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9C97964-D389-42D8-91CE-A46B6AD74BED}" type="slidenum">
              <a:rPr lang="sk-SK" smtClean="0"/>
              <a:t>9</a:t>
            </a:fld>
            <a:endParaRPr lang="sk-SK"/>
          </a:p>
        </p:txBody>
      </p:sp>
    </p:spTree>
    <p:extLst>
      <p:ext uri="{BB962C8B-B14F-4D97-AF65-F5344CB8AC3E}">
        <p14:creationId xmlns:p14="http://schemas.microsoft.com/office/powerpoint/2010/main" val="295119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9C97964-D389-42D8-91CE-A46B6AD74BED}" type="slidenum">
              <a:rPr lang="sk-SK" smtClean="0"/>
              <a:t>15</a:t>
            </a:fld>
            <a:endParaRPr lang="sk-SK"/>
          </a:p>
        </p:txBody>
      </p:sp>
    </p:spTree>
    <p:extLst>
      <p:ext uri="{BB962C8B-B14F-4D97-AF65-F5344CB8AC3E}">
        <p14:creationId xmlns:p14="http://schemas.microsoft.com/office/powerpoint/2010/main" val="226748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19C97964-D389-42D8-91CE-A46B6AD74BED}" type="slidenum">
              <a:rPr lang="sk-SK" smtClean="0"/>
              <a:t>19</a:t>
            </a:fld>
            <a:endParaRPr lang="sk-SK"/>
          </a:p>
        </p:txBody>
      </p:sp>
    </p:spTree>
    <p:extLst>
      <p:ext uri="{BB962C8B-B14F-4D97-AF65-F5344CB8AC3E}">
        <p14:creationId xmlns:p14="http://schemas.microsoft.com/office/powerpoint/2010/main" val="3708183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9C97964-D389-42D8-91CE-A46B6AD74BED}" type="slidenum">
              <a:rPr lang="sk-SK" smtClean="0"/>
              <a:t>21</a:t>
            </a:fld>
            <a:endParaRPr lang="sk-SK"/>
          </a:p>
        </p:txBody>
      </p:sp>
    </p:spTree>
    <p:extLst>
      <p:ext uri="{BB962C8B-B14F-4D97-AF65-F5344CB8AC3E}">
        <p14:creationId xmlns:p14="http://schemas.microsoft.com/office/powerpoint/2010/main" val="521787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19C97964-D389-42D8-91CE-A46B6AD74BED}" type="slidenum">
              <a:rPr lang="sk-SK" smtClean="0"/>
              <a:t>23</a:t>
            </a:fld>
            <a:endParaRPr lang="sk-SK"/>
          </a:p>
        </p:txBody>
      </p:sp>
    </p:spTree>
    <p:extLst>
      <p:ext uri="{BB962C8B-B14F-4D97-AF65-F5344CB8AC3E}">
        <p14:creationId xmlns:p14="http://schemas.microsoft.com/office/powerpoint/2010/main" val="536842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19C97964-D389-42D8-91CE-A46B6AD74BED}" type="slidenum">
              <a:rPr lang="sk-SK" smtClean="0"/>
              <a:t>24</a:t>
            </a:fld>
            <a:endParaRPr lang="sk-SK"/>
          </a:p>
        </p:txBody>
      </p:sp>
    </p:spTree>
    <p:extLst>
      <p:ext uri="{BB962C8B-B14F-4D97-AF65-F5344CB8AC3E}">
        <p14:creationId xmlns:p14="http://schemas.microsoft.com/office/powerpoint/2010/main" val="1798504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19C97964-D389-42D8-91CE-A46B6AD74BED}" type="slidenum">
              <a:rPr lang="sk-SK" smtClean="0"/>
              <a:t>25</a:t>
            </a:fld>
            <a:endParaRPr lang="sk-SK"/>
          </a:p>
        </p:txBody>
      </p:sp>
    </p:spTree>
    <p:extLst>
      <p:ext uri="{BB962C8B-B14F-4D97-AF65-F5344CB8AC3E}">
        <p14:creationId xmlns:p14="http://schemas.microsoft.com/office/powerpoint/2010/main" val="3034853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19C97964-D389-42D8-91CE-A46B6AD74BED}" type="slidenum">
              <a:rPr lang="sk-SK" smtClean="0"/>
              <a:t>26</a:t>
            </a:fld>
            <a:endParaRPr lang="sk-SK"/>
          </a:p>
        </p:txBody>
      </p:sp>
    </p:spTree>
    <p:extLst>
      <p:ext uri="{BB962C8B-B14F-4D97-AF65-F5344CB8AC3E}">
        <p14:creationId xmlns:p14="http://schemas.microsoft.com/office/powerpoint/2010/main" val="34542612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á snímka">
    <p:spTree>
      <p:nvGrpSpPr>
        <p:cNvPr id="1" name=""/>
        <p:cNvGrpSpPr/>
        <p:nvPr/>
      </p:nvGrpSpPr>
      <p:grpSpPr>
        <a:xfrm>
          <a:off x="0" y="0"/>
          <a:ext cx="0" cy="0"/>
          <a:chOff x="0" y="0"/>
          <a:chExt cx="0" cy="0"/>
        </a:xfrm>
      </p:grpSpPr>
      <p:sp>
        <p:nvSpPr>
          <p:cNvPr id="15" name="Nadpis 1">
            <a:extLst>
              <a:ext uri="{FF2B5EF4-FFF2-40B4-BE49-F238E27FC236}">
                <a16:creationId xmlns:a16="http://schemas.microsoft.com/office/drawing/2014/main" id="{8C573BC2-7934-898E-58E7-6322923DDF3E}"/>
              </a:ext>
            </a:extLst>
          </p:cNvPr>
          <p:cNvSpPr txBox="1">
            <a:spLocks/>
          </p:cNvSpPr>
          <p:nvPr userDrawn="1"/>
        </p:nvSpPr>
        <p:spPr>
          <a:xfrm>
            <a:off x="1524000" y="2649480"/>
            <a:ext cx="9144000" cy="745313"/>
          </a:xfrm>
          <a:prstGeom prst="rect">
            <a:avLst/>
          </a:prstGeom>
        </p:spPr>
        <p:txBody>
          <a:bodyPr vert="horz" lIns="91440" tIns="45720" rIns="91440" bIns="45720" rtlCol="0" anchor="b">
            <a:normAutofit/>
          </a:bodyPr>
          <a:lstStyle>
            <a:lvl1pPr algn="ctr" defTabSz="914400" rtl="0" eaLnBrk="1" latinLnBrk="0" hangingPunct="1">
              <a:lnSpc>
                <a:spcPct val="100000"/>
              </a:lnSpc>
              <a:spcBef>
                <a:spcPct val="0"/>
              </a:spcBef>
              <a:buNone/>
              <a:defRPr sz="2800" b="1" kern="1200">
                <a:solidFill>
                  <a:srgbClr val="92BAB5"/>
                </a:solidFill>
                <a:latin typeface="+mj-lt"/>
                <a:ea typeface="+mj-ea"/>
                <a:cs typeface="+mj-cs"/>
              </a:defRPr>
            </a:lvl1pPr>
          </a:lstStyle>
          <a:p>
            <a:r>
              <a:rPr lang="sk-SK" sz="2000" dirty="0">
                <a:solidFill>
                  <a:srgbClr val="FFAA5A"/>
                </a:solidFill>
                <a:latin typeface="Cambria" panose="02040503050406030204" pitchFamily="18" charset="0"/>
                <a:ea typeface="Cambria" panose="02040503050406030204" pitchFamily="18" charset="0"/>
              </a:rPr>
              <a:t>ERASMUS+KA220-ADU - </a:t>
            </a:r>
            <a:r>
              <a:rPr lang="en-US" sz="2000" dirty="0">
                <a:solidFill>
                  <a:srgbClr val="FFAA5A"/>
                </a:solidFill>
                <a:latin typeface="Cambria" panose="02040503050406030204" pitchFamily="18" charset="0"/>
                <a:ea typeface="Cambria" panose="02040503050406030204" pitchFamily="18" charset="0"/>
              </a:rPr>
              <a:t>Cooperation partnerships in adult education</a:t>
            </a:r>
            <a:endParaRPr lang="sk-SK" sz="2000" dirty="0">
              <a:solidFill>
                <a:srgbClr val="FFAA5A"/>
              </a:solidFill>
              <a:latin typeface="Cambria" panose="02040503050406030204" pitchFamily="18" charset="0"/>
              <a:ea typeface="Cambria" panose="02040503050406030204" pitchFamily="18" charset="0"/>
            </a:endParaRPr>
          </a:p>
          <a:p>
            <a:r>
              <a:rPr lang="sk-SK" sz="2000" dirty="0">
                <a:solidFill>
                  <a:srgbClr val="FFAA5A"/>
                </a:solidFill>
                <a:latin typeface="Cambria" panose="02040503050406030204" pitchFamily="18" charset="0"/>
                <a:ea typeface="Cambria" panose="02040503050406030204" pitchFamily="18" charset="0"/>
              </a:rPr>
              <a:t>KA220-ADU-2BF13E10 </a:t>
            </a:r>
            <a:endParaRPr lang="en-GB" sz="2000" dirty="0">
              <a:solidFill>
                <a:srgbClr val="FFAA5A"/>
              </a:solidFill>
              <a:latin typeface="Cambria" panose="02040503050406030204" pitchFamily="18" charset="0"/>
              <a:ea typeface="Cambria" panose="02040503050406030204" pitchFamily="18" charset="0"/>
            </a:endParaRPr>
          </a:p>
        </p:txBody>
      </p:sp>
      <p:sp>
        <p:nvSpPr>
          <p:cNvPr id="9" name="BlokTextu 8">
            <a:extLst>
              <a:ext uri="{FF2B5EF4-FFF2-40B4-BE49-F238E27FC236}">
                <a16:creationId xmlns:a16="http://schemas.microsoft.com/office/drawing/2014/main" id="{75A80F42-4977-537D-9CDE-C29C2D5B4E94}"/>
              </a:ext>
            </a:extLst>
          </p:cNvPr>
          <p:cNvSpPr txBox="1"/>
          <p:nvPr userDrawn="1"/>
        </p:nvSpPr>
        <p:spPr>
          <a:xfrm>
            <a:off x="1297172" y="1042061"/>
            <a:ext cx="9597656" cy="1292662"/>
          </a:xfrm>
          <a:prstGeom prst="rect">
            <a:avLst/>
          </a:prstGeom>
          <a:noFill/>
        </p:spPr>
        <p:txBody>
          <a:bodyPr wrap="square">
            <a:spAutoFit/>
          </a:bodyPr>
          <a:lstStyle/>
          <a:p>
            <a:pPr algn="ctr"/>
            <a:r>
              <a:rPr kumimoji="0" lang="en-US"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Building Digital Resilience by Making Digital Wellbeing and</a:t>
            </a:r>
            <a:br>
              <a:rPr kumimoji="0" lang="en-US"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br>
            <a:r>
              <a:rPr kumimoji="0" lang="en-US"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Security Accessible to All</a:t>
            </a:r>
            <a:br>
              <a:rPr kumimoji="0" lang="sk-SK"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br>
            <a:r>
              <a:rPr kumimoji="0" lang="sk-SK"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&lt;&lt;</a:t>
            </a:r>
            <a:r>
              <a:rPr kumimoji="0" lang="sk-SK" sz="2600" b="1" i="0" u="none" strike="noStrike" kern="1200" cap="none" spc="0" normalizeH="0" baseline="0" noProof="0" dirty="0" err="1">
                <a:ln>
                  <a:noFill/>
                </a:ln>
                <a:solidFill>
                  <a:srgbClr val="92BAB5"/>
                </a:solidFill>
                <a:effectLst/>
                <a:uLnTx/>
                <a:uFillTx/>
                <a:latin typeface="Cambria" panose="02040503050406030204" pitchFamily="18" charset="0"/>
                <a:ea typeface="Cambria" panose="02040503050406030204" pitchFamily="18" charset="0"/>
                <a:cs typeface="+mj-cs"/>
              </a:rPr>
              <a:t>DigiWELL</a:t>
            </a:r>
            <a:r>
              <a:rPr kumimoji="0" lang="sk-SK"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&gt;&gt;</a:t>
            </a:r>
            <a:endParaRPr lang="en-GB" sz="2600" dirty="0"/>
          </a:p>
        </p:txBody>
      </p:sp>
      <p:grpSp>
        <p:nvGrpSpPr>
          <p:cNvPr id="2" name="Skupina 6">
            <a:extLst>
              <a:ext uri="{FF2B5EF4-FFF2-40B4-BE49-F238E27FC236}">
                <a16:creationId xmlns:a16="http://schemas.microsoft.com/office/drawing/2014/main" id="{7742E34A-6003-4057-7109-B4DCB96D35A2}"/>
              </a:ext>
            </a:extLst>
          </p:cNvPr>
          <p:cNvGrpSpPr/>
          <p:nvPr userDrawn="1"/>
        </p:nvGrpSpPr>
        <p:grpSpPr>
          <a:xfrm>
            <a:off x="404037" y="5915131"/>
            <a:ext cx="11602577" cy="790052"/>
            <a:chOff x="435935" y="5851336"/>
            <a:chExt cx="11602577" cy="790052"/>
          </a:xfrm>
        </p:grpSpPr>
        <p:pic>
          <p:nvPicPr>
            <p:cNvPr id="3" name="Obrázok 7" descr="Obrázok, na ktorom je text">
              <a:extLst>
                <a:ext uri="{FF2B5EF4-FFF2-40B4-BE49-F238E27FC236}">
                  <a16:creationId xmlns:a16="http://schemas.microsoft.com/office/drawing/2014/main" id="{B188D6EE-9640-2F18-BB35-B6223AACBAD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35935" y="5963498"/>
              <a:ext cx="2290456" cy="529376"/>
            </a:xfrm>
            <a:prstGeom prst="rect">
              <a:avLst/>
            </a:prstGeom>
          </p:spPr>
        </p:pic>
        <p:pic>
          <p:nvPicPr>
            <p:cNvPr id="4" name="Obrázok 8">
              <a:extLst>
                <a:ext uri="{FF2B5EF4-FFF2-40B4-BE49-F238E27FC236}">
                  <a16:creationId xmlns:a16="http://schemas.microsoft.com/office/drawing/2014/main" id="{94663C1E-6A81-5255-6A8A-1BA39AA9AE7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12223" y="5851336"/>
              <a:ext cx="1826289" cy="737473"/>
            </a:xfrm>
            <a:prstGeom prst="rect">
              <a:avLst/>
            </a:prstGeom>
          </p:spPr>
        </p:pic>
        <p:pic>
          <p:nvPicPr>
            <p:cNvPr id="5" name="Obrázok 9">
              <a:extLst>
                <a:ext uri="{FF2B5EF4-FFF2-40B4-BE49-F238E27FC236}">
                  <a16:creationId xmlns:a16="http://schemas.microsoft.com/office/drawing/2014/main" id="{3B80CD3C-F3EB-86BE-9402-CCA53F62F2A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726391" y="5863719"/>
              <a:ext cx="777669" cy="777669"/>
            </a:xfrm>
            <a:prstGeom prst="rect">
              <a:avLst/>
            </a:prstGeom>
          </p:spPr>
        </p:pic>
        <p:pic>
          <p:nvPicPr>
            <p:cNvPr id="6" name="Picture 2" descr="Slovenská poľnohospodárska univerzita v Nitre">
              <a:extLst>
                <a:ext uri="{FF2B5EF4-FFF2-40B4-BE49-F238E27FC236}">
                  <a16:creationId xmlns:a16="http://schemas.microsoft.com/office/drawing/2014/main" id="{18C12442-9888-DF01-0D04-E54CFC51996F}"/>
                </a:ext>
              </a:extLst>
            </p:cNvPr>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3589235" y="5963498"/>
              <a:ext cx="1128044" cy="5044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Logo">
              <a:extLst>
                <a:ext uri="{FF2B5EF4-FFF2-40B4-BE49-F238E27FC236}">
                  <a16:creationId xmlns:a16="http://schemas.microsoft.com/office/drawing/2014/main" id="{A12653CD-F652-4955-2DF8-1F145D487466}"/>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717279" y="5963498"/>
              <a:ext cx="968299" cy="5044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2C24E57-7917-345F-39EB-C946DC59954E}"/>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685578" y="5945929"/>
              <a:ext cx="1156727" cy="564513"/>
            </a:xfrm>
            <a:prstGeom prst="rect">
              <a:avLst/>
            </a:prstGeom>
          </p:spPr>
        </p:pic>
        <p:pic>
          <p:nvPicPr>
            <p:cNvPr id="10" name="Picture 9" descr="AIFED - Formación, cultura y empleo en Granada">
              <a:extLst>
                <a:ext uri="{FF2B5EF4-FFF2-40B4-BE49-F238E27FC236}">
                  <a16:creationId xmlns:a16="http://schemas.microsoft.com/office/drawing/2014/main" id="{2A4BD905-BF5D-7F6B-DC78-E8B21C77798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6898797" y="5968999"/>
              <a:ext cx="1521023" cy="5238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FDE1F00A-E68C-4D66-6740-C74D4C1A96A7}"/>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8566511" y="5945929"/>
              <a:ext cx="149902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Syzygia Foundation">
              <a:extLst>
                <a:ext uri="{FF2B5EF4-FFF2-40B4-BE49-F238E27FC236}">
                  <a16:creationId xmlns:a16="http://schemas.microsoft.com/office/drawing/2014/main" id="{641A6490-CDF8-6265-0143-32A2FCE4E694}"/>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8606409" y="6252553"/>
              <a:ext cx="1419225" cy="28228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96098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01176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22698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35784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579482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76331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178943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33527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171720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258275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25503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4D3FBA-5B99-2AB2-BD67-67A4A164A5A2}"/>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435A9057-43B6-746F-BEA7-CE263338DB93}"/>
              </a:ext>
            </a:extLst>
          </p:cNvPr>
          <p:cNvSpPr>
            <a:spLocks noGrp="1"/>
          </p:cNvSpPr>
          <p:nvPr>
            <p:ph idx="1"/>
          </p:nvPr>
        </p:nvSpPr>
        <p:spPr>
          <a:xfrm>
            <a:off x="838200" y="1825625"/>
            <a:ext cx="10515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4156004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59A5AF-6B5C-45A1-1FB8-4A10DD953421}"/>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A2934F81-DBED-D029-6E7C-3D5CABBBADDC}"/>
              </a:ext>
            </a:extLst>
          </p:cNvPr>
          <p:cNvSpPr>
            <a:spLocks noGrp="1"/>
          </p:cNvSpPr>
          <p:nvPr>
            <p:ph sz="half" idx="1"/>
          </p:nvPr>
        </p:nvSpPr>
        <p:spPr>
          <a:xfrm>
            <a:off x="838200" y="1825625"/>
            <a:ext cx="5181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obsah 3">
            <a:extLst>
              <a:ext uri="{FF2B5EF4-FFF2-40B4-BE49-F238E27FC236}">
                <a16:creationId xmlns:a16="http://schemas.microsoft.com/office/drawing/2014/main" id="{C5638265-EBB0-3D3D-9D43-884490BB6BFF}"/>
              </a:ext>
            </a:extLst>
          </p:cNvPr>
          <p:cNvSpPr>
            <a:spLocks noGrp="1"/>
          </p:cNvSpPr>
          <p:nvPr>
            <p:ph sz="half" idx="2"/>
          </p:nvPr>
        </p:nvSpPr>
        <p:spPr>
          <a:xfrm>
            <a:off x="6172200" y="1825625"/>
            <a:ext cx="5181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597607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98C846-E56F-F8FB-0E8F-A31A7468DDDE}"/>
              </a:ext>
            </a:extLst>
          </p:cNvPr>
          <p:cNvSpPr>
            <a:spLocks noGrp="1"/>
          </p:cNvSpPr>
          <p:nvPr>
            <p:ph type="title"/>
          </p:nvPr>
        </p:nvSpPr>
        <p:spPr>
          <a:xfrm>
            <a:off x="839788" y="365125"/>
            <a:ext cx="10515600" cy="1325563"/>
          </a:xfrm>
        </p:spPr>
        <p:txBody>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90B3C3E5-B332-4C8D-1855-3683A3B0BD4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Zástupný objekt pre obsah 3">
            <a:extLst>
              <a:ext uri="{FF2B5EF4-FFF2-40B4-BE49-F238E27FC236}">
                <a16:creationId xmlns:a16="http://schemas.microsoft.com/office/drawing/2014/main" id="{A45C6FA8-FA26-3E40-B51A-408606C86B1B}"/>
              </a:ext>
            </a:extLst>
          </p:cNvPr>
          <p:cNvSpPr>
            <a:spLocks noGrp="1"/>
          </p:cNvSpPr>
          <p:nvPr>
            <p:ph sz="half" idx="2"/>
          </p:nvPr>
        </p:nvSpPr>
        <p:spPr>
          <a:xfrm>
            <a:off x="839788" y="2505075"/>
            <a:ext cx="5157787" cy="368458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text 4">
            <a:extLst>
              <a:ext uri="{FF2B5EF4-FFF2-40B4-BE49-F238E27FC236}">
                <a16:creationId xmlns:a16="http://schemas.microsoft.com/office/drawing/2014/main" id="{E7C2DF9D-F767-5C94-962C-3CF6C7055F2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Zástupný objekt pre obsah 5">
            <a:extLst>
              <a:ext uri="{FF2B5EF4-FFF2-40B4-BE49-F238E27FC236}">
                <a16:creationId xmlns:a16="http://schemas.microsoft.com/office/drawing/2014/main" id="{7EC0FAD3-A546-E6B0-38BF-42F7D495FABC}"/>
              </a:ext>
            </a:extLst>
          </p:cNvPr>
          <p:cNvSpPr>
            <a:spLocks noGrp="1"/>
          </p:cNvSpPr>
          <p:nvPr>
            <p:ph sz="quarter" idx="4"/>
          </p:nvPr>
        </p:nvSpPr>
        <p:spPr>
          <a:xfrm>
            <a:off x="6172200" y="2505075"/>
            <a:ext cx="5183188" cy="368458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1464062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F72F59-F218-5327-C4EF-72E2A4FCF888}"/>
              </a:ext>
            </a:extLst>
          </p:cNvPr>
          <p:cNvSpPr>
            <a:spLocks noGrp="1"/>
          </p:cNvSpPr>
          <p:nvPr>
            <p:ph type="title"/>
          </p:nvPr>
        </p:nvSpPr>
        <p:spPr/>
        <p:txBody>
          <a:bodyPr/>
          <a:lstStyle/>
          <a:p>
            <a:r>
              <a:rPr lang="sk-SK"/>
              <a:t>Kliknutím upravte štýl predlohy nadpisu</a:t>
            </a:r>
            <a:endParaRPr lang="en-GB"/>
          </a:p>
        </p:txBody>
      </p:sp>
    </p:spTree>
    <p:extLst>
      <p:ext uri="{BB962C8B-B14F-4D97-AF65-F5344CB8AC3E}">
        <p14:creationId xmlns:p14="http://schemas.microsoft.com/office/powerpoint/2010/main" val="3627419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762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4ADE84-A388-6F43-AFAD-7528401AFE68}"/>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BAF78B52-C79A-364E-5463-982013600E0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text 3">
            <a:extLst>
              <a:ext uri="{FF2B5EF4-FFF2-40B4-BE49-F238E27FC236}">
                <a16:creationId xmlns:a16="http://schemas.microsoft.com/office/drawing/2014/main" id="{34CE83CC-671E-EFDC-C9A9-6CCBF69C33E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FF43C211-1AC3-84DD-C901-99A28F2BD4CE}"/>
              </a:ext>
            </a:extLst>
          </p:cNvPr>
          <p:cNvSpPr>
            <a:spLocks noGrp="1"/>
          </p:cNvSpPr>
          <p:nvPr>
            <p:ph type="dt" sz="half" idx="10"/>
          </p:nvPr>
        </p:nvSpPr>
        <p:spPr>
          <a:xfrm>
            <a:off x="838200" y="6356350"/>
            <a:ext cx="2743200" cy="365125"/>
          </a:xfrm>
          <a:prstGeom prst="rect">
            <a:avLst/>
          </a:prstGeom>
        </p:spPr>
        <p:txBody>
          <a:bodyPr/>
          <a:lstStyle/>
          <a:p>
            <a:fld id="{4496294D-597E-4D2E-B81B-892A1B613257}" type="datetimeFigureOut">
              <a:rPr lang="en-GB" smtClean="0"/>
              <a:t>20/10/2024</a:t>
            </a:fld>
            <a:endParaRPr lang="en-GB"/>
          </a:p>
        </p:txBody>
      </p:sp>
      <p:sp>
        <p:nvSpPr>
          <p:cNvPr id="6" name="Zástupný objekt pre pätu 5">
            <a:extLst>
              <a:ext uri="{FF2B5EF4-FFF2-40B4-BE49-F238E27FC236}">
                <a16:creationId xmlns:a16="http://schemas.microsoft.com/office/drawing/2014/main" id="{E03E3DD7-BA70-7A80-32A5-EB6BAE383A3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Zástupný objekt pre číslo snímky 6">
            <a:extLst>
              <a:ext uri="{FF2B5EF4-FFF2-40B4-BE49-F238E27FC236}">
                <a16:creationId xmlns:a16="http://schemas.microsoft.com/office/drawing/2014/main" id="{10A07A8C-A254-726C-9379-8A4DE7BAE1C9}"/>
              </a:ext>
            </a:extLst>
          </p:cNvPr>
          <p:cNvSpPr>
            <a:spLocks noGrp="1"/>
          </p:cNvSpPr>
          <p:nvPr>
            <p:ph type="sldNum" sz="quarter" idx="12"/>
          </p:nvPr>
        </p:nvSpPr>
        <p:spPr>
          <a:xfrm>
            <a:off x="8610600" y="6356350"/>
            <a:ext cx="2743200" cy="365125"/>
          </a:xfrm>
          <a:prstGeom prst="rect">
            <a:avLst/>
          </a:prstGeom>
        </p:spPr>
        <p:txBody>
          <a:bodyPr/>
          <a:lstStyle/>
          <a:p>
            <a:fld id="{BF96F323-A7D3-4479-AD34-CAE925240681}" type="slidenum">
              <a:rPr lang="en-GB" smtClean="0"/>
              <a:t>‹#›</a:t>
            </a:fld>
            <a:endParaRPr lang="en-GB"/>
          </a:p>
        </p:txBody>
      </p:sp>
    </p:spTree>
    <p:extLst>
      <p:ext uri="{BB962C8B-B14F-4D97-AF65-F5344CB8AC3E}">
        <p14:creationId xmlns:p14="http://schemas.microsoft.com/office/powerpoint/2010/main" val="402704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CAC654-9A4C-0448-6D60-6854DC5DBE64}"/>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rázok 2">
            <a:extLst>
              <a:ext uri="{FF2B5EF4-FFF2-40B4-BE49-F238E27FC236}">
                <a16:creationId xmlns:a16="http://schemas.microsoft.com/office/drawing/2014/main" id="{AA0CA434-3E6A-3418-B3A1-7E85F3850F8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text 3">
            <a:extLst>
              <a:ext uri="{FF2B5EF4-FFF2-40B4-BE49-F238E27FC236}">
                <a16:creationId xmlns:a16="http://schemas.microsoft.com/office/drawing/2014/main" id="{A9B75E2C-1313-E597-88F4-96D86DE60D4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0B6673DD-A6C5-ACEB-66D7-91C0DF780A4F}"/>
              </a:ext>
            </a:extLst>
          </p:cNvPr>
          <p:cNvSpPr>
            <a:spLocks noGrp="1"/>
          </p:cNvSpPr>
          <p:nvPr>
            <p:ph type="dt" sz="half" idx="10"/>
          </p:nvPr>
        </p:nvSpPr>
        <p:spPr>
          <a:xfrm>
            <a:off x="838200" y="6356350"/>
            <a:ext cx="2743200" cy="365125"/>
          </a:xfrm>
          <a:prstGeom prst="rect">
            <a:avLst/>
          </a:prstGeom>
        </p:spPr>
        <p:txBody>
          <a:bodyPr/>
          <a:lstStyle/>
          <a:p>
            <a:fld id="{4496294D-597E-4D2E-B81B-892A1B613257}" type="datetimeFigureOut">
              <a:rPr lang="en-GB" smtClean="0"/>
              <a:t>20/10/2024</a:t>
            </a:fld>
            <a:endParaRPr lang="en-GB"/>
          </a:p>
        </p:txBody>
      </p:sp>
      <p:sp>
        <p:nvSpPr>
          <p:cNvPr id="6" name="Zástupný objekt pre pätu 5">
            <a:extLst>
              <a:ext uri="{FF2B5EF4-FFF2-40B4-BE49-F238E27FC236}">
                <a16:creationId xmlns:a16="http://schemas.microsoft.com/office/drawing/2014/main" id="{FA584A9D-DD98-B05B-9E09-EBCDE5E3C57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Zástupný objekt pre číslo snímky 6">
            <a:extLst>
              <a:ext uri="{FF2B5EF4-FFF2-40B4-BE49-F238E27FC236}">
                <a16:creationId xmlns:a16="http://schemas.microsoft.com/office/drawing/2014/main" id="{0F59585D-B970-3926-0CF9-FFE5242416B5}"/>
              </a:ext>
            </a:extLst>
          </p:cNvPr>
          <p:cNvSpPr>
            <a:spLocks noGrp="1"/>
          </p:cNvSpPr>
          <p:nvPr>
            <p:ph type="sldNum" sz="quarter" idx="12"/>
          </p:nvPr>
        </p:nvSpPr>
        <p:spPr>
          <a:xfrm>
            <a:off x="8610600" y="6356350"/>
            <a:ext cx="2743200" cy="365125"/>
          </a:xfrm>
          <a:prstGeom prst="rect">
            <a:avLst/>
          </a:prstGeom>
        </p:spPr>
        <p:txBody>
          <a:bodyPr/>
          <a:lstStyle/>
          <a:p>
            <a:fld id="{BF96F323-A7D3-4479-AD34-CAE925240681}" type="slidenum">
              <a:rPr lang="en-GB" smtClean="0"/>
              <a:t>‹#›</a:t>
            </a:fld>
            <a:endParaRPr lang="en-GB"/>
          </a:p>
        </p:txBody>
      </p:sp>
    </p:spTree>
    <p:extLst>
      <p:ext uri="{BB962C8B-B14F-4D97-AF65-F5344CB8AC3E}">
        <p14:creationId xmlns:p14="http://schemas.microsoft.com/office/powerpoint/2010/main" val="2556050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17562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A54D64AA-876A-5527-C225-22A2C738E224}"/>
              </a:ext>
            </a:extLst>
          </p:cNvPr>
          <p:cNvSpPr>
            <a:spLocks noGrp="1"/>
          </p:cNvSpPr>
          <p:nvPr>
            <p:ph type="title"/>
          </p:nvPr>
        </p:nvSpPr>
        <p:spPr>
          <a:xfrm>
            <a:off x="691116" y="365126"/>
            <a:ext cx="10662684" cy="1058364"/>
          </a:xfrm>
          <a:prstGeom prst="rect">
            <a:avLst/>
          </a:prstGeom>
        </p:spPr>
        <p:txBody>
          <a:bodyPr vert="horz" lIns="91440" tIns="45720" rIns="91440" bIns="45720" rtlCol="0" anchor="ctr">
            <a:normAutofit/>
          </a:bodyPr>
          <a:lstStyle/>
          <a:p>
            <a:r>
              <a:rPr lang="en-GB" noProof="0" dirty="0"/>
              <a:t>Insert title of the slide</a:t>
            </a:r>
          </a:p>
        </p:txBody>
      </p:sp>
      <p:sp>
        <p:nvSpPr>
          <p:cNvPr id="14" name="Zástupný text 13">
            <a:extLst>
              <a:ext uri="{FF2B5EF4-FFF2-40B4-BE49-F238E27FC236}">
                <a16:creationId xmlns:a16="http://schemas.microsoft.com/office/drawing/2014/main" id="{9F599E69-1CCE-B314-D677-A50FBDE72B6A}"/>
              </a:ext>
            </a:extLst>
          </p:cNvPr>
          <p:cNvSpPr>
            <a:spLocks noGrp="1"/>
          </p:cNvSpPr>
          <p:nvPr userDrawn="1">
            <p:ph type="body" idx="1"/>
          </p:nvPr>
        </p:nvSpPr>
        <p:spPr>
          <a:xfrm>
            <a:off x="691116" y="1658679"/>
            <a:ext cx="10662684" cy="3944679"/>
          </a:xfrm>
          <a:prstGeom prst="rect">
            <a:avLst/>
          </a:prstGeom>
        </p:spPr>
        <p:txBody>
          <a:bodyPr vert="horz" lIns="91440" tIns="45720" rIns="91440" bIns="45720" rtlCol="0">
            <a:normAutofit/>
          </a:bodyPr>
          <a:lstStyle/>
          <a:p>
            <a:pPr lvl="0"/>
            <a:r>
              <a:rPr lang="sk-SK" dirty="0"/>
              <a:t>Kliknite sem a upravte štýly predlohy textu</a:t>
            </a:r>
          </a:p>
        </p:txBody>
      </p:sp>
    </p:spTree>
    <p:extLst>
      <p:ext uri="{BB962C8B-B14F-4D97-AF65-F5344CB8AC3E}">
        <p14:creationId xmlns:p14="http://schemas.microsoft.com/office/powerpoint/2010/main" val="42646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txStyles>
    <p:titleStyle>
      <a:lvl1pPr algn="ctr" defTabSz="914400" rtl="0" eaLnBrk="1" latinLnBrk="0" hangingPunct="1">
        <a:lnSpc>
          <a:spcPct val="90000"/>
        </a:lnSpc>
        <a:spcBef>
          <a:spcPct val="0"/>
        </a:spcBef>
        <a:buNone/>
        <a:defRPr sz="4800" b="1" kern="1200">
          <a:solidFill>
            <a:srgbClr val="92BAB5"/>
          </a:solidFill>
          <a:latin typeface="Cambria" panose="02040503050406030204" pitchFamily="18" charset="0"/>
          <a:ea typeface="Cambria" panose="02040503050406030204" pitchFamily="18" charset="0"/>
          <a:cs typeface="+mj-cs"/>
        </a:defRPr>
      </a:lvl1pPr>
    </p:titleStyle>
    <p:bodyStyle>
      <a:lvl1pPr marL="228600" indent="-228600" algn="l" defTabSz="914400" rtl="0" eaLnBrk="1" latinLnBrk="0" hangingPunct="1">
        <a:lnSpc>
          <a:spcPct val="90000"/>
        </a:lnSpc>
        <a:spcBef>
          <a:spcPts val="1000"/>
        </a:spcBef>
        <a:buClr>
          <a:srgbClr val="FFAA5A"/>
        </a:buClr>
        <a:buFont typeface="Wingdings" panose="05000000000000000000" pitchFamily="2" charset="2"/>
        <a:buChar char="q"/>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10/20/2024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840227231"/>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6.jpeg"/><Relationship Id="rId12" Type="http://schemas.openxmlformats.org/officeDocument/2006/relationships/hyperlink" Target="https://www.pngall.com/cybersecurity-png/"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 Id="rId14" Type="http://schemas.openxmlformats.org/officeDocument/2006/relationships/image" Target="../media/image13.svg"/></Relationships>
</file>

<file path=ppt/slides/_rels/slide1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3.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straitstimes.com/singapore/the-screen-started-moving-on-its-own-woman-loses-almost-30k-after-downloading-third-party-app"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support.apple.com/en-in/guide/security/sec35dd877d0/web" TargetMode="External"/><Relationship Id="rId4" Type="http://schemas.openxmlformats.org/officeDocument/2006/relationships/hyperlink" Target="https://support.google.com/googleplay/answer/2812853?hl=en"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60DA4-0D12-8E98-5E76-2670E8CE48C7}"/>
              </a:ext>
            </a:extLst>
          </p:cNvPr>
          <p:cNvSpPr>
            <a:spLocks noGrp="1"/>
          </p:cNvSpPr>
          <p:nvPr>
            <p:ph type="title"/>
          </p:nvPr>
        </p:nvSpPr>
        <p:spPr>
          <a:xfrm>
            <a:off x="6269558" y="1583992"/>
            <a:ext cx="5334930" cy="1772767"/>
          </a:xfrm>
        </p:spPr>
        <p:txBody>
          <a:bodyPr vert="horz" lIns="91440" tIns="45720" rIns="91440" bIns="45720" rtlCol="0" anchor="b">
            <a:noAutofit/>
          </a:bodyPr>
          <a:lstStyle/>
          <a:p>
            <a:pPr algn="ctr">
              <a:spcBef>
                <a:spcPts val="1000"/>
              </a:spcBef>
              <a:spcAft>
                <a:spcPts val="600"/>
              </a:spcAft>
              <a:buClr>
                <a:srgbClr val="FFAA5A"/>
              </a:buClr>
            </a:pPr>
            <a:r>
              <a:rPr lang="es-ES" sz="3600" b="1" dirty="0">
                <a:solidFill>
                  <a:srgbClr val="FFAA5A"/>
                </a:solidFill>
                <a:latin typeface="+mn-lt"/>
                <a:ea typeface="Cambria" panose="02040503050406030204" pitchFamily="18" charset="0"/>
                <a:cs typeface="Calibri" panose="020F0502020204030204" pitchFamily="34" charset="0"/>
              </a:rPr>
              <a:t>Seguridad de la banca por Internet</a:t>
            </a:r>
            <a:r>
              <a:rPr lang="sk-SK" sz="3600" b="1" dirty="0">
                <a:solidFill>
                  <a:srgbClr val="FFAA5A"/>
                </a:solidFill>
                <a:latin typeface="+mn-lt"/>
                <a:ea typeface="Cambria" panose="02040503050406030204" pitchFamily="18" charset="0"/>
                <a:cs typeface="Calibri" panose="020F0502020204030204" pitchFamily="34" charset="0"/>
              </a:rPr>
              <a:t> y </a:t>
            </a:r>
            <a:r>
              <a:rPr lang="sk-SK" sz="3600" b="1" dirty="0" err="1">
                <a:solidFill>
                  <a:srgbClr val="FFAA5A"/>
                </a:solidFill>
                <a:latin typeface="+mn-lt"/>
                <a:ea typeface="Cambria" panose="02040503050406030204" pitchFamily="18" charset="0"/>
                <a:cs typeface="Calibri" panose="020F0502020204030204" pitchFamily="34" charset="0"/>
              </a:rPr>
              <a:t>Seguridad</a:t>
            </a:r>
            <a:r>
              <a:rPr lang="sk-SK" sz="3600" b="1" dirty="0">
                <a:solidFill>
                  <a:srgbClr val="FFAA5A"/>
                </a:solidFill>
                <a:latin typeface="+mn-lt"/>
                <a:ea typeface="Cambria" panose="02040503050406030204" pitchFamily="18" charset="0"/>
                <a:cs typeface="Calibri" panose="020F0502020204030204" pitchFamily="34" charset="0"/>
              </a:rPr>
              <a:t> </a:t>
            </a:r>
            <a:r>
              <a:rPr lang="sk-SK" sz="3600" b="1" dirty="0" err="1">
                <a:solidFill>
                  <a:srgbClr val="FFAA5A"/>
                </a:solidFill>
                <a:latin typeface="+mn-lt"/>
                <a:ea typeface="Cambria" panose="02040503050406030204" pitchFamily="18" charset="0"/>
                <a:cs typeface="Calibri" panose="020F0502020204030204" pitchFamily="34" charset="0"/>
              </a:rPr>
              <a:t>en</a:t>
            </a:r>
            <a:r>
              <a:rPr lang="sk-SK" sz="3600" b="1" dirty="0">
                <a:solidFill>
                  <a:srgbClr val="FFAA5A"/>
                </a:solidFill>
                <a:latin typeface="+mn-lt"/>
                <a:ea typeface="Cambria" panose="02040503050406030204" pitchFamily="18" charset="0"/>
                <a:cs typeface="Calibri" panose="020F0502020204030204" pitchFamily="34" charset="0"/>
              </a:rPr>
              <a:t> </a:t>
            </a:r>
            <a:r>
              <a:rPr lang="sk-SK" sz="3600" b="1" dirty="0" err="1">
                <a:solidFill>
                  <a:srgbClr val="FFAA5A"/>
                </a:solidFill>
                <a:latin typeface="+mn-lt"/>
                <a:ea typeface="Cambria" panose="02040503050406030204" pitchFamily="18" charset="0"/>
                <a:cs typeface="Calibri" panose="020F0502020204030204" pitchFamily="34" charset="0"/>
              </a:rPr>
              <a:t>redes</a:t>
            </a:r>
            <a:r>
              <a:rPr lang="sk-SK" sz="3600" b="1" dirty="0">
                <a:solidFill>
                  <a:srgbClr val="FFAA5A"/>
                </a:solidFill>
                <a:latin typeface="+mn-lt"/>
                <a:ea typeface="Cambria" panose="02040503050406030204" pitchFamily="18" charset="0"/>
                <a:cs typeface="Calibri" panose="020F0502020204030204" pitchFamily="34" charset="0"/>
              </a:rPr>
              <a:t> </a:t>
            </a:r>
            <a:r>
              <a:rPr lang="sk-SK" sz="3600" b="1" dirty="0" err="1">
                <a:solidFill>
                  <a:srgbClr val="FFAA5A"/>
                </a:solidFill>
                <a:latin typeface="+mn-lt"/>
                <a:ea typeface="Cambria" panose="02040503050406030204" pitchFamily="18" charset="0"/>
                <a:cs typeface="Calibri" panose="020F0502020204030204" pitchFamily="34" charset="0"/>
              </a:rPr>
              <a:t>sociales</a:t>
            </a:r>
            <a:endParaRPr lang="en-US" sz="3600" b="1" dirty="0">
              <a:solidFill>
                <a:srgbClr val="FFAA5A"/>
              </a:solidFill>
              <a:latin typeface="+mn-lt"/>
              <a:ea typeface="Cambria" panose="02040503050406030204" pitchFamily="18" charset="0"/>
              <a:cs typeface="Calibri" panose="020F0502020204030204" pitchFamily="34" charset="0"/>
            </a:endParaRPr>
          </a:p>
        </p:txBody>
      </p:sp>
      <p:pic>
        <p:nvPicPr>
          <p:cNvPr id="19" name="Obrázok 18" descr="Obrázok, na ktorom je text">
            <a:extLst>
              <a:ext uri="{FF2B5EF4-FFF2-40B4-BE49-F238E27FC236}">
                <a16:creationId xmlns:a16="http://schemas.microsoft.com/office/drawing/2014/main" id="{A34B1F93-7319-3B02-1A2A-A41863D32FA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821392" y="683970"/>
            <a:ext cx="2406814" cy="529376"/>
          </a:xfrm>
          <a:prstGeom prst="rect">
            <a:avLst/>
          </a:prstGeom>
        </p:spPr>
      </p:pic>
      <p:pic>
        <p:nvPicPr>
          <p:cNvPr id="21" name="Obrázok 20">
            <a:extLst>
              <a:ext uri="{FF2B5EF4-FFF2-40B4-BE49-F238E27FC236}">
                <a16:creationId xmlns:a16="http://schemas.microsoft.com/office/drawing/2014/main" id="{E61D75E1-8198-2645-4D4B-679D6C8F82C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822658" y="5151053"/>
            <a:ext cx="817175" cy="777669"/>
          </a:xfrm>
          <a:prstGeom prst="rect">
            <a:avLst/>
          </a:prstGeom>
        </p:spPr>
      </p:pic>
      <p:pic>
        <p:nvPicPr>
          <p:cNvPr id="23" name="Picture 2" descr="Slovenská poľnohospodárska univerzita v Nitre">
            <a:extLst>
              <a:ext uri="{FF2B5EF4-FFF2-40B4-BE49-F238E27FC236}">
                <a16:creationId xmlns:a16="http://schemas.microsoft.com/office/drawing/2014/main" id="{D9E315C1-56E0-94ED-8E3D-4E31B7235637}"/>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746258" y="5272445"/>
            <a:ext cx="1185350" cy="504492"/>
          </a:xfrm>
          <a:prstGeom prst="rect">
            <a:avLst/>
          </a:prstGeom>
          <a:noFill/>
          <a:extLst>
            <a:ext uri="{909E8E84-426E-40DD-AFC4-6F175D3DCCD1}">
              <a14:hiddenFill xmlns:a14="http://schemas.microsoft.com/office/drawing/2010/main">
                <a:solidFill>
                  <a:srgbClr val="FFFFFF"/>
                </a:solidFill>
              </a14:hiddenFill>
            </a:ext>
          </a:extLst>
        </p:spPr>
      </p:pic>
      <p:pic>
        <p:nvPicPr>
          <p:cNvPr id="25" name="Obrázok 13">
            <a:extLst>
              <a:ext uri="{FF2B5EF4-FFF2-40B4-BE49-F238E27FC236}">
                <a16:creationId xmlns:a16="http://schemas.microsoft.com/office/drawing/2014/main" id="{40BAEEF0-A23E-537C-ECC3-9FDDB55C90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59380" y="5242752"/>
            <a:ext cx="773010" cy="1016004"/>
          </a:xfrm>
          <a:prstGeom prst="rect">
            <a:avLst/>
          </a:prstGeom>
        </p:spPr>
      </p:pic>
      <p:pic>
        <p:nvPicPr>
          <p:cNvPr id="27" name="Picture 12" descr="Logo">
            <a:extLst>
              <a:ext uri="{FF2B5EF4-FFF2-40B4-BE49-F238E27FC236}">
                <a16:creationId xmlns:a16="http://schemas.microsoft.com/office/drawing/2014/main" id="{ED11F0BA-9F73-FE6F-5053-F71F37F41C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32390" y="5213414"/>
            <a:ext cx="1017490" cy="50449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3">
            <a:extLst>
              <a:ext uri="{FF2B5EF4-FFF2-40B4-BE49-F238E27FC236}">
                <a16:creationId xmlns:a16="http://schemas.microsoft.com/office/drawing/2014/main" id="{C4695506-135C-179F-2F16-07EA3E816B8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65882" y="5208372"/>
            <a:ext cx="1215490" cy="564513"/>
          </a:xfrm>
          <a:prstGeom prst="rect">
            <a:avLst/>
          </a:prstGeom>
        </p:spPr>
      </p:pic>
      <p:pic>
        <p:nvPicPr>
          <p:cNvPr id="30" name="Picture 14" descr="AIFED - Formación, cultura y empleo en Granada">
            <a:extLst>
              <a:ext uri="{FF2B5EF4-FFF2-40B4-BE49-F238E27FC236}">
                <a16:creationId xmlns:a16="http://schemas.microsoft.com/office/drawing/2014/main" id="{32A3AF98-383A-09A5-D166-B79E4C62D57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23099" y="5771248"/>
            <a:ext cx="1598293" cy="52387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5">
            <a:extLst>
              <a:ext uri="{FF2B5EF4-FFF2-40B4-BE49-F238E27FC236}">
                <a16:creationId xmlns:a16="http://schemas.microsoft.com/office/drawing/2014/main" id="{1482B195-876D-7188-1B81-D2603F93C96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937023" y="5889422"/>
            <a:ext cx="1575172" cy="2286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6" descr="Syzygia Foundation">
            <a:extLst>
              <a:ext uri="{FF2B5EF4-FFF2-40B4-BE49-F238E27FC236}">
                <a16:creationId xmlns:a16="http://schemas.microsoft.com/office/drawing/2014/main" id="{3B467BFD-9687-53BC-864C-C26209912CE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621679" y="5862581"/>
            <a:ext cx="1491323" cy="282282"/>
          </a:xfrm>
          <a:prstGeom prst="rect">
            <a:avLst/>
          </a:prstGeom>
          <a:noFill/>
          <a:extLst>
            <a:ext uri="{909E8E84-426E-40DD-AFC4-6F175D3DCCD1}">
              <a14:hiddenFill xmlns:a14="http://schemas.microsoft.com/office/drawing/2010/main">
                <a:solidFill>
                  <a:srgbClr val="FFFFFF"/>
                </a:solidFill>
              </a14:hiddenFill>
            </a:ext>
          </a:extLst>
        </p:spPr>
      </p:pic>
      <p:sp>
        <p:nvSpPr>
          <p:cNvPr id="34" name="Nadpis 1">
            <a:extLst>
              <a:ext uri="{FF2B5EF4-FFF2-40B4-BE49-F238E27FC236}">
                <a16:creationId xmlns:a16="http://schemas.microsoft.com/office/drawing/2014/main" id="{D631E33B-7141-87BC-7265-49AEB99568AD}"/>
              </a:ext>
            </a:extLst>
          </p:cNvPr>
          <p:cNvSpPr txBox="1">
            <a:spLocks/>
          </p:cNvSpPr>
          <p:nvPr/>
        </p:nvSpPr>
        <p:spPr>
          <a:xfrm>
            <a:off x="7622071" y="3686794"/>
            <a:ext cx="2480219" cy="13737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j-ea"/>
                <a:cs typeface="+mj-cs"/>
              </a:rPr>
              <a:t>Building Digital Resilience </a:t>
            </a:r>
            <a:br>
              <a:rPr kumimoji="0" lang="sk-SK" sz="1400" b="0" i="0" u="none" strike="noStrike" kern="1200" cap="none" spc="0" normalizeH="0" baseline="0" noProof="0" dirty="0">
                <a:ln>
                  <a:noFill/>
                </a:ln>
                <a:solidFill>
                  <a:prstClr val="black"/>
                </a:solidFill>
                <a:effectLst/>
                <a:uLnTx/>
                <a:uFillTx/>
                <a:latin typeface="Aptos" panose="02110004020202020204"/>
                <a:ea typeface="+mj-ea"/>
                <a:cs typeface="+mj-cs"/>
              </a:rPr>
            </a:br>
            <a:r>
              <a:rPr kumimoji="0" lang="en-US" sz="1400" b="0" i="0" u="none" strike="noStrike" kern="1200" cap="none" spc="0" normalizeH="0" baseline="0" noProof="0" dirty="0">
                <a:ln>
                  <a:noFill/>
                </a:ln>
                <a:solidFill>
                  <a:prstClr val="black"/>
                </a:solidFill>
                <a:effectLst/>
                <a:uLnTx/>
                <a:uFillTx/>
                <a:latin typeface="Aptos" panose="02110004020202020204"/>
                <a:ea typeface="+mj-ea"/>
                <a:cs typeface="+mj-cs"/>
              </a:rPr>
              <a:t>by Making Digital Wellbeing </a:t>
            </a:r>
            <a:br>
              <a:rPr kumimoji="0" lang="sk-SK" sz="1400" b="0" i="0" u="none" strike="noStrike" kern="1200" cap="none" spc="0" normalizeH="0" baseline="0" noProof="0" dirty="0">
                <a:ln>
                  <a:noFill/>
                </a:ln>
                <a:solidFill>
                  <a:prstClr val="black"/>
                </a:solidFill>
                <a:effectLst/>
                <a:uLnTx/>
                <a:uFillTx/>
                <a:latin typeface="Aptos" panose="02110004020202020204"/>
                <a:ea typeface="+mj-ea"/>
                <a:cs typeface="+mj-cs"/>
              </a:rPr>
            </a:br>
            <a:r>
              <a:rPr kumimoji="0" lang="en-US" sz="1400" b="0" i="0" u="none" strike="noStrike" kern="1200" cap="none" spc="0" normalizeH="0" baseline="0" noProof="0" dirty="0">
                <a:ln>
                  <a:noFill/>
                </a:ln>
                <a:solidFill>
                  <a:prstClr val="black"/>
                </a:solidFill>
                <a:effectLst/>
                <a:uLnTx/>
                <a:uFillTx/>
                <a:latin typeface="Aptos" panose="02110004020202020204"/>
                <a:ea typeface="+mj-ea"/>
                <a:cs typeface="+mj-cs"/>
              </a:rPr>
              <a:t>and Security Accessible to All</a:t>
            </a:r>
            <a:br>
              <a:rPr kumimoji="0" lang="en-US" sz="1400" b="0" i="0" u="none" strike="noStrike" kern="1200" cap="none" spc="0" normalizeH="0" baseline="0" noProof="0" dirty="0">
                <a:ln>
                  <a:noFill/>
                </a:ln>
                <a:solidFill>
                  <a:prstClr val="black"/>
                </a:solidFill>
                <a:effectLst/>
                <a:uLnTx/>
                <a:uFillTx/>
                <a:latin typeface="Aptos" panose="02110004020202020204"/>
                <a:ea typeface="+mj-ea"/>
                <a:cs typeface="+mj-cs"/>
              </a:rPr>
            </a:br>
            <a:r>
              <a:rPr kumimoji="0" lang="en-US" sz="1100" b="0" i="0" u="none" strike="noStrike" kern="1200" cap="none" spc="0" normalizeH="0" baseline="0" noProof="0" dirty="0">
                <a:ln>
                  <a:noFill/>
                </a:ln>
                <a:solidFill>
                  <a:prstClr val="black"/>
                </a:solidFill>
                <a:effectLst/>
                <a:uLnTx/>
                <a:uFillTx/>
                <a:latin typeface="Aptos" panose="02110004020202020204"/>
                <a:ea typeface="+mj-ea"/>
                <a:cs typeface="+mj-cs"/>
              </a:rPr>
              <a:t>2022-2-SK01-KA220-ADU-000096888</a:t>
            </a:r>
            <a:endParaRPr kumimoji="0" lang="en-GB" sz="1400" b="0" i="0" u="none" strike="noStrike" kern="1200" cap="none" spc="0" normalizeH="0" baseline="0" noProof="0" dirty="0">
              <a:ln>
                <a:noFill/>
              </a:ln>
              <a:solidFill>
                <a:prstClr val="black"/>
              </a:solidFill>
              <a:effectLst/>
              <a:uLnTx/>
              <a:uFillTx/>
              <a:latin typeface="Aptos" panose="02110004020202020204"/>
              <a:ea typeface="+mj-ea"/>
              <a:cs typeface="+mj-cs"/>
            </a:endParaRPr>
          </a:p>
        </p:txBody>
      </p:sp>
      <p:pic>
        <p:nvPicPr>
          <p:cNvPr id="3" name="Obrázok 2" descr="Obrázok, na ktorom je počítač, animák, chlapec&#10;&#10;Automaticky generovaný popis">
            <a:extLst>
              <a:ext uri="{FF2B5EF4-FFF2-40B4-BE49-F238E27FC236}">
                <a16:creationId xmlns:a16="http://schemas.microsoft.com/office/drawing/2014/main" id="{C202155C-44E1-7C08-0D48-EB765193B4D0}"/>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1106297" y="1470012"/>
            <a:ext cx="3755414" cy="3418014"/>
          </a:xfrm>
          <a:prstGeom prst="rect">
            <a:avLst/>
          </a:prstGeom>
        </p:spPr>
      </p:pic>
      <p:pic>
        <p:nvPicPr>
          <p:cNvPr id="4" name="Grafický objekt 3" descr="Štít so značkou obrys">
            <a:extLst>
              <a:ext uri="{FF2B5EF4-FFF2-40B4-BE49-F238E27FC236}">
                <a16:creationId xmlns:a16="http://schemas.microsoft.com/office/drawing/2014/main" id="{6170BE01-09C6-6943-9587-26C1F6C94E7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511235" y="2447570"/>
            <a:ext cx="914400" cy="914400"/>
          </a:xfrm>
          <a:prstGeom prst="rect">
            <a:avLst/>
          </a:prstGeom>
        </p:spPr>
      </p:pic>
    </p:spTree>
    <p:extLst>
      <p:ext uri="{BB962C8B-B14F-4D97-AF65-F5344CB8AC3E}">
        <p14:creationId xmlns:p14="http://schemas.microsoft.com/office/powerpoint/2010/main" val="2998921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A4C95A1-14F6-E2F3-883E-7B402EAEFA69}"/>
              </a:ext>
            </a:extLst>
          </p:cNvPr>
          <p:cNvSpPr>
            <a:spLocks noGrp="1"/>
          </p:cNvSpPr>
          <p:nvPr>
            <p:ph type="title"/>
          </p:nvPr>
        </p:nvSpPr>
        <p:spPr>
          <a:xfrm>
            <a:off x="95856" y="358095"/>
            <a:ext cx="10127338" cy="937827"/>
          </a:xfrm>
        </p:spPr>
        <p:txBody>
          <a:bodyPr>
            <a:noAutofit/>
          </a:bodyPr>
          <a:lstStyle/>
          <a:p>
            <a:pPr algn="l"/>
            <a:r>
              <a:rPr lang="es-ES" sz="3600" dirty="0">
                <a:latin typeface="Aptos" panose="020B0004020202020204" pitchFamily="34" charset="0"/>
                <a:ea typeface="Cambria"/>
              </a:rPr>
              <a:t>Utilice un dispositivo y una red seguros</a:t>
            </a:r>
            <a:endParaRPr lang="en-US" sz="3600" dirty="0">
              <a:latin typeface="Aptos" panose="020B0004020202020204" pitchFamily="34" charset="0"/>
              <a:ea typeface="Cambria"/>
            </a:endParaRPr>
          </a:p>
        </p:txBody>
      </p:sp>
      <p:sp>
        <p:nvSpPr>
          <p:cNvPr id="33" name="Freeform: Shape 3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CB08756-1599-4332-6E75-893C5C0ED86F}"/>
              </a:ext>
            </a:extLst>
          </p:cNvPr>
          <p:cNvSpPr>
            <a:spLocks noGrp="1"/>
          </p:cNvSpPr>
          <p:nvPr>
            <p:ph idx="1"/>
          </p:nvPr>
        </p:nvSpPr>
        <p:spPr>
          <a:xfrm>
            <a:off x="1149681" y="1185679"/>
            <a:ext cx="9581778" cy="4864848"/>
          </a:xfrm>
        </p:spPr>
        <p:txBody>
          <a:bodyPr vert="horz" lIns="91440" tIns="45720" rIns="91440" bIns="45720" rtlCol="0">
            <a:normAutofit fontScale="92500"/>
          </a:bodyPr>
          <a:lstStyle/>
          <a:p>
            <a:r>
              <a:rPr lang="es-ES" sz="3000" dirty="0">
                <a:latin typeface="Aptos" panose="020B0004020202020204" pitchFamily="34" charset="0"/>
                <a:ea typeface="Cambria"/>
              </a:rPr>
              <a:t>El dispositivo y la red que utiliza para acceder a su cuenta bancaria en línea también pueden afectar su seguridad.</a:t>
            </a:r>
          </a:p>
          <a:p>
            <a:r>
              <a:rPr lang="es-ES" sz="3000" dirty="0">
                <a:latin typeface="Aptos" panose="020B0004020202020204" pitchFamily="34" charset="0"/>
                <a:ea typeface="Cambria"/>
              </a:rPr>
              <a:t>Mantenga el dispositivo desde el que accede al sistema de banca en línea protegido. Habilite la protección con contraseña o la autenticación de acceso en todos los dispositivos.</a:t>
            </a:r>
          </a:p>
          <a:p>
            <a:r>
              <a:rPr lang="es-ES" sz="3000" dirty="0">
                <a:latin typeface="Aptos" panose="020B0004020202020204" pitchFamily="34" charset="0"/>
                <a:ea typeface="Cambria"/>
              </a:rPr>
              <a:t>Asegúrese de que todo el software de los dispositivos esté actualizado. Utilice un software antivirus para mayor seguridad en las operaciones bancarias.</a:t>
            </a:r>
          </a:p>
          <a:p>
            <a:r>
              <a:rPr lang="es-ES" sz="3000" dirty="0">
                <a:latin typeface="Aptos" panose="020B0004020202020204" pitchFamily="34" charset="0"/>
                <a:ea typeface="Cambria"/>
              </a:rPr>
              <a:t>No acceda a sistemas bancarios en línea a través de redes desconocidas o no seguras, como redes </a:t>
            </a:r>
            <a:r>
              <a:rPr lang="es-ES" sz="3000" dirty="0" err="1">
                <a:latin typeface="Aptos" panose="020B0004020202020204" pitchFamily="34" charset="0"/>
                <a:ea typeface="Cambria"/>
              </a:rPr>
              <a:t>WiFi</a:t>
            </a:r>
            <a:r>
              <a:rPr lang="es-ES" sz="3000" dirty="0">
                <a:latin typeface="Aptos" panose="020B0004020202020204" pitchFamily="34" charset="0"/>
                <a:ea typeface="Cambria"/>
              </a:rPr>
              <a:t> públicas.</a:t>
            </a:r>
          </a:p>
          <a:p>
            <a:endParaRPr lang="en-GB" sz="3000" dirty="0">
              <a:latin typeface="Aptos" panose="020B0004020202020204" pitchFamily="34" charset="0"/>
              <a:ea typeface="Cambria"/>
            </a:endParaRPr>
          </a:p>
        </p:txBody>
      </p:sp>
      <p:pic>
        <p:nvPicPr>
          <p:cNvPr id="5124" name="Picture 4" descr="How to secure your passwords">
            <a:extLst>
              <a:ext uri="{FF2B5EF4-FFF2-40B4-BE49-F238E27FC236}">
                <a16:creationId xmlns:a16="http://schemas.microsoft.com/office/drawing/2014/main" id="{1D78CCE7-3CB2-1ABB-7C3F-051595ED65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25297" y="5402566"/>
            <a:ext cx="1943883" cy="1295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0265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A4C95A1-14F6-E2F3-883E-7B402EAEFA69}"/>
              </a:ext>
            </a:extLst>
          </p:cNvPr>
          <p:cNvSpPr>
            <a:spLocks noGrp="1"/>
          </p:cNvSpPr>
          <p:nvPr>
            <p:ph type="title"/>
          </p:nvPr>
        </p:nvSpPr>
        <p:spPr>
          <a:xfrm>
            <a:off x="95856" y="358095"/>
            <a:ext cx="10534044" cy="937827"/>
          </a:xfrm>
        </p:spPr>
        <p:txBody>
          <a:bodyPr>
            <a:noAutofit/>
          </a:bodyPr>
          <a:lstStyle/>
          <a:p>
            <a:pPr algn="l"/>
            <a:r>
              <a:rPr lang="es-ES" sz="3200" dirty="0">
                <a:latin typeface="Aptos" panose="020B0004020202020204" pitchFamily="34" charset="0"/>
                <a:ea typeface="Cambria"/>
              </a:rPr>
              <a:t>Monitorea la actividad de tu cuenta y tus extractos</a:t>
            </a:r>
            <a:endParaRPr lang="en-US" sz="3200" dirty="0">
              <a:latin typeface="Aptos" panose="020B0004020202020204" pitchFamily="34" charset="0"/>
              <a:ea typeface="Cambria"/>
            </a:endParaRPr>
          </a:p>
        </p:txBody>
      </p:sp>
      <p:sp>
        <p:nvSpPr>
          <p:cNvPr id="33" name="Freeform: Shape 3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CB08756-1599-4332-6E75-893C5C0ED86F}"/>
              </a:ext>
            </a:extLst>
          </p:cNvPr>
          <p:cNvSpPr>
            <a:spLocks noGrp="1"/>
          </p:cNvSpPr>
          <p:nvPr>
            <p:ph idx="1"/>
          </p:nvPr>
        </p:nvSpPr>
        <p:spPr>
          <a:xfrm>
            <a:off x="1968806" y="1295921"/>
            <a:ext cx="9381184" cy="5575676"/>
          </a:xfrm>
        </p:spPr>
        <p:txBody>
          <a:bodyPr vert="horz" lIns="91440" tIns="45720" rIns="91440" bIns="45720" rtlCol="0">
            <a:normAutofit fontScale="92500" lnSpcReduction="20000"/>
          </a:bodyPr>
          <a:lstStyle/>
          <a:p>
            <a:pPr marL="457200" algn="just">
              <a:lnSpc>
                <a:spcPct val="115000"/>
              </a:lnSpc>
              <a:spcBef>
                <a:spcPts val="600"/>
              </a:spcBef>
              <a:spcAft>
                <a:spcPts val="600"/>
              </a:spcAft>
            </a:pPr>
            <a:r>
              <a:rPr lang="es-ES" sz="2400" kern="100" dirty="0">
                <a:effectLst/>
                <a:latin typeface="Aptos" panose="020B0004020202020204" pitchFamily="34" charset="0"/>
                <a:ea typeface="Aptos" panose="020B0004020202020204" pitchFamily="34" charset="0"/>
                <a:cs typeface="Arial" panose="020B0604020202020204" pitchFamily="34" charset="0"/>
              </a:rPr>
              <a:t>Monitorear periódicamente el volumen de negocios y los extractos de cuenta para detectar actividades sospechosas y así identificar posibles amenazas.</a:t>
            </a:r>
          </a:p>
          <a:p>
            <a:pPr marL="457200" algn="just">
              <a:lnSpc>
                <a:spcPct val="115000"/>
              </a:lnSpc>
              <a:spcBef>
                <a:spcPts val="600"/>
              </a:spcBef>
              <a:spcAft>
                <a:spcPts val="600"/>
              </a:spcAft>
            </a:pPr>
            <a:r>
              <a:rPr lang="es-ES" sz="2400" kern="100" dirty="0">
                <a:effectLst/>
                <a:latin typeface="Aptos" panose="020B0004020202020204" pitchFamily="34" charset="0"/>
                <a:ea typeface="Aptos" panose="020B0004020202020204" pitchFamily="34" charset="0"/>
                <a:cs typeface="Arial" panose="020B0604020202020204" pitchFamily="34" charset="0"/>
              </a:rPr>
              <a:t>Revise la actividad y los extractos de su cuenta al menos una vez al mes e informe cualquier problema a su banco lo antes posible.</a:t>
            </a:r>
          </a:p>
          <a:p>
            <a:pPr marL="457200" algn="just">
              <a:lnSpc>
                <a:spcPct val="115000"/>
              </a:lnSpc>
              <a:spcBef>
                <a:spcPts val="600"/>
              </a:spcBef>
              <a:spcAft>
                <a:spcPts val="600"/>
              </a:spcAft>
            </a:pPr>
            <a:r>
              <a:rPr lang="es-ES" sz="2400" kern="100" dirty="0">
                <a:effectLst/>
                <a:latin typeface="Aptos" panose="020B0004020202020204" pitchFamily="34" charset="0"/>
                <a:ea typeface="Aptos" panose="020B0004020202020204" pitchFamily="34" charset="0"/>
                <a:cs typeface="Arial" panose="020B0604020202020204" pitchFamily="34" charset="0"/>
              </a:rPr>
              <a:t>Habilite alertas y notificaciones para su cuenta, como correos electrónicos o mensajes de texto, para notificarle sobre cualquier cambio o transacción en su cuenta.</a:t>
            </a:r>
          </a:p>
          <a:p>
            <a:pPr marL="457200" algn="just">
              <a:lnSpc>
                <a:spcPct val="115000"/>
              </a:lnSpc>
              <a:spcBef>
                <a:spcPts val="600"/>
              </a:spcBef>
              <a:spcAft>
                <a:spcPts val="600"/>
              </a:spcAft>
            </a:pPr>
            <a:r>
              <a:rPr lang="es-ES" sz="2400" kern="100" dirty="0">
                <a:effectLst/>
                <a:latin typeface="Aptos" panose="020B0004020202020204" pitchFamily="34" charset="0"/>
                <a:ea typeface="Aptos" panose="020B0004020202020204" pitchFamily="34" charset="0"/>
                <a:cs typeface="Arial" panose="020B0604020202020204" pitchFamily="34" charset="0"/>
              </a:rPr>
              <a:t>Activo </a:t>
            </a:r>
            <a:r>
              <a:rPr lang="es-ES" sz="2400" b="1" kern="100" dirty="0">
                <a:solidFill>
                  <a:srgbClr val="FFAA5A"/>
                </a:solidFill>
                <a:effectLst/>
                <a:latin typeface="Aptos" panose="020B0004020202020204" pitchFamily="34" charset="0"/>
                <a:ea typeface="Aptos" panose="020B0004020202020204" pitchFamily="34" charset="0"/>
                <a:cs typeface="Arial" panose="020B0604020202020204" pitchFamily="34" charset="0"/>
              </a:rPr>
              <a:t>Notificaciones PUSH </a:t>
            </a:r>
            <a:r>
              <a:rPr lang="es-ES" sz="2400" kern="100" dirty="0">
                <a:effectLst/>
                <a:latin typeface="Aptos" panose="020B0004020202020204" pitchFamily="34" charset="0"/>
                <a:ea typeface="Aptos" panose="020B0004020202020204" pitchFamily="34" charset="0"/>
                <a:cs typeface="Arial" panose="020B0604020202020204" pitchFamily="34" charset="0"/>
              </a:rPr>
              <a:t>para tu cuenta en banca por internet y en aplicación móvil para </a:t>
            </a:r>
            <a:r>
              <a:rPr lang="es-ES" sz="2400" b="1" kern="100" dirty="0">
                <a:effectLst/>
                <a:latin typeface="Aptos" panose="020B0004020202020204" pitchFamily="34" charset="0"/>
                <a:ea typeface="Aptos" panose="020B0004020202020204" pitchFamily="34" charset="0"/>
                <a:cs typeface="Arial" panose="020B0604020202020204" pitchFamily="34" charset="0"/>
              </a:rPr>
              <a:t>la gestión de tu cuenta </a:t>
            </a:r>
            <a:r>
              <a:rPr lang="es-ES" sz="2400" kern="100" dirty="0">
                <a:effectLst/>
                <a:latin typeface="Aptos" panose="020B0004020202020204" pitchFamily="34" charset="0"/>
                <a:ea typeface="Aptos" panose="020B0004020202020204" pitchFamily="34" charset="0"/>
                <a:cs typeface="Arial" panose="020B0604020202020204" pitchFamily="34" charset="0"/>
              </a:rPr>
              <a:t>.</a:t>
            </a:r>
          </a:p>
          <a:p>
            <a:pPr marL="457200" algn="just">
              <a:lnSpc>
                <a:spcPct val="115000"/>
              </a:lnSpc>
              <a:spcBef>
                <a:spcPts val="600"/>
              </a:spcBef>
              <a:spcAft>
                <a:spcPts val="600"/>
              </a:spcAft>
            </a:pPr>
            <a:r>
              <a:rPr lang="es-ES" sz="2400" kern="100" dirty="0">
                <a:effectLst/>
                <a:latin typeface="Aptos" panose="020B0004020202020204" pitchFamily="34" charset="0"/>
                <a:ea typeface="Aptos" panose="020B0004020202020204" pitchFamily="34" charset="0"/>
                <a:cs typeface="Arial" panose="020B0604020202020204" pitchFamily="34" charset="0"/>
              </a:rPr>
              <a:t>Esto le ayudará a detectar cualquier transacción no autorizada o fraudulenta en su cuenta y evitar posibles pérdidas o daños.</a:t>
            </a:r>
          </a:p>
          <a:p>
            <a:pPr marL="457200" algn="just">
              <a:lnSpc>
                <a:spcPct val="115000"/>
              </a:lnSpc>
              <a:spcBef>
                <a:spcPts val="600"/>
              </a:spcBef>
              <a:spcAft>
                <a:spcPts val="600"/>
              </a:spcAft>
            </a:pPr>
            <a:r>
              <a:rPr lang="en-GB" sz="2400" b="1" kern="100" dirty="0" err="1">
                <a:solidFill>
                  <a:srgbClr val="FFAA5A"/>
                </a:solidFill>
                <a:effectLst/>
                <a:latin typeface="Aptos" panose="020B0004020202020204" pitchFamily="34" charset="0"/>
                <a:ea typeface="Aptos" panose="020B0004020202020204" pitchFamily="34" charset="0"/>
                <a:cs typeface="Arial" panose="020B0604020202020204" pitchFamily="34" charset="0"/>
              </a:rPr>
              <a:t>Reporte</a:t>
            </a:r>
            <a:r>
              <a:rPr lang="en-GB" sz="2400" b="1" kern="100" dirty="0">
                <a:solidFill>
                  <a:srgbClr val="FFAA5A"/>
                </a:solidFill>
                <a:effectLst/>
                <a:latin typeface="Aptos" panose="020B0004020202020204" pitchFamily="34" charset="0"/>
                <a:ea typeface="Aptos" panose="020B0004020202020204" pitchFamily="34" charset="0"/>
                <a:cs typeface="Arial" panose="020B0604020202020204" pitchFamily="34" charset="0"/>
              </a:rPr>
              <a:t> cargos o </a:t>
            </a:r>
            <a:r>
              <a:rPr lang="en-GB" sz="2400" b="1" kern="100" dirty="0" err="1">
                <a:solidFill>
                  <a:srgbClr val="FFAA5A"/>
                </a:solidFill>
                <a:effectLst/>
                <a:latin typeface="Aptos" panose="020B0004020202020204" pitchFamily="34" charset="0"/>
                <a:ea typeface="Aptos" panose="020B0004020202020204" pitchFamily="34" charset="0"/>
                <a:cs typeface="Arial" panose="020B0604020202020204" pitchFamily="34" charset="0"/>
              </a:rPr>
              <a:t>transferencias</a:t>
            </a:r>
            <a:r>
              <a:rPr lang="en-GB" sz="2400" b="1" kern="100" dirty="0">
                <a:solidFill>
                  <a:srgbClr val="FFAA5A"/>
                </a:solidFill>
                <a:effectLst/>
                <a:latin typeface="Aptos" panose="020B0004020202020204" pitchFamily="34" charset="0"/>
                <a:ea typeface="Aptos" panose="020B0004020202020204" pitchFamily="34" charset="0"/>
                <a:cs typeface="Arial" panose="020B0604020202020204" pitchFamily="34" charset="0"/>
              </a:rPr>
              <a:t> no </a:t>
            </a:r>
            <a:r>
              <a:rPr lang="en-GB" sz="2400" b="1" kern="100" dirty="0" err="1">
                <a:solidFill>
                  <a:srgbClr val="FFAA5A"/>
                </a:solidFill>
                <a:effectLst/>
                <a:latin typeface="Aptos" panose="020B0004020202020204" pitchFamily="34" charset="0"/>
                <a:ea typeface="Aptos" panose="020B0004020202020204" pitchFamily="34" charset="0"/>
                <a:cs typeface="Arial" panose="020B0604020202020204" pitchFamily="34" charset="0"/>
              </a:rPr>
              <a:t>autorizadas</a:t>
            </a:r>
            <a:r>
              <a:rPr lang="en-GB" sz="2400" b="1" kern="100" dirty="0">
                <a:solidFill>
                  <a:srgbClr val="FFAA5A"/>
                </a:solidFill>
                <a:effectLst/>
                <a:latin typeface="Aptos" panose="020B0004020202020204" pitchFamily="34" charset="0"/>
                <a:ea typeface="Aptos" panose="020B0004020202020204" pitchFamily="34" charset="0"/>
                <a:cs typeface="Arial" panose="020B0604020202020204" pitchFamily="34" charset="0"/>
              </a:rPr>
              <a:t> a </a:t>
            </a:r>
            <a:r>
              <a:rPr lang="en-GB" sz="2400" b="1" kern="100" dirty="0" err="1">
                <a:solidFill>
                  <a:srgbClr val="FFAA5A"/>
                </a:solidFill>
                <a:effectLst/>
                <a:latin typeface="Aptos" panose="020B0004020202020204" pitchFamily="34" charset="0"/>
                <a:ea typeface="Aptos" panose="020B0004020202020204" pitchFamily="34" charset="0"/>
                <a:cs typeface="Arial" panose="020B0604020202020204" pitchFamily="34" charset="0"/>
              </a:rPr>
              <a:t>su</a:t>
            </a:r>
            <a:r>
              <a:rPr lang="en-GB" sz="2400" b="1" kern="100" dirty="0">
                <a:solidFill>
                  <a:srgbClr val="FFAA5A"/>
                </a:solidFill>
                <a:effectLst/>
                <a:latin typeface="Aptos" panose="020B0004020202020204" pitchFamily="34" charset="0"/>
                <a:ea typeface="Aptos" panose="020B0004020202020204" pitchFamily="34" charset="0"/>
                <a:cs typeface="Arial" panose="020B0604020202020204" pitchFamily="34" charset="0"/>
              </a:rPr>
              <a:t> banco </a:t>
            </a:r>
            <a:r>
              <a:rPr lang="en-GB" sz="2400" b="1" kern="100" dirty="0" err="1">
                <a:solidFill>
                  <a:srgbClr val="FFAA5A"/>
                </a:solidFill>
                <a:effectLst/>
                <a:latin typeface="Aptos" panose="020B0004020202020204" pitchFamily="34" charset="0"/>
                <a:ea typeface="Aptos" panose="020B0004020202020204" pitchFamily="34" charset="0"/>
                <a:cs typeface="Arial" panose="020B0604020202020204" pitchFamily="34" charset="0"/>
              </a:rPr>
              <a:t>inmediatamente</a:t>
            </a:r>
            <a:r>
              <a:rPr lang="en-GB" sz="2400" b="1" kern="100" dirty="0">
                <a:solidFill>
                  <a:srgbClr val="FFAA5A"/>
                </a:solidFill>
                <a:effectLst/>
                <a:latin typeface="Aptos" panose="020B0004020202020204" pitchFamily="34" charset="0"/>
                <a:ea typeface="Aptos" panose="020B0004020202020204" pitchFamily="34" charset="0"/>
                <a:cs typeface="Arial" panose="020B0604020202020204" pitchFamily="34" charset="0"/>
              </a:rPr>
              <a:t>.</a:t>
            </a:r>
            <a:endParaRPr lang="en-GB" sz="3200" dirty="0">
              <a:solidFill>
                <a:srgbClr val="FFAA5A"/>
              </a:solidFill>
              <a:latin typeface="Aptos" panose="020B0004020202020204" pitchFamily="34" charset="0"/>
              <a:ea typeface="Cambria"/>
            </a:endParaRPr>
          </a:p>
        </p:txBody>
      </p:sp>
    </p:spTree>
    <p:extLst>
      <p:ext uri="{BB962C8B-B14F-4D97-AF65-F5344CB8AC3E}">
        <p14:creationId xmlns:p14="http://schemas.microsoft.com/office/powerpoint/2010/main" val="3942227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A4C95A1-14F6-E2F3-883E-7B402EAEFA69}"/>
              </a:ext>
            </a:extLst>
          </p:cNvPr>
          <p:cNvSpPr>
            <a:spLocks noGrp="1"/>
          </p:cNvSpPr>
          <p:nvPr>
            <p:ph type="title"/>
          </p:nvPr>
        </p:nvSpPr>
        <p:spPr>
          <a:xfrm>
            <a:off x="95856" y="358095"/>
            <a:ext cx="10127338" cy="937827"/>
          </a:xfrm>
        </p:spPr>
        <p:txBody>
          <a:bodyPr>
            <a:noAutofit/>
          </a:bodyPr>
          <a:lstStyle/>
          <a:p>
            <a:pPr algn="l"/>
            <a:r>
              <a:rPr lang="en-GB" sz="3600" dirty="0" err="1">
                <a:latin typeface="Aptos" panose="020B0004020202020204" pitchFamily="34" charset="0"/>
                <a:ea typeface="Cambria"/>
              </a:rPr>
              <a:t>Proteja</a:t>
            </a:r>
            <a:r>
              <a:rPr lang="en-GB" sz="3600" dirty="0">
                <a:latin typeface="Aptos" panose="020B0004020202020204" pitchFamily="34" charset="0"/>
                <a:ea typeface="Cambria"/>
              </a:rPr>
              <a:t> </a:t>
            </a:r>
            <a:r>
              <a:rPr lang="en-GB" sz="3600" dirty="0" err="1">
                <a:latin typeface="Aptos" panose="020B0004020202020204" pitchFamily="34" charset="0"/>
                <a:ea typeface="Cambria"/>
              </a:rPr>
              <a:t>su</a:t>
            </a:r>
            <a:r>
              <a:rPr lang="en-GB" sz="3600" dirty="0">
                <a:latin typeface="Aptos" panose="020B0004020202020204" pitchFamily="34" charset="0"/>
                <a:ea typeface="Cambria"/>
              </a:rPr>
              <a:t> </a:t>
            </a:r>
            <a:r>
              <a:rPr lang="en-GB" sz="3600" dirty="0" err="1">
                <a:latin typeface="Aptos" panose="020B0004020202020204" pitchFamily="34" charset="0"/>
                <a:ea typeface="Cambria"/>
              </a:rPr>
              <a:t>información</a:t>
            </a:r>
            <a:r>
              <a:rPr lang="en-GB" sz="3600" dirty="0">
                <a:latin typeface="Aptos" panose="020B0004020202020204" pitchFamily="34" charset="0"/>
                <a:ea typeface="Cambria"/>
              </a:rPr>
              <a:t> personal</a:t>
            </a:r>
            <a:endParaRPr lang="en-US" sz="3600" dirty="0">
              <a:latin typeface="Aptos" panose="020B0004020202020204" pitchFamily="34" charset="0"/>
              <a:ea typeface="Cambria"/>
            </a:endParaRPr>
          </a:p>
        </p:txBody>
      </p:sp>
      <p:sp>
        <p:nvSpPr>
          <p:cNvPr id="33" name="Freeform: Shape 3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CB08756-1599-4332-6E75-893C5C0ED86F}"/>
              </a:ext>
            </a:extLst>
          </p:cNvPr>
          <p:cNvSpPr>
            <a:spLocks noGrp="1"/>
          </p:cNvSpPr>
          <p:nvPr>
            <p:ph idx="1"/>
          </p:nvPr>
        </p:nvSpPr>
        <p:spPr>
          <a:xfrm>
            <a:off x="1968806" y="1295921"/>
            <a:ext cx="9381184" cy="5203983"/>
          </a:xfrm>
        </p:spPr>
        <p:txBody>
          <a:bodyPr vert="horz" lIns="91440" tIns="45720" rIns="91440" bIns="45720" rtlCol="0">
            <a:normAutofit fontScale="85000" lnSpcReduction="10000"/>
          </a:bodyPr>
          <a:lstStyle/>
          <a:p>
            <a:pPr marL="457200" algn="just">
              <a:lnSpc>
                <a:spcPct val="115000"/>
              </a:lnSpc>
              <a:spcBef>
                <a:spcPts val="600"/>
              </a:spcBef>
              <a:spcAft>
                <a:spcPts val="600"/>
              </a:spcAft>
            </a:pPr>
            <a:r>
              <a:rPr lang="es-ES" sz="2400" kern="100" dirty="0">
                <a:effectLst/>
                <a:latin typeface="Aptos" panose="020B0004020202020204" pitchFamily="34" charset="0"/>
                <a:ea typeface="Aptos" panose="020B0004020202020204" pitchFamily="34" charset="0"/>
                <a:cs typeface="Arial" panose="020B0604020202020204" pitchFamily="34" charset="0"/>
              </a:rPr>
              <a:t>Desconfíe siempre de los correos electrónicos o mensajes bancarios que soliciten información personal o le redirijan al sitio web de un banco.</a:t>
            </a:r>
          </a:p>
          <a:p>
            <a:pPr marL="457200" algn="just">
              <a:lnSpc>
                <a:spcPct val="115000"/>
              </a:lnSpc>
              <a:spcBef>
                <a:spcPts val="600"/>
              </a:spcBef>
              <a:spcAft>
                <a:spcPts val="600"/>
              </a:spcAft>
            </a:pPr>
            <a:r>
              <a:rPr lang="es-ES" sz="2400" kern="100" dirty="0">
                <a:effectLst/>
                <a:latin typeface="Aptos" panose="020B0004020202020204" pitchFamily="34" charset="0"/>
                <a:ea typeface="Aptos" panose="020B0004020202020204" pitchFamily="34" charset="0"/>
                <a:cs typeface="Arial" panose="020B0604020202020204" pitchFamily="34" charset="0"/>
              </a:rPr>
              <a:t>Nunca proporcione información sensible a terceros, como números de identidad, </a:t>
            </a:r>
            <a:r>
              <a:rPr lang="es-ES" sz="2400" kern="100" dirty="0" err="1">
                <a:effectLst/>
                <a:latin typeface="Aptos" panose="020B0004020202020204" pitchFamily="34" charset="0"/>
                <a:ea typeface="Aptos" panose="020B0004020202020204" pitchFamily="34" charset="0"/>
                <a:cs typeface="Arial" panose="020B0604020202020204" pitchFamily="34" charset="0"/>
              </a:rPr>
              <a:t>login</a:t>
            </a:r>
            <a:r>
              <a:rPr lang="es-ES" sz="2400" kern="100" dirty="0">
                <a:effectLst/>
                <a:latin typeface="Aptos" panose="020B0004020202020204" pitchFamily="34" charset="0"/>
                <a:ea typeface="Aptos" panose="020B0004020202020204" pitchFamily="34" charset="0"/>
                <a:cs typeface="Arial" panose="020B0604020202020204" pitchFamily="34" charset="0"/>
              </a:rPr>
              <a:t> o PIN.</a:t>
            </a:r>
          </a:p>
          <a:p>
            <a:pPr marL="457200" algn="just">
              <a:lnSpc>
                <a:spcPct val="115000"/>
              </a:lnSpc>
              <a:spcBef>
                <a:spcPts val="600"/>
              </a:spcBef>
              <a:spcAft>
                <a:spcPts val="600"/>
              </a:spcAft>
            </a:pPr>
            <a:r>
              <a:rPr lang="es-ES" sz="2400" kern="100" dirty="0">
                <a:effectLst/>
                <a:latin typeface="Aptos" panose="020B0004020202020204" pitchFamily="34" charset="0"/>
                <a:ea typeface="Aptos" panose="020B0004020202020204" pitchFamily="34" charset="0"/>
                <a:cs typeface="Arial" panose="020B0604020202020204" pitchFamily="34" charset="0"/>
              </a:rPr>
              <a:t>Los piratas informáticos utilizan correos electrónicos o mensajes falsos, que parecen ser de su banco, para robar sus datos bancarios ( phishing) . Los piratas informáticos a menudo se hacen pasar por otra persona y le piden que comparta los datos de su cuenta (estafa).</a:t>
            </a:r>
          </a:p>
          <a:p>
            <a:pPr marL="457200" algn="just">
              <a:lnSpc>
                <a:spcPct val="115000"/>
              </a:lnSpc>
              <a:spcBef>
                <a:spcPts val="600"/>
              </a:spcBef>
              <a:spcAft>
                <a:spcPts val="600"/>
              </a:spcAft>
            </a:pPr>
            <a:r>
              <a:rPr lang="es-ES" sz="2400" kern="100" dirty="0">
                <a:effectLst/>
                <a:latin typeface="Aptos" panose="020B0004020202020204" pitchFamily="34" charset="0"/>
                <a:ea typeface="Aptos" panose="020B0004020202020204" pitchFamily="34" charset="0"/>
                <a:cs typeface="Arial" panose="020B0604020202020204" pitchFamily="34" charset="0"/>
              </a:rPr>
              <a:t>No se deje engañar por mensajes, enlaces o solicitudes de información sospechosos. Verifique las direcciones de los remitentes, las URL y el contenido antes de abrirlos.</a:t>
            </a:r>
          </a:p>
          <a:p>
            <a:pPr marL="457200" algn="just">
              <a:lnSpc>
                <a:spcPct val="115000"/>
              </a:lnSpc>
              <a:spcBef>
                <a:spcPts val="600"/>
              </a:spcBef>
              <a:spcAft>
                <a:spcPts val="600"/>
              </a:spcAft>
            </a:pPr>
            <a:r>
              <a:rPr lang="es-ES" sz="2400" kern="100" dirty="0">
                <a:effectLst/>
                <a:latin typeface="Aptos" panose="020B0004020202020204" pitchFamily="34" charset="0"/>
                <a:ea typeface="Aptos" panose="020B0004020202020204" pitchFamily="34" charset="0"/>
                <a:cs typeface="Arial" panose="020B0604020202020204" pitchFamily="34" charset="0"/>
              </a:rPr>
              <a:t>Contacte directamente con su banco si tiene alguna duda o inquietud.</a:t>
            </a:r>
          </a:p>
          <a:p>
            <a:pPr marL="457200" algn="just">
              <a:lnSpc>
                <a:spcPct val="115000"/>
              </a:lnSpc>
              <a:spcBef>
                <a:spcPts val="600"/>
              </a:spcBef>
              <a:spcAft>
                <a:spcPts val="600"/>
              </a:spcAft>
            </a:pPr>
            <a:r>
              <a:rPr lang="es-ES" sz="2400" b="1" kern="100" dirty="0">
                <a:solidFill>
                  <a:srgbClr val="FFAA5A"/>
                </a:solidFill>
                <a:effectLst/>
                <a:latin typeface="Aptos" panose="020B0004020202020204" pitchFamily="34" charset="0"/>
                <a:ea typeface="Aptos" panose="020B0004020202020204" pitchFamily="34" charset="0"/>
                <a:cs typeface="Arial" panose="020B0604020202020204" pitchFamily="34" charset="0"/>
              </a:rPr>
              <a:t>Los bancos auténticos nunca le pedirán información confidencial.</a:t>
            </a:r>
            <a:endParaRPr lang="en-GB" sz="4000" dirty="0">
              <a:solidFill>
                <a:srgbClr val="FFAA5A"/>
              </a:solidFill>
              <a:latin typeface="Aptos" panose="020B0004020202020204" pitchFamily="34" charset="0"/>
              <a:ea typeface="Cambria"/>
            </a:endParaRPr>
          </a:p>
        </p:txBody>
      </p:sp>
    </p:spTree>
    <p:extLst>
      <p:ext uri="{BB962C8B-B14F-4D97-AF65-F5344CB8AC3E}">
        <p14:creationId xmlns:p14="http://schemas.microsoft.com/office/powerpoint/2010/main" val="923732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A4C95A1-14F6-E2F3-883E-7B402EAEFA69}"/>
              </a:ext>
            </a:extLst>
          </p:cNvPr>
          <p:cNvSpPr>
            <a:spLocks noGrp="1"/>
          </p:cNvSpPr>
          <p:nvPr>
            <p:ph type="title"/>
          </p:nvPr>
        </p:nvSpPr>
        <p:spPr>
          <a:xfrm>
            <a:off x="95857" y="235897"/>
            <a:ext cx="10568334" cy="861383"/>
          </a:xfrm>
        </p:spPr>
        <p:txBody>
          <a:bodyPr>
            <a:noAutofit/>
          </a:bodyPr>
          <a:lstStyle/>
          <a:p>
            <a:pPr algn="l"/>
            <a:r>
              <a:rPr lang="es-ES" sz="2500" dirty="0">
                <a:latin typeface="Aptos" panose="020B0004020202020204" pitchFamily="34" charset="0"/>
                <a:ea typeface="Cambria"/>
              </a:rPr>
              <a:t>Recomendaciones adicionales para la seguridad de la banca en línea</a:t>
            </a:r>
            <a:endParaRPr lang="en-US" sz="2500" dirty="0">
              <a:latin typeface="Aptos" panose="020B0004020202020204" pitchFamily="34" charset="0"/>
              <a:ea typeface="Cambria"/>
            </a:endParaRPr>
          </a:p>
        </p:txBody>
      </p:sp>
      <p:sp>
        <p:nvSpPr>
          <p:cNvPr id="33" name="Freeform: Shape 3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CB08756-1599-4332-6E75-893C5C0ED86F}"/>
              </a:ext>
            </a:extLst>
          </p:cNvPr>
          <p:cNvSpPr>
            <a:spLocks noGrp="1"/>
          </p:cNvSpPr>
          <p:nvPr>
            <p:ph idx="1"/>
          </p:nvPr>
        </p:nvSpPr>
        <p:spPr>
          <a:xfrm>
            <a:off x="1968806" y="1295921"/>
            <a:ext cx="9381184" cy="5203983"/>
          </a:xfrm>
        </p:spPr>
        <p:txBody>
          <a:bodyPr vert="horz" lIns="91440" tIns="45720" rIns="91440" bIns="45720" rtlCol="0">
            <a:normAutofit fontScale="92500" lnSpcReduction="20000"/>
          </a:bodyPr>
          <a:lstStyle/>
          <a:p>
            <a:pPr marL="457200" algn="just">
              <a:lnSpc>
                <a:spcPct val="115000"/>
              </a:lnSpc>
              <a:spcBef>
                <a:spcPts val="600"/>
              </a:spcBef>
              <a:spcAft>
                <a:spcPts val="600"/>
              </a:spcAft>
            </a:pPr>
            <a:r>
              <a:rPr lang="es-ES" kern="100" dirty="0">
                <a:effectLst/>
                <a:latin typeface="Aptos" panose="020B0004020202020204" pitchFamily="34" charset="0"/>
                <a:ea typeface="Aptos" panose="020B0004020202020204" pitchFamily="34" charset="0"/>
                <a:cs typeface="Arial" panose="020B0604020202020204" pitchFamily="34" charset="0"/>
              </a:rPr>
              <a:t>Esté atento a cualquier actividad inesperada durante una sesión de banca en línea, como ventanas emergentes inusuales: deshabilítelas de inmediato.</a:t>
            </a:r>
          </a:p>
          <a:p>
            <a:pPr marL="457200" algn="just">
              <a:lnSpc>
                <a:spcPct val="115000"/>
              </a:lnSpc>
              <a:spcBef>
                <a:spcPts val="600"/>
              </a:spcBef>
              <a:spcAft>
                <a:spcPts val="600"/>
              </a:spcAft>
            </a:pPr>
            <a:r>
              <a:rPr lang="es-ES" kern="100" dirty="0">
                <a:effectLst/>
                <a:latin typeface="Aptos" panose="020B0004020202020204" pitchFamily="34" charset="0"/>
                <a:ea typeface="Aptos" panose="020B0004020202020204" pitchFamily="34" charset="0"/>
                <a:cs typeface="Arial" panose="020B0604020202020204" pitchFamily="34" charset="0"/>
              </a:rPr>
              <a:t>Cierre siempre la sesión bancaria y, si no ocurre automáticamente, active un cierre de sesión temporizado.</a:t>
            </a:r>
          </a:p>
          <a:p>
            <a:pPr marL="457200" algn="just">
              <a:lnSpc>
                <a:spcPct val="115000"/>
              </a:lnSpc>
              <a:spcBef>
                <a:spcPts val="600"/>
              </a:spcBef>
              <a:spcAft>
                <a:spcPts val="600"/>
              </a:spcAft>
            </a:pPr>
            <a:r>
              <a:rPr lang="es-ES" kern="100" dirty="0">
                <a:effectLst/>
                <a:latin typeface="Aptos" panose="020B0004020202020204" pitchFamily="34" charset="0"/>
                <a:ea typeface="Aptos" panose="020B0004020202020204" pitchFamily="34" charset="0"/>
                <a:cs typeface="Arial" panose="020B0604020202020204" pitchFamily="34" charset="0"/>
              </a:rPr>
              <a:t>Si es posible, regístrese para recibir alertas bancarias: Notificaciones PUSH para ser notificado de todas las transacciones, cambios de contraseña, cambios de cuenta e intentos fallidos de inicio de sesión.</a:t>
            </a:r>
          </a:p>
          <a:p>
            <a:pPr marL="457200" algn="just">
              <a:lnSpc>
                <a:spcPct val="115000"/>
              </a:lnSpc>
              <a:spcBef>
                <a:spcPts val="600"/>
              </a:spcBef>
              <a:spcAft>
                <a:spcPts val="600"/>
              </a:spcAft>
            </a:pPr>
            <a:r>
              <a:rPr lang="es-ES" kern="100" dirty="0">
                <a:effectLst/>
                <a:latin typeface="Aptos" panose="020B0004020202020204" pitchFamily="34" charset="0"/>
                <a:ea typeface="Aptos" panose="020B0004020202020204" pitchFamily="34" charset="0"/>
                <a:cs typeface="Arial" panose="020B0604020202020204" pitchFamily="34" charset="0"/>
              </a:rPr>
              <a:t>Olvídese del papel: recibir resúmenes en papel por correo brinda a los posibles atacantes la oportunidad de robar información personal.</a:t>
            </a:r>
          </a:p>
        </p:txBody>
      </p:sp>
      <p:pic>
        <p:nvPicPr>
          <p:cNvPr id="6146" name="Picture 2" descr="concierge by online emoji | AI Emoji Generator">
            <a:extLst>
              <a:ext uri="{FF2B5EF4-FFF2-40B4-BE49-F238E27FC236}">
                <a16:creationId xmlns:a16="http://schemas.microsoft.com/office/drawing/2014/main" id="{C5129EFF-D1AF-3311-ED90-27206169FB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349" y="1507678"/>
            <a:ext cx="3337560" cy="3337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8769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A4C95A1-14F6-E2F3-883E-7B402EAEFA69}"/>
              </a:ext>
            </a:extLst>
          </p:cNvPr>
          <p:cNvSpPr>
            <a:spLocks noGrp="1"/>
          </p:cNvSpPr>
          <p:nvPr>
            <p:ph type="title"/>
          </p:nvPr>
        </p:nvSpPr>
        <p:spPr>
          <a:xfrm>
            <a:off x="95857" y="235897"/>
            <a:ext cx="10568334" cy="1060024"/>
          </a:xfrm>
        </p:spPr>
        <p:txBody>
          <a:bodyPr>
            <a:noAutofit/>
          </a:bodyPr>
          <a:lstStyle/>
          <a:p>
            <a:pPr algn="l"/>
            <a:r>
              <a:rPr lang="en-GB" sz="2800" dirty="0">
                <a:latin typeface="Aptos" panose="020B0004020202020204" pitchFamily="34" charset="0"/>
                <a:ea typeface="Cambria"/>
              </a:rPr>
              <a:t>Pagos </a:t>
            </a:r>
            <a:r>
              <a:rPr lang="en-GB" sz="2800" dirty="0" err="1">
                <a:latin typeface="Aptos" panose="020B0004020202020204" pitchFamily="34" charset="0"/>
                <a:ea typeface="Cambria"/>
              </a:rPr>
              <a:t>móviles</a:t>
            </a:r>
            <a:r>
              <a:rPr lang="en-GB" sz="2800" dirty="0">
                <a:latin typeface="Aptos" panose="020B0004020202020204" pitchFamily="34" charset="0"/>
                <a:ea typeface="Cambria"/>
              </a:rPr>
              <a:t> </a:t>
            </a:r>
            <a:r>
              <a:rPr lang="en-GB" sz="2800" dirty="0" err="1">
                <a:latin typeface="Aptos" panose="020B0004020202020204" pitchFamily="34" charset="0"/>
                <a:ea typeface="Cambria"/>
              </a:rPr>
              <a:t>seguros</a:t>
            </a:r>
            <a:br>
              <a:rPr lang="sk-SK" sz="2800" dirty="0">
                <a:latin typeface="Aptos" panose="020B0004020202020204" pitchFamily="34" charset="0"/>
                <a:ea typeface="Cambria"/>
              </a:rPr>
            </a:br>
            <a:r>
              <a:rPr lang="es-ES" sz="2800" dirty="0">
                <a:solidFill>
                  <a:srgbClr val="FFAA5A"/>
                </a:solidFill>
                <a:latin typeface="Aptos" panose="020B0004020202020204" pitchFamily="34" charset="0"/>
                <a:ea typeface="Cambria"/>
              </a:rPr>
              <a:t>Pague con el móvil en la tienda o en línea</a:t>
            </a:r>
            <a:endParaRPr lang="en-US" sz="2800" dirty="0">
              <a:solidFill>
                <a:srgbClr val="FFAA5A"/>
              </a:solidFill>
              <a:latin typeface="Aptos" panose="020B0004020202020204" pitchFamily="34" charset="0"/>
              <a:ea typeface="Cambria"/>
            </a:endParaRPr>
          </a:p>
        </p:txBody>
      </p:sp>
      <p:sp>
        <p:nvSpPr>
          <p:cNvPr id="33" name="Freeform: Shape 3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CB08756-1599-4332-6E75-893C5C0ED86F}"/>
              </a:ext>
            </a:extLst>
          </p:cNvPr>
          <p:cNvSpPr>
            <a:spLocks noGrp="1"/>
          </p:cNvSpPr>
          <p:nvPr>
            <p:ph idx="1"/>
          </p:nvPr>
        </p:nvSpPr>
        <p:spPr>
          <a:xfrm>
            <a:off x="781656" y="1295921"/>
            <a:ext cx="10568334" cy="5326182"/>
          </a:xfrm>
        </p:spPr>
        <p:txBody>
          <a:bodyPr vert="horz" lIns="91440" tIns="45720" rIns="91440" bIns="45720" rtlCol="0">
            <a:normAutofit fontScale="85000" lnSpcReduction="20000"/>
          </a:bodyPr>
          <a:lstStyle/>
          <a:p>
            <a:pPr marL="457200" algn="just">
              <a:lnSpc>
                <a:spcPct val="115000"/>
              </a:lnSpc>
              <a:spcBef>
                <a:spcPts val="600"/>
              </a:spcBef>
              <a:spcAft>
                <a:spcPts val="600"/>
              </a:spcAft>
            </a:pPr>
            <a:r>
              <a:rPr lang="es-ES" sz="2400" b="1" kern="100" dirty="0">
                <a:effectLst/>
                <a:latin typeface="Aptos" panose="020B0004020202020204" pitchFamily="34" charset="0"/>
                <a:ea typeface="Aptos" panose="020B0004020202020204" pitchFamily="34" charset="0"/>
                <a:cs typeface="Arial" panose="020B0604020202020204" pitchFamily="34" charset="0"/>
              </a:rPr>
              <a:t>Pague</a:t>
            </a:r>
            <a:r>
              <a:rPr lang="es-ES" sz="2400" kern="100" dirty="0">
                <a:effectLst/>
                <a:latin typeface="Aptos" panose="020B0004020202020204" pitchFamily="34" charset="0"/>
                <a:ea typeface="Aptos" panose="020B0004020202020204" pitchFamily="34" charset="0"/>
                <a:cs typeface="Arial" panose="020B0604020202020204" pitchFamily="34" charset="0"/>
              </a:rPr>
              <a:t> con el móvil </a:t>
            </a:r>
            <a:r>
              <a:rPr lang="es-ES" sz="2400" b="1" kern="100" dirty="0">
                <a:effectLst/>
                <a:latin typeface="Aptos" panose="020B0004020202020204" pitchFamily="34" charset="0"/>
                <a:ea typeface="Aptos" panose="020B0004020202020204" pitchFamily="34" charset="0"/>
                <a:cs typeface="Arial" panose="020B0604020202020204" pitchFamily="34" charset="0"/>
              </a:rPr>
              <a:t>en la tienda </a:t>
            </a:r>
            <a:r>
              <a:rPr lang="es-ES" sz="2400" kern="100" dirty="0">
                <a:effectLst/>
                <a:latin typeface="Aptos" panose="020B0004020202020204" pitchFamily="34" charset="0"/>
                <a:ea typeface="Aptos" panose="020B0004020202020204" pitchFamily="34" charset="0"/>
                <a:cs typeface="Arial" panose="020B0604020202020204" pitchFamily="34" charset="0"/>
              </a:rPr>
              <a:t>con la ayuda de </a:t>
            </a:r>
            <a:r>
              <a:rPr lang="es-ES" sz="2400" b="1" kern="100" dirty="0">
                <a:solidFill>
                  <a:srgbClr val="FFAA5A"/>
                </a:solidFill>
                <a:effectLst/>
                <a:latin typeface="Aptos" panose="020B0004020202020204" pitchFamily="34" charset="0"/>
                <a:ea typeface="Aptos" panose="020B0004020202020204" pitchFamily="34" charset="0"/>
                <a:cs typeface="Arial" panose="020B0604020202020204" pitchFamily="34" charset="0"/>
              </a:rPr>
              <a:t>Google </a:t>
            </a:r>
            <a:r>
              <a:rPr lang="es-ES" sz="2400" b="1" kern="100" dirty="0" err="1">
                <a:solidFill>
                  <a:srgbClr val="FFAA5A"/>
                </a:solidFill>
                <a:effectLst/>
                <a:latin typeface="Aptos" panose="020B0004020202020204" pitchFamily="34" charset="0"/>
                <a:ea typeface="Aptos" panose="020B0004020202020204" pitchFamily="34" charset="0"/>
                <a:cs typeface="Arial" panose="020B0604020202020204" pitchFamily="34" charset="0"/>
              </a:rPr>
              <a:t>Pay</a:t>
            </a:r>
            <a:r>
              <a:rPr lang="es-ES" sz="2400" b="1" kern="100" dirty="0">
                <a:solidFill>
                  <a:srgbClr val="FFAA5A"/>
                </a:solidFill>
                <a:effectLst/>
                <a:latin typeface="Aptos" panose="020B0004020202020204" pitchFamily="34" charset="0"/>
                <a:ea typeface="Aptos" panose="020B0004020202020204" pitchFamily="34" charset="0"/>
                <a:cs typeface="Arial" panose="020B0604020202020204" pitchFamily="34" charset="0"/>
              </a:rPr>
              <a:t> </a:t>
            </a:r>
            <a:r>
              <a:rPr lang="es-ES" sz="2400" kern="100" dirty="0">
                <a:effectLst/>
                <a:latin typeface="Aptos" panose="020B0004020202020204" pitchFamily="34" charset="0"/>
                <a:ea typeface="Aptos" panose="020B0004020202020204" pitchFamily="34" charset="0"/>
                <a:cs typeface="Arial" panose="020B0604020202020204" pitchFamily="34" charset="0"/>
              </a:rPr>
              <a:t>(mejor para usuarios de Android) y </a:t>
            </a:r>
            <a:r>
              <a:rPr lang="es-ES" sz="2400" b="1" kern="100" dirty="0">
                <a:solidFill>
                  <a:srgbClr val="FFAA5A"/>
                </a:solidFill>
                <a:effectLst/>
                <a:latin typeface="Aptos" panose="020B0004020202020204" pitchFamily="34" charset="0"/>
                <a:ea typeface="Aptos" panose="020B0004020202020204" pitchFamily="34" charset="0"/>
                <a:cs typeface="Arial" panose="020B0604020202020204" pitchFamily="34" charset="0"/>
              </a:rPr>
              <a:t>Apple </a:t>
            </a:r>
            <a:r>
              <a:rPr lang="es-ES" sz="2400" b="1" kern="100" dirty="0" err="1">
                <a:solidFill>
                  <a:srgbClr val="FFAA5A"/>
                </a:solidFill>
                <a:effectLst/>
                <a:latin typeface="Aptos" panose="020B0004020202020204" pitchFamily="34" charset="0"/>
                <a:ea typeface="Aptos" panose="020B0004020202020204" pitchFamily="34" charset="0"/>
                <a:cs typeface="Arial" panose="020B0604020202020204" pitchFamily="34" charset="0"/>
              </a:rPr>
              <a:t>Pay</a:t>
            </a:r>
            <a:r>
              <a:rPr lang="es-ES" sz="2400" b="1" kern="100" dirty="0">
                <a:solidFill>
                  <a:srgbClr val="FFAA5A"/>
                </a:solidFill>
                <a:effectLst/>
                <a:latin typeface="Aptos" panose="020B0004020202020204" pitchFamily="34" charset="0"/>
                <a:ea typeface="Aptos" panose="020B0004020202020204" pitchFamily="34" charset="0"/>
                <a:cs typeface="Arial" panose="020B0604020202020204" pitchFamily="34" charset="0"/>
              </a:rPr>
              <a:t> </a:t>
            </a:r>
            <a:r>
              <a:rPr lang="es-ES" sz="2400" kern="100" dirty="0">
                <a:effectLst/>
                <a:latin typeface="Aptos" panose="020B0004020202020204" pitchFamily="34" charset="0"/>
                <a:ea typeface="Aptos" panose="020B0004020202020204" pitchFamily="34" charset="0"/>
                <a:cs typeface="Arial" panose="020B0604020202020204" pitchFamily="34" charset="0"/>
              </a:rPr>
              <a:t>(Ideal para usuarios de iOS y Mac), simplemente acoplándolo a la terminal de pago.</a:t>
            </a:r>
          </a:p>
          <a:p>
            <a:pPr marL="457200" algn="just">
              <a:lnSpc>
                <a:spcPct val="115000"/>
              </a:lnSpc>
              <a:spcBef>
                <a:spcPts val="600"/>
              </a:spcBef>
              <a:spcAft>
                <a:spcPts val="600"/>
              </a:spcAft>
            </a:pPr>
            <a:r>
              <a:rPr lang="es-ES" sz="2400" b="1" kern="100" dirty="0">
                <a:effectLst/>
                <a:latin typeface="Aptos" panose="020B0004020202020204" pitchFamily="34" charset="0"/>
                <a:ea typeface="Aptos" panose="020B0004020202020204" pitchFamily="34" charset="0"/>
                <a:cs typeface="Arial" panose="020B0604020202020204" pitchFamily="34" charset="0"/>
              </a:rPr>
              <a:t>Para pagar en línea </a:t>
            </a:r>
            <a:r>
              <a:rPr lang="es-ES" sz="2400" kern="100" dirty="0">
                <a:effectLst/>
                <a:latin typeface="Aptos" panose="020B0004020202020204" pitchFamily="34" charset="0"/>
                <a:ea typeface="Aptos" panose="020B0004020202020204" pitchFamily="34" charset="0"/>
                <a:cs typeface="Arial" panose="020B0604020202020204" pitchFamily="34" charset="0"/>
              </a:rPr>
              <a:t>, simplemente elija la opción de pago a través de Google </a:t>
            </a:r>
            <a:r>
              <a:rPr lang="es-ES" sz="2400" kern="100" dirty="0" err="1">
                <a:effectLst/>
                <a:latin typeface="Aptos" panose="020B0004020202020204" pitchFamily="34" charset="0"/>
                <a:ea typeface="Aptos" panose="020B0004020202020204" pitchFamily="34" charset="0"/>
                <a:cs typeface="Arial" panose="020B0604020202020204" pitchFamily="34" charset="0"/>
              </a:rPr>
              <a:t>Pay</a:t>
            </a:r>
            <a:r>
              <a:rPr lang="es-ES" sz="2400" kern="100" dirty="0">
                <a:effectLst/>
                <a:latin typeface="Aptos" panose="020B0004020202020204" pitchFamily="34" charset="0"/>
                <a:ea typeface="Aptos" panose="020B0004020202020204" pitchFamily="34" charset="0"/>
                <a:cs typeface="Arial" panose="020B0604020202020204" pitchFamily="34" charset="0"/>
              </a:rPr>
              <a:t> o Apple </a:t>
            </a:r>
            <a:r>
              <a:rPr lang="es-ES" sz="2400" kern="100" dirty="0" err="1">
                <a:effectLst/>
                <a:latin typeface="Aptos" panose="020B0004020202020204" pitchFamily="34" charset="0"/>
                <a:ea typeface="Aptos" panose="020B0004020202020204" pitchFamily="34" charset="0"/>
                <a:cs typeface="Arial" panose="020B0604020202020204" pitchFamily="34" charset="0"/>
              </a:rPr>
              <a:t>Pay</a:t>
            </a:r>
            <a:r>
              <a:rPr lang="es-ES" sz="2400" kern="100" dirty="0">
                <a:effectLst/>
                <a:latin typeface="Aptos" panose="020B0004020202020204" pitchFamily="34" charset="0"/>
                <a:ea typeface="Aptos" panose="020B0004020202020204" pitchFamily="34" charset="0"/>
                <a:cs typeface="Arial" panose="020B0604020202020204" pitchFamily="34" charset="0"/>
              </a:rPr>
              <a:t>.</a:t>
            </a:r>
          </a:p>
          <a:p>
            <a:pPr marL="457200" algn="just">
              <a:lnSpc>
                <a:spcPct val="115000"/>
              </a:lnSpc>
              <a:spcBef>
                <a:spcPts val="600"/>
              </a:spcBef>
              <a:spcAft>
                <a:spcPts val="600"/>
              </a:spcAft>
            </a:pPr>
            <a:r>
              <a:rPr lang="es-ES" sz="2400" kern="100" dirty="0">
                <a:effectLst/>
                <a:latin typeface="Aptos" panose="020B0004020202020204" pitchFamily="34" charset="0"/>
                <a:ea typeface="Aptos" panose="020B0004020202020204" pitchFamily="34" charset="0"/>
                <a:cs typeface="Arial" panose="020B0604020202020204" pitchFamily="34" charset="0"/>
              </a:rPr>
              <a:t>No tienes que preocuparte por </a:t>
            </a:r>
            <a:r>
              <a:rPr lang="es-ES" sz="2400" b="1" kern="100" dirty="0">
                <a:solidFill>
                  <a:srgbClr val="FFAA5A"/>
                </a:solidFill>
                <a:effectLst/>
                <a:latin typeface="Aptos" panose="020B0004020202020204" pitchFamily="34" charset="0"/>
                <a:ea typeface="Aptos" panose="020B0004020202020204" pitchFamily="34" charset="0"/>
                <a:cs typeface="Arial" panose="020B0604020202020204" pitchFamily="34" charset="0"/>
              </a:rPr>
              <a:t>la SEGURIDAD </a:t>
            </a:r>
            <a:r>
              <a:rPr lang="es-ES" sz="2400" kern="100" dirty="0">
                <a:effectLst/>
                <a:latin typeface="Aptos" panose="020B0004020202020204" pitchFamily="34" charset="0"/>
                <a:ea typeface="Aptos" panose="020B0004020202020204" pitchFamily="34" charset="0"/>
                <a:cs typeface="Arial" panose="020B0604020202020204" pitchFamily="34" charset="0"/>
              </a:rPr>
              <a:t>: para el pago no se utiliza el número de tu tarjeta, sino un token virtual.</a:t>
            </a:r>
          </a:p>
          <a:p>
            <a:pPr marL="457200" algn="just">
              <a:lnSpc>
                <a:spcPct val="115000"/>
              </a:lnSpc>
              <a:spcBef>
                <a:spcPts val="600"/>
              </a:spcBef>
              <a:spcAft>
                <a:spcPts val="600"/>
              </a:spcAft>
            </a:pPr>
            <a:r>
              <a:rPr lang="es-ES" sz="2400" kern="100" dirty="0">
                <a:effectLst/>
                <a:latin typeface="Aptos" panose="020B0004020202020204" pitchFamily="34" charset="0"/>
                <a:ea typeface="Aptos" panose="020B0004020202020204" pitchFamily="34" charset="0"/>
                <a:cs typeface="Arial" panose="020B0604020202020204" pitchFamily="34" charset="0"/>
              </a:rPr>
              <a:t>Los tokens o monedas virtuales son representaciones digitales de valor que solo pueden existir electrónicamente .</a:t>
            </a:r>
          </a:p>
          <a:p>
            <a:pPr marL="457200" algn="just">
              <a:lnSpc>
                <a:spcPct val="115000"/>
              </a:lnSpc>
              <a:spcBef>
                <a:spcPts val="600"/>
              </a:spcBef>
              <a:spcAft>
                <a:spcPts val="600"/>
              </a:spcAft>
            </a:pPr>
            <a:r>
              <a:rPr lang="es-ES" sz="2400" b="1" kern="100" dirty="0">
                <a:solidFill>
                  <a:srgbClr val="FFAA5A"/>
                </a:solidFill>
                <a:effectLst/>
                <a:latin typeface="Aptos" panose="020B0004020202020204" pitchFamily="34" charset="0"/>
                <a:ea typeface="Aptos" panose="020B0004020202020204" pitchFamily="34" charset="0"/>
                <a:cs typeface="Arial" panose="020B0604020202020204" pitchFamily="34" charset="0"/>
              </a:rPr>
              <a:t>PayPal</a:t>
            </a:r>
            <a:r>
              <a:rPr lang="es-ES" sz="2400" kern="100" dirty="0">
                <a:effectLst/>
                <a:latin typeface="Aptos" panose="020B0004020202020204" pitchFamily="34" charset="0"/>
                <a:ea typeface="Aptos" panose="020B0004020202020204" pitchFamily="34" charset="0"/>
                <a:cs typeface="Arial" panose="020B0604020202020204" pitchFamily="34" charset="0"/>
              </a:rPr>
              <a:t> es uno de los sistemas de pago en línea más utilizados por compradores y vendedores, y un método de pago confiable para sitios </a:t>
            </a:r>
            <a:r>
              <a:rPr lang="es-ES" sz="2400" b="1" kern="100" dirty="0">
                <a:effectLst/>
                <a:latin typeface="Aptos" panose="020B0004020202020204" pitchFamily="34" charset="0"/>
                <a:ea typeface="Aptos" panose="020B0004020202020204" pitchFamily="34" charset="0"/>
                <a:cs typeface="Arial" panose="020B0604020202020204" pitchFamily="34" charset="0"/>
              </a:rPr>
              <a:t>de compras en línea</a:t>
            </a:r>
            <a:r>
              <a:rPr lang="es-ES" sz="2400" kern="100" dirty="0">
                <a:effectLst/>
                <a:latin typeface="Aptos" panose="020B0004020202020204" pitchFamily="34" charset="0"/>
                <a:ea typeface="Aptos" panose="020B0004020202020204" pitchFamily="34" charset="0"/>
                <a:cs typeface="Arial" panose="020B0604020202020204" pitchFamily="34" charset="0"/>
              </a:rPr>
              <a:t>.</a:t>
            </a:r>
          </a:p>
          <a:p>
            <a:pPr marL="457200" algn="just">
              <a:lnSpc>
                <a:spcPct val="115000"/>
              </a:lnSpc>
              <a:spcBef>
                <a:spcPts val="600"/>
              </a:spcBef>
              <a:spcAft>
                <a:spcPts val="600"/>
              </a:spcAft>
            </a:pPr>
            <a:r>
              <a:rPr lang="es-ES" sz="2400" kern="100" dirty="0">
                <a:effectLst/>
                <a:latin typeface="Aptos" panose="020B0004020202020204" pitchFamily="34" charset="0"/>
                <a:ea typeface="Aptos" panose="020B0004020202020204" pitchFamily="34" charset="0"/>
                <a:cs typeface="Arial" panose="020B0604020202020204" pitchFamily="34" charset="0"/>
              </a:rPr>
              <a:t>La ventaja en términos de seguridad digital es que no se proporcionan datos financieros completos a los vendedores. Las transferencias de dinero entre cuentas se identifican únicamente mediante la dirección de correo electrónico y la contraseña.</a:t>
            </a:r>
          </a:p>
          <a:p>
            <a:pPr indent="0" algn="just">
              <a:lnSpc>
                <a:spcPct val="115000"/>
              </a:lnSpc>
              <a:spcBef>
                <a:spcPts val="600"/>
              </a:spcBef>
              <a:spcAft>
                <a:spcPts val="600"/>
              </a:spcAft>
              <a:buNone/>
            </a:pPr>
            <a:endParaRPr lang="en-GB" sz="2400" kern="100" dirty="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670686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Skupina 5">
            <a:extLst>
              <a:ext uri="{FF2B5EF4-FFF2-40B4-BE49-F238E27FC236}">
                <a16:creationId xmlns:a16="http://schemas.microsoft.com/office/drawing/2014/main" id="{486487AA-28D6-20B2-DC73-A857E81E4864}"/>
              </a:ext>
            </a:extLst>
          </p:cNvPr>
          <p:cNvGrpSpPr/>
          <p:nvPr/>
        </p:nvGrpSpPr>
        <p:grpSpPr>
          <a:xfrm>
            <a:off x="836675" y="1520190"/>
            <a:ext cx="10515600" cy="3531870"/>
            <a:chOff x="838200" y="2800874"/>
            <a:chExt cx="10515600" cy="1558194"/>
          </a:xfrm>
        </p:grpSpPr>
        <p:sp>
          <p:nvSpPr>
            <p:cNvPr id="7" name="Obdĺžnik: zaoblené rohy 6">
              <a:extLst>
                <a:ext uri="{FF2B5EF4-FFF2-40B4-BE49-F238E27FC236}">
                  <a16:creationId xmlns:a16="http://schemas.microsoft.com/office/drawing/2014/main" id="{771F7856-D08D-AEFB-E604-9FCCFC789561}"/>
                </a:ext>
              </a:extLst>
            </p:cNvPr>
            <p:cNvSpPr/>
            <p:nvPr/>
          </p:nvSpPr>
          <p:spPr>
            <a:xfrm>
              <a:off x="838200" y="2800874"/>
              <a:ext cx="10515600" cy="1558194"/>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pPr algn="ctr"/>
              <a:endParaRPr lang="en-GB" sz="3600">
                <a:latin typeface="Aptos" panose="020B0004020202020204" pitchFamily="34" charset="0"/>
              </a:endParaRPr>
            </a:p>
          </p:txBody>
        </p:sp>
        <p:sp>
          <p:nvSpPr>
            <p:cNvPr id="9" name="Voľný tvar: obrazec 8">
              <a:extLst>
                <a:ext uri="{FF2B5EF4-FFF2-40B4-BE49-F238E27FC236}">
                  <a16:creationId xmlns:a16="http://schemas.microsoft.com/office/drawing/2014/main" id="{FDDA5666-D2A0-ABF9-755F-E39E0C3C50A1}"/>
                </a:ext>
              </a:extLst>
            </p:cNvPr>
            <p:cNvSpPr/>
            <p:nvPr/>
          </p:nvSpPr>
          <p:spPr>
            <a:xfrm>
              <a:off x="1654935" y="2800874"/>
              <a:ext cx="8715884" cy="1558194"/>
            </a:xfrm>
            <a:custGeom>
              <a:avLst/>
              <a:gdLst>
                <a:gd name="connsiteX0" fmla="*/ 0 w 8715884"/>
                <a:gd name="connsiteY0" fmla="*/ 0 h 1558194"/>
                <a:gd name="connsiteX1" fmla="*/ 8715884 w 8715884"/>
                <a:gd name="connsiteY1" fmla="*/ 0 h 1558194"/>
                <a:gd name="connsiteX2" fmla="*/ 8715884 w 8715884"/>
                <a:gd name="connsiteY2" fmla="*/ 1558194 h 1558194"/>
                <a:gd name="connsiteX3" fmla="*/ 0 w 8715884"/>
                <a:gd name="connsiteY3" fmla="*/ 1558194 h 1558194"/>
                <a:gd name="connsiteX4" fmla="*/ 0 w 8715884"/>
                <a:gd name="connsiteY4" fmla="*/ 0 h 1558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5884" h="1558194">
                  <a:moveTo>
                    <a:pt x="0" y="0"/>
                  </a:moveTo>
                  <a:lnTo>
                    <a:pt x="8715884" y="0"/>
                  </a:lnTo>
                  <a:lnTo>
                    <a:pt x="8715884" y="1558194"/>
                  </a:lnTo>
                  <a:lnTo>
                    <a:pt x="0" y="15581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4909" tIns="164909" rIns="164909" bIns="164909" numCol="1" spcCol="1270" anchor="ctr" anchorCtr="0">
              <a:noAutofit/>
            </a:bodyPr>
            <a:lstStyle/>
            <a:p>
              <a:pPr marL="0" lvl="0" indent="0" algn="ctr" defTabSz="1066800">
                <a:lnSpc>
                  <a:spcPct val="100000"/>
                </a:lnSpc>
                <a:spcBef>
                  <a:spcPct val="0"/>
                </a:spcBef>
                <a:spcAft>
                  <a:spcPct val="35000"/>
                </a:spcAft>
                <a:buNone/>
              </a:pPr>
              <a:r>
                <a:rPr lang="es-ES" sz="3600" kern="1200" dirty="0">
                  <a:latin typeface="Aptos" panose="020B0004020202020204" pitchFamily="34" charset="0"/>
                </a:rPr>
                <a:t>Los bancos garantizan un alto nivel de </a:t>
              </a:r>
              <a:r>
                <a:rPr lang="es-ES" sz="3600" b="1" kern="1200" dirty="0">
                  <a:solidFill>
                    <a:srgbClr val="FFAA5A"/>
                  </a:solidFill>
                  <a:latin typeface="Aptos" panose="020B0004020202020204" pitchFamily="34" charset="0"/>
                </a:rPr>
                <a:t>Ciberseguridad</a:t>
              </a:r>
              <a:r>
                <a:rPr lang="es-ES" sz="3600" kern="1200" dirty="0">
                  <a:latin typeface="Aptos" panose="020B0004020202020204" pitchFamily="34" charset="0"/>
                </a:rPr>
                <a:t> de </a:t>
              </a:r>
              <a:r>
                <a:rPr lang="es-ES" sz="3600" b="1" kern="1200" dirty="0">
                  <a:latin typeface="Aptos" panose="020B0004020202020204" pitchFamily="34" charset="0"/>
                </a:rPr>
                <a:t>Banca por Internet </a:t>
              </a:r>
              <a:r>
                <a:rPr lang="es-ES" sz="3600" kern="1200" dirty="0">
                  <a:latin typeface="Aptos" panose="020B0004020202020204" pitchFamily="34" charset="0"/>
                </a:rPr>
                <a:t>pero es necesario y esencial</a:t>
              </a:r>
              <a:r>
                <a:rPr lang="sk-SK" sz="3600" kern="1200" dirty="0">
                  <a:latin typeface="Aptos" panose="020B0004020202020204" pitchFamily="34" charset="0"/>
                </a:rPr>
                <a:t> </a:t>
              </a:r>
              <a:r>
                <a:rPr lang="es-ES" sz="3600" kern="1200" dirty="0">
                  <a:latin typeface="Aptos" panose="020B0004020202020204" pitchFamily="34" charset="0"/>
                </a:rPr>
                <a:t>observar </a:t>
              </a:r>
              <a:r>
                <a:rPr lang="es-ES" sz="3600" b="1" kern="1200" dirty="0">
                  <a:solidFill>
                    <a:srgbClr val="FFAA5A"/>
                  </a:solidFill>
                  <a:latin typeface="Aptos" panose="020B0004020202020204" pitchFamily="34" charset="0"/>
                </a:rPr>
                <a:t>la Seguridad de la Banca en Línea </a:t>
              </a:r>
              <a:r>
                <a:rPr lang="es-ES" sz="3600" kern="1200" dirty="0">
                  <a:latin typeface="Aptos" panose="020B0004020202020204" pitchFamily="34" charset="0"/>
                </a:rPr>
                <a:t>también por parte de los </a:t>
              </a:r>
              <a:r>
                <a:rPr lang="es-ES" sz="3600" b="1" kern="1200" dirty="0">
                  <a:solidFill>
                    <a:srgbClr val="FFAA5A"/>
                  </a:solidFill>
                  <a:latin typeface="Aptos" panose="020B0004020202020204" pitchFamily="34" charset="0"/>
                </a:rPr>
                <a:t>Usuarios</a:t>
              </a:r>
              <a:r>
                <a:rPr lang="es-ES" sz="3600" kern="1200" dirty="0">
                  <a:latin typeface="Aptos" panose="020B0004020202020204" pitchFamily="34" charset="0"/>
                </a:rPr>
                <a:t>.</a:t>
              </a:r>
            </a:p>
          </p:txBody>
        </p:sp>
      </p:grpSp>
      <p:pic>
        <p:nvPicPr>
          <p:cNvPr id="11" name="Grafický objekt 10" descr="Banka obrys">
            <a:extLst>
              <a:ext uri="{FF2B5EF4-FFF2-40B4-BE49-F238E27FC236}">
                <a16:creationId xmlns:a16="http://schemas.microsoft.com/office/drawing/2014/main" id="{FA362BB8-7590-96BB-8799-8AB07D42959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26056" y="0"/>
            <a:ext cx="1452438" cy="1452438"/>
          </a:xfrm>
          <a:prstGeom prst="rect">
            <a:avLst/>
          </a:prstGeom>
        </p:spPr>
      </p:pic>
    </p:spTree>
    <p:extLst>
      <p:ext uri="{BB962C8B-B14F-4D97-AF65-F5344CB8AC3E}">
        <p14:creationId xmlns:p14="http://schemas.microsoft.com/office/powerpoint/2010/main" val="1711870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365126"/>
            <a:ext cx="10515600" cy="779462"/>
          </a:xfrm>
        </p:spPr>
        <p:txBody>
          <a:bodyPr>
            <a:normAutofit/>
          </a:bodyPr>
          <a:lstStyle/>
          <a:p>
            <a:pPr algn="l"/>
            <a:r>
              <a:rPr lang="en-US" dirty="0">
                <a:latin typeface="Aptos" panose="020B0004020202020204" pitchFamily="34" charset="0"/>
                <a:cs typeface="Calibri Light" panose="020F0302020204030204" pitchFamily="34" charset="0"/>
              </a:rPr>
              <a:t>Redes </a:t>
            </a:r>
            <a:r>
              <a:rPr lang="en-US" dirty="0" err="1">
                <a:latin typeface="Aptos" panose="020B0004020202020204" pitchFamily="34" charset="0"/>
                <a:cs typeface="Calibri Light" panose="020F0302020204030204" pitchFamily="34" charset="0"/>
              </a:rPr>
              <a:t>sociales</a:t>
            </a:r>
            <a:endParaRPr lang="en-US" dirty="0">
              <a:latin typeface="Aptos" panose="020B0004020202020204" pitchFamily="34" charset="0"/>
              <a:cs typeface="Calibri Light" panose="020F0302020204030204" pitchFamily="34" charset="0"/>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997598" y="1144588"/>
            <a:ext cx="10775302" cy="5122068"/>
          </a:xfrm>
        </p:spPr>
        <p:txBody>
          <a:bodyPr>
            <a:normAutofit/>
          </a:bodyPr>
          <a:lstStyle/>
          <a:p>
            <a:pPr algn="just"/>
            <a:r>
              <a:rPr lang="es-ES" sz="2400" b="1" dirty="0">
                <a:latin typeface="Aptos" panose="020B0004020202020204" pitchFamily="34" charset="0"/>
                <a:ea typeface="Times New Roman" panose="02020603050405020304" pitchFamily="18" charset="0"/>
              </a:rPr>
              <a:t>Una red social </a:t>
            </a:r>
            <a:r>
              <a:rPr lang="es-ES" sz="2400" dirty="0">
                <a:latin typeface="Aptos" panose="020B0004020202020204" pitchFamily="34" charset="0"/>
                <a:ea typeface="Times New Roman" panose="02020603050405020304" pitchFamily="18" charset="0"/>
              </a:rPr>
              <a:t>es una plataforma que nos permite comunicarnos entre nosotros publicando información, comentarios y mensajes.</a:t>
            </a:r>
          </a:p>
          <a:p>
            <a:pPr algn="just"/>
            <a:r>
              <a:rPr lang="sk-SK" sz="2400" dirty="0">
                <a:latin typeface="Aptos" panose="020B0004020202020204" pitchFamily="34" charset="0"/>
                <a:ea typeface="Times New Roman" panose="02020603050405020304" pitchFamily="18" charset="0"/>
              </a:rPr>
              <a:t>U</a:t>
            </a:r>
            <a:r>
              <a:rPr lang="es-ES" sz="2400" dirty="0" err="1">
                <a:latin typeface="Aptos" panose="020B0004020202020204" pitchFamily="34" charset="0"/>
                <a:ea typeface="Times New Roman" panose="02020603050405020304" pitchFamily="18" charset="0"/>
              </a:rPr>
              <a:t>na</a:t>
            </a:r>
            <a:r>
              <a:rPr lang="es-ES" sz="2400" dirty="0">
                <a:latin typeface="Aptos" panose="020B0004020202020204" pitchFamily="34" charset="0"/>
                <a:ea typeface="Times New Roman" panose="02020603050405020304" pitchFamily="18" charset="0"/>
              </a:rPr>
              <a:t> red de interacciones sociales y relaciones personales.</a:t>
            </a:r>
          </a:p>
          <a:p>
            <a:pPr algn="just"/>
            <a:r>
              <a:rPr lang="sk-SK" sz="2400" dirty="0">
                <a:latin typeface="Aptos" panose="020B0004020202020204" pitchFamily="34" charset="0"/>
                <a:ea typeface="Times New Roman" panose="02020603050405020304" pitchFamily="18" charset="0"/>
              </a:rPr>
              <a:t>U</a:t>
            </a:r>
            <a:r>
              <a:rPr lang="es-ES" sz="2400" dirty="0">
                <a:latin typeface="Aptos" panose="020B0004020202020204" pitchFamily="34" charset="0"/>
                <a:ea typeface="Times New Roman" panose="02020603050405020304" pitchFamily="18" charset="0"/>
              </a:rPr>
              <a:t>n sitio web dedicado u otra aplicación que permite a los usuarios comunicarse entre sí publicando información, comentarios, mensajes, imágenes, etc.</a:t>
            </a:r>
          </a:p>
          <a:p>
            <a:pPr algn="just"/>
            <a:r>
              <a:rPr lang="sk-SK" sz="2400" dirty="0">
                <a:latin typeface="Aptos" panose="020B0004020202020204" pitchFamily="34" charset="0"/>
                <a:ea typeface="Times New Roman" panose="02020603050405020304" pitchFamily="18" charset="0"/>
              </a:rPr>
              <a:t>U</a:t>
            </a:r>
            <a:r>
              <a:rPr lang="es-ES" sz="2400" dirty="0">
                <a:latin typeface="Aptos" panose="020B0004020202020204" pitchFamily="34" charset="0"/>
                <a:ea typeface="Times New Roman" panose="02020603050405020304" pitchFamily="18" charset="0"/>
              </a:rPr>
              <a:t>n sitio web o aplicación móvil que permite a las personas conectarse entre sí en una plataforma común.</a:t>
            </a:r>
          </a:p>
          <a:p>
            <a:pPr marL="0" indent="0" algn="just">
              <a:buNone/>
            </a:pPr>
            <a:r>
              <a:rPr lang="es-ES" sz="2400" dirty="0">
                <a:latin typeface="Aptos" panose="020B0004020202020204" pitchFamily="34" charset="0"/>
                <a:ea typeface="Times New Roman" panose="02020603050405020304" pitchFamily="18" charset="0"/>
              </a:rPr>
              <a:t>Plataformas que las personas utilizan para construir </a:t>
            </a:r>
            <a:r>
              <a:rPr lang="es-ES" sz="2400" b="1" dirty="0">
                <a:latin typeface="Aptos" panose="020B0004020202020204" pitchFamily="34" charset="0"/>
                <a:ea typeface="Times New Roman" panose="02020603050405020304" pitchFamily="18" charset="0"/>
              </a:rPr>
              <a:t>redes sociales</a:t>
            </a:r>
            <a:r>
              <a:rPr lang="es-ES" sz="2400" dirty="0">
                <a:latin typeface="Aptos" panose="020B0004020202020204" pitchFamily="34" charset="0"/>
                <a:ea typeface="Times New Roman" panose="02020603050405020304" pitchFamily="18" charset="0"/>
              </a:rPr>
              <a:t>: relaciones sociales con otras personas que comparten intereses personales o profesionales, actividades, antecedentes o conexiones de la vida real similares.</a:t>
            </a:r>
          </a:p>
          <a:p>
            <a:pPr marL="0" indent="0" algn="just">
              <a:buNone/>
            </a:pPr>
            <a:r>
              <a:rPr lang="en-GB" sz="2400" dirty="0" err="1">
                <a:latin typeface="Aptos" panose="020B0004020202020204" pitchFamily="34" charset="0"/>
                <a:ea typeface="Times New Roman" panose="02020603050405020304" pitchFamily="18" charset="0"/>
              </a:rPr>
              <a:t>Algunos</a:t>
            </a:r>
            <a:r>
              <a:rPr lang="en-GB" sz="2400" dirty="0">
                <a:latin typeface="Aptos" panose="020B0004020202020204" pitchFamily="34" charset="0"/>
                <a:ea typeface="Times New Roman" panose="02020603050405020304" pitchFamily="18" charset="0"/>
              </a:rPr>
              <a:t> </a:t>
            </a:r>
            <a:r>
              <a:rPr lang="en-GB" sz="2400" dirty="0" err="1">
                <a:latin typeface="Aptos" panose="020B0004020202020204" pitchFamily="34" charset="0"/>
                <a:ea typeface="Times New Roman" panose="02020603050405020304" pitchFamily="18" charset="0"/>
              </a:rPr>
              <a:t>ejemplos</a:t>
            </a:r>
            <a:r>
              <a:rPr lang="en-GB" sz="2400" dirty="0">
                <a:latin typeface="Aptos" panose="020B0004020202020204" pitchFamily="34" charset="0"/>
                <a:ea typeface="Times New Roman" panose="02020603050405020304" pitchFamily="18" charset="0"/>
              </a:rPr>
              <a:t> </a:t>
            </a:r>
            <a:r>
              <a:rPr lang="en-GB" sz="2400" dirty="0" err="1">
                <a:latin typeface="Aptos" panose="020B0004020202020204" pitchFamily="34" charset="0"/>
                <a:ea typeface="Times New Roman" panose="02020603050405020304" pitchFamily="18" charset="0"/>
              </a:rPr>
              <a:t>comunes</a:t>
            </a:r>
            <a:r>
              <a:rPr lang="en-GB" sz="2400" dirty="0">
                <a:latin typeface="Aptos" panose="020B0004020202020204" pitchFamily="34" charset="0"/>
                <a:ea typeface="Times New Roman" panose="02020603050405020304" pitchFamily="18" charset="0"/>
              </a:rPr>
              <a:t> de sitios o </a:t>
            </a:r>
            <a:r>
              <a:rPr lang="en-GB" sz="2400" dirty="0" err="1">
                <a:latin typeface="Aptos" panose="020B0004020202020204" pitchFamily="34" charset="0"/>
                <a:ea typeface="Times New Roman" panose="02020603050405020304" pitchFamily="18" charset="0"/>
              </a:rPr>
              <a:t>plataformas</a:t>
            </a:r>
            <a:r>
              <a:rPr lang="en-GB" sz="2400" dirty="0">
                <a:latin typeface="Aptos" panose="020B0004020202020204" pitchFamily="34" charset="0"/>
                <a:ea typeface="Times New Roman" panose="02020603050405020304" pitchFamily="18" charset="0"/>
              </a:rPr>
              <a:t> de redes </a:t>
            </a:r>
            <a:r>
              <a:rPr lang="en-GB" sz="2400" dirty="0" err="1">
                <a:latin typeface="Aptos" panose="020B0004020202020204" pitchFamily="34" charset="0"/>
                <a:ea typeface="Times New Roman" panose="02020603050405020304" pitchFamily="18" charset="0"/>
              </a:rPr>
              <a:t>sociales</a:t>
            </a:r>
            <a:r>
              <a:rPr lang="en-GB" sz="2400" dirty="0">
                <a:latin typeface="Aptos" panose="020B0004020202020204" pitchFamily="34" charset="0"/>
                <a:ea typeface="Times New Roman" panose="02020603050405020304" pitchFamily="18" charset="0"/>
              </a:rPr>
              <a:t> </a:t>
            </a:r>
            <a:r>
              <a:rPr lang="en-GB" sz="2400" dirty="0" err="1">
                <a:latin typeface="Aptos" panose="020B0004020202020204" pitchFamily="34" charset="0"/>
                <a:ea typeface="Times New Roman" panose="02020603050405020304" pitchFamily="18" charset="0"/>
              </a:rPr>
              <a:t>incluyen</a:t>
            </a:r>
            <a:r>
              <a:rPr lang="en-GB" sz="2400" dirty="0">
                <a:latin typeface="Aptos" panose="020B0004020202020204" pitchFamily="34" charset="0"/>
                <a:ea typeface="Times New Roman" panose="02020603050405020304" pitchFamily="18" charset="0"/>
              </a:rPr>
              <a:t> </a:t>
            </a:r>
            <a:r>
              <a:rPr lang="en-GB" sz="2400" b="1" dirty="0">
                <a:latin typeface="Aptos" panose="020B0004020202020204" pitchFamily="34" charset="0"/>
                <a:ea typeface="Times New Roman" panose="02020603050405020304" pitchFamily="18" charset="0"/>
              </a:rPr>
              <a:t>Facebook, Instagram, Twitter, TikTok, WhatsApp </a:t>
            </a:r>
            <a:r>
              <a:rPr lang="en-GB" sz="2400" dirty="0">
                <a:latin typeface="Aptos" panose="020B0004020202020204" pitchFamily="34" charset="0"/>
                <a:ea typeface="Times New Roman" panose="02020603050405020304" pitchFamily="18" charset="0"/>
              </a:rPr>
              <a:t>y</a:t>
            </a:r>
            <a:r>
              <a:rPr lang="en-GB" sz="2400" b="1" dirty="0">
                <a:latin typeface="Aptos" panose="020B0004020202020204" pitchFamily="34" charset="0"/>
                <a:ea typeface="Times New Roman" panose="02020603050405020304" pitchFamily="18" charset="0"/>
              </a:rPr>
              <a:t> LinkedIn.</a:t>
            </a:r>
          </a:p>
          <a:p>
            <a:pPr marL="0" indent="0" algn="just">
              <a:buNone/>
            </a:pPr>
            <a:endParaRPr lang="en-GB" sz="2400" dirty="0">
              <a:latin typeface="Aptos" panose="020B0004020202020204" pitchFamily="34" charset="0"/>
              <a:ea typeface="Times New Roman" panose="02020603050405020304" pitchFamily="18" charset="0"/>
            </a:endParaRPr>
          </a:p>
        </p:txBody>
      </p:sp>
    </p:spTree>
    <p:extLst>
      <p:ext uri="{BB962C8B-B14F-4D97-AF65-F5344CB8AC3E}">
        <p14:creationId xmlns:p14="http://schemas.microsoft.com/office/powerpoint/2010/main" val="1934061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A4C95A1-14F6-E2F3-883E-7B402EAEFA69}"/>
              </a:ext>
            </a:extLst>
          </p:cNvPr>
          <p:cNvSpPr>
            <a:spLocks noGrp="1"/>
          </p:cNvSpPr>
          <p:nvPr>
            <p:ph type="title"/>
          </p:nvPr>
        </p:nvSpPr>
        <p:spPr>
          <a:xfrm>
            <a:off x="251102" y="358095"/>
            <a:ext cx="8051587" cy="796335"/>
          </a:xfrm>
        </p:spPr>
        <p:txBody>
          <a:bodyPr>
            <a:normAutofit/>
          </a:bodyPr>
          <a:lstStyle/>
          <a:p>
            <a:pPr algn="l"/>
            <a:r>
              <a:rPr lang="en-US" sz="4400" dirty="0" err="1">
                <a:latin typeface="Aptos" panose="020B0004020202020204" pitchFamily="34" charset="0"/>
                <a:ea typeface="Cambria"/>
              </a:rPr>
              <a:t>Usuarios</a:t>
            </a:r>
            <a:r>
              <a:rPr lang="en-US" sz="4400" dirty="0">
                <a:latin typeface="Aptos" panose="020B0004020202020204" pitchFamily="34" charset="0"/>
                <a:ea typeface="Cambria"/>
              </a:rPr>
              <a:t> de redes </a:t>
            </a:r>
            <a:r>
              <a:rPr lang="en-US" sz="4400" dirty="0" err="1">
                <a:latin typeface="Aptos" panose="020B0004020202020204" pitchFamily="34" charset="0"/>
                <a:ea typeface="Cambria"/>
              </a:rPr>
              <a:t>sociales</a:t>
            </a:r>
            <a:endParaRPr lang="en-US" sz="4400" dirty="0">
              <a:latin typeface="Aptos" panose="020B0004020202020204" pitchFamily="34" charset="0"/>
              <a:ea typeface="Cambria"/>
            </a:endParaRPr>
          </a:p>
        </p:txBody>
      </p:sp>
      <p:sp>
        <p:nvSpPr>
          <p:cNvPr id="33" name="Freeform: Shape 3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CB08756-1599-4332-6E75-893C5C0ED86F}"/>
              </a:ext>
            </a:extLst>
          </p:cNvPr>
          <p:cNvSpPr>
            <a:spLocks noGrp="1"/>
          </p:cNvSpPr>
          <p:nvPr>
            <p:ph idx="1"/>
          </p:nvPr>
        </p:nvSpPr>
        <p:spPr>
          <a:xfrm>
            <a:off x="3609461" y="1154430"/>
            <a:ext cx="8051587" cy="5515925"/>
          </a:xfrm>
        </p:spPr>
        <p:txBody>
          <a:bodyPr vert="horz" lIns="91440" tIns="45720" rIns="91440" bIns="45720" rtlCol="0">
            <a:normAutofit fontScale="92500" lnSpcReduction="10000"/>
          </a:bodyPr>
          <a:lstStyle/>
          <a:p>
            <a:pPr marL="0" indent="0">
              <a:buNone/>
            </a:pPr>
            <a:r>
              <a:rPr lang="es-ES" sz="2400" dirty="0">
                <a:latin typeface="Aptos" panose="020B0004020202020204" pitchFamily="34" charset="0"/>
                <a:ea typeface="Cambria"/>
              </a:rPr>
              <a:t>Las redes sociales se han convertido en una parte esencial de nuestras vidas en el mundo digital actual. Ya no solo se utilizan para comunicarse con amigos, sino que cierta información actual solo se puede encontrar en las redes sociales.</a:t>
            </a:r>
          </a:p>
          <a:p>
            <a:r>
              <a:rPr lang="es-ES" sz="2400" dirty="0">
                <a:latin typeface="Aptos" panose="020B0004020202020204" pitchFamily="34" charset="0"/>
                <a:ea typeface="Cambria"/>
              </a:rPr>
              <a:t>Los usuarios se unen a una plataforma de red social y comienzan a conectarse (</a:t>
            </a:r>
            <a:r>
              <a:rPr lang="es-ES" sz="2400" b="1" dirty="0">
                <a:latin typeface="Aptos" panose="020B0004020202020204" pitchFamily="34" charset="0"/>
                <a:ea typeface="Cambria"/>
              </a:rPr>
              <a:t>crear redes</a:t>
            </a:r>
            <a:r>
              <a:rPr lang="es-ES" sz="2400" dirty="0">
                <a:latin typeface="Aptos" panose="020B0004020202020204" pitchFamily="34" charset="0"/>
                <a:ea typeface="Cambria"/>
              </a:rPr>
              <a:t>) con otros usuarios por motivos personales y profesionales.</a:t>
            </a:r>
          </a:p>
          <a:p>
            <a:r>
              <a:rPr lang="es-ES" sz="2400" dirty="0">
                <a:latin typeface="Aptos" panose="020B0004020202020204" pitchFamily="34" charset="0"/>
                <a:ea typeface="Cambria"/>
              </a:rPr>
              <a:t>Los usuarios pueden elegir de quién quieren recibir comunicaciones. En algunos casos, la comunicación es unidireccional, mientras que en otros es multidireccional.</a:t>
            </a:r>
          </a:p>
          <a:p>
            <a:r>
              <a:rPr lang="es-ES" sz="2400" dirty="0">
                <a:latin typeface="Aptos" panose="020B0004020202020204" pitchFamily="34" charset="0"/>
                <a:ea typeface="Cambria"/>
              </a:rPr>
              <a:t>Los usuarios pueden compartir información, expresar opiniones, explorar intereses mutuos, buscar trabajo, promover sus negocios, formar relaciones e interactuar entre sí de otras maneras.</a:t>
            </a:r>
          </a:p>
          <a:p>
            <a:pPr marL="0" indent="0">
              <a:buNone/>
            </a:pPr>
            <a:r>
              <a:rPr lang="es-ES" sz="2400" dirty="0">
                <a:latin typeface="Aptos" panose="020B0004020202020204" pitchFamily="34" charset="0"/>
                <a:ea typeface="Cambria"/>
              </a:rPr>
              <a:t>Las redes sociales son muy populares y se han convertido en el método de comunicación preferido por la mayoría de las personas.</a:t>
            </a:r>
          </a:p>
        </p:txBody>
      </p:sp>
      <p:pic>
        <p:nvPicPr>
          <p:cNvPr id="4" name="Picture 4">
            <a:extLst>
              <a:ext uri="{FF2B5EF4-FFF2-40B4-BE49-F238E27FC236}">
                <a16:creationId xmlns:a16="http://schemas.microsoft.com/office/drawing/2014/main" id="{E32FC181-1676-BABF-99B3-FFC8FA549576}"/>
              </a:ext>
            </a:extLst>
          </p:cNvPr>
          <p:cNvPicPr>
            <a:picLocks noChangeAspect="1"/>
          </p:cNvPicPr>
          <p:nvPr/>
        </p:nvPicPr>
        <p:blipFill rotWithShape="1">
          <a:blip r:embed="rId2"/>
          <a:srcRect l="19305" r="13944" b="-2"/>
          <a:stretch/>
        </p:blipFill>
        <p:spPr>
          <a:xfrm>
            <a:off x="530952" y="2014376"/>
            <a:ext cx="2753556" cy="2753569"/>
          </a:xfrm>
          <a:prstGeom prst="rect">
            <a:avLst/>
          </a:prstGeom>
        </p:spPr>
      </p:pic>
    </p:spTree>
    <p:extLst>
      <p:ext uri="{BB962C8B-B14F-4D97-AF65-F5344CB8AC3E}">
        <p14:creationId xmlns:p14="http://schemas.microsoft.com/office/powerpoint/2010/main" val="2074187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A4C95A1-14F6-E2F3-883E-7B402EAEFA69}"/>
              </a:ext>
            </a:extLst>
          </p:cNvPr>
          <p:cNvSpPr>
            <a:spLocks noGrp="1"/>
          </p:cNvSpPr>
          <p:nvPr>
            <p:ph type="title"/>
          </p:nvPr>
        </p:nvSpPr>
        <p:spPr>
          <a:xfrm>
            <a:off x="251102" y="358095"/>
            <a:ext cx="8051587" cy="937827"/>
          </a:xfrm>
        </p:spPr>
        <p:txBody>
          <a:bodyPr>
            <a:normAutofit/>
          </a:bodyPr>
          <a:lstStyle/>
          <a:p>
            <a:pPr algn="l"/>
            <a:r>
              <a:rPr lang="es-ES" sz="4400" dirty="0">
                <a:latin typeface="Aptos" panose="020B0004020202020204" pitchFamily="34" charset="0"/>
                <a:ea typeface="Cambria"/>
              </a:rPr>
              <a:t>Ventajas de las redes social</a:t>
            </a:r>
            <a:endParaRPr lang="en-US" sz="4400" dirty="0">
              <a:latin typeface="Aptos" panose="020B0004020202020204" pitchFamily="34" charset="0"/>
              <a:ea typeface="Cambria"/>
            </a:endParaRPr>
          </a:p>
        </p:txBody>
      </p:sp>
      <p:sp>
        <p:nvSpPr>
          <p:cNvPr id="33" name="Freeform: Shape 3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CB08756-1599-4332-6E75-893C5C0ED86F}"/>
              </a:ext>
            </a:extLst>
          </p:cNvPr>
          <p:cNvSpPr>
            <a:spLocks noGrp="1"/>
          </p:cNvSpPr>
          <p:nvPr>
            <p:ph idx="1"/>
          </p:nvPr>
        </p:nvSpPr>
        <p:spPr>
          <a:xfrm>
            <a:off x="3460506" y="1108710"/>
            <a:ext cx="8140944" cy="5509259"/>
          </a:xfrm>
        </p:spPr>
        <p:txBody>
          <a:bodyPr vert="horz" lIns="91440" tIns="45720" rIns="91440" bIns="45720" rtlCol="0">
            <a:normAutofit fontScale="92500" lnSpcReduction="20000"/>
          </a:bodyPr>
          <a:lstStyle/>
          <a:p>
            <a:r>
              <a:rPr lang="sk-SK" sz="2400" dirty="0">
                <a:latin typeface="Aptos" panose="020B0004020202020204" pitchFamily="34" charset="0"/>
                <a:ea typeface="Cambria"/>
              </a:rPr>
              <a:t> </a:t>
            </a:r>
            <a:r>
              <a:rPr lang="es-ES" sz="2400" b="1" dirty="0">
                <a:latin typeface="Aptos" panose="020B0004020202020204" pitchFamily="34" charset="0"/>
                <a:ea typeface="Cambria"/>
              </a:rPr>
              <a:t>Conectividad global</a:t>
            </a:r>
            <a:r>
              <a:rPr lang="sk-SK" sz="2400" b="1" dirty="0">
                <a:latin typeface="Aptos" panose="020B0004020202020204" pitchFamily="34" charset="0"/>
                <a:ea typeface="Cambria"/>
              </a:rPr>
              <a:t> </a:t>
            </a:r>
            <a:r>
              <a:rPr lang="sk-SK" sz="2400" dirty="0">
                <a:latin typeface="Aptos" panose="020B0004020202020204" pitchFamily="34" charset="0"/>
                <a:ea typeface="Cambria"/>
              </a:rPr>
              <a:t>-</a:t>
            </a:r>
            <a:r>
              <a:rPr lang="es-ES" sz="2400" dirty="0">
                <a:latin typeface="Aptos" panose="020B0004020202020204" pitchFamily="34" charset="0"/>
                <a:ea typeface="Cambria"/>
              </a:rPr>
              <a:t> permite una excelente comunicación global.</a:t>
            </a:r>
          </a:p>
          <a:p>
            <a:r>
              <a:rPr lang="es-ES" sz="2400" b="1" dirty="0">
                <a:latin typeface="Aptos" panose="020B0004020202020204" pitchFamily="34" charset="0"/>
                <a:ea typeface="Cambria"/>
              </a:rPr>
              <a:t>Lugar adecuado para causas nobles</a:t>
            </a:r>
            <a:r>
              <a:rPr lang="sk-SK" sz="2400" b="1" dirty="0">
                <a:latin typeface="Aptos" panose="020B0004020202020204" pitchFamily="34" charset="0"/>
                <a:ea typeface="Cambria"/>
              </a:rPr>
              <a:t> </a:t>
            </a:r>
            <a:r>
              <a:rPr lang="sk-SK" sz="2400" dirty="0">
                <a:latin typeface="Aptos" panose="020B0004020202020204" pitchFamily="34" charset="0"/>
                <a:ea typeface="Cambria"/>
              </a:rPr>
              <a:t>- </a:t>
            </a:r>
            <a:r>
              <a:rPr lang="es-ES" sz="2400" dirty="0">
                <a:latin typeface="Aptos" panose="020B0004020202020204" pitchFamily="34" charset="0"/>
                <a:ea typeface="Cambria"/>
              </a:rPr>
              <a:t>obras de caridad - ventaja más significativa.</a:t>
            </a:r>
          </a:p>
          <a:p>
            <a:r>
              <a:rPr lang="es-ES" sz="2400" b="1" dirty="0">
                <a:latin typeface="Aptos" panose="020B0004020202020204" pitchFamily="34" charset="0"/>
                <a:ea typeface="Cambria"/>
              </a:rPr>
              <a:t>Herramienta para la educación</a:t>
            </a:r>
            <a:r>
              <a:rPr lang="sk-SK" sz="2400" b="1" dirty="0">
                <a:latin typeface="Aptos" panose="020B0004020202020204" pitchFamily="34" charset="0"/>
                <a:ea typeface="Cambria"/>
              </a:rPr>
              <a:t> </a:t>
            </a:r>
            <a:r>
              <a:rPr lang="sk-SK" sz="2400" dirty="0">
                <a:latin typeface="Aptos" panose="020B0004020202020204" pitchFamily="34" charset="0"/>
                <a:ea typeface="Cambria"/>
              </a:rPr>
              <a:t>-</a:t>
            </a:r>
            <a:r>
              <a:rPr lang="es-ES" sz="2400" dirty="0">
                <a:latin typeface="Aptos" panose="020B0004020202020204" pitchFamily="34" charset="0"/>
                <a:ea typeface="Cambria"/>
              </a:rPr>
              <a:t> una herramienta eficaz para facilitar el aprendizaje de nuevas habilidades y conceptos (</a:t>
            </a:r>
            <a:r>
              <a:rPr lang="es-ES" sz="2400" dirty="0" err="1">
                <a:latin typeface="Aptos" panose="020B0004020202020204" pitchFamily="34" charset="0"/>
                <a:ea typeface="Cambria"/>
              </a:rPr>
              <a:t>DigiWELL</a:t>
            </a:r>
            <a:r>
              <a:rPr lang="es-ES" sz="2400" dirty="0">
                <a:latin typeface="Aptos" panose="020B0004020202020204" pitchFamily="34" charset="0"/>
                <a:ea typeface="Cambria"/>
              </a:rPr>
              <a:t>).</a:t>
            </a:r>
          </a:p>
          <a:p>
            <a:r>
              <a:rPr lang="es-ES" sz="2400" b="1" dirty="0">
                <a:latin typeface="Aptos" panose="020B0004020202020204" pitchFamily="34" charset="0"/>
                <a:ea typeface="Cambria"/>
              </a:rPr>
              <a:t>Información y actualizaciones</a:t>
            </a:r>
            <a:r>
              <a:rPr lang="sk-SK" sz="2400" b="1" dirty="0">
                <a:latin typeface="Aptos" panose="020B0004020202020204" pitchFamily="34" charset="0"/>
                <a:ea typeface="Cambria"/>
              </a:rPr>
              <a:t> </a:t>
            </a:r>
            <a:r>
              <a:rPr lang="sk-SK" sz="2400" dirty="0">
                <a:latin typeface="Aptos" panose="020B0004020202020204" pitchFamily="34" charset="0"/>
                <a:ea typeface="Cambria"/>
              </a:rPr>
              <a:t>- </a:t>
            </a:r>
            <a:r>
              <a:rPr lang="es-ES" sz="2400" dirty="0">
                <a:latin typeface="Aptos" panose="020B0004020202020204" pitchFamily="34" charset="0"/>
                <a:ea typeface="Cambria"/>
              </a:rPr>
              <a:t>reciba información y noticias actualizadas de todo el mundo. </a:t>
            </a:r>
          </a:p>
          <a:p>
            <a:r>
              <a:rPr lang="es-ES" sz="2400" b="1" dirty="0">
                <a:latin typeface="Aptos" panose="020B0004020202020204" pitchFamily="34" charset="0"/>
                <a:ea typeface="Cambria"/>
              </a:rPr>
              <a:t>Compartir información diariamente</a:t>
            </a:r>
            <a:r>
              <a:rPr lang="sk-SK" sz="2400" b="1" dirty="0">
                <a:latin typeface="Aptos" panose="020B0004020202020204" pitchFamily="34" charset="0"/>
                <a:ea typeface="Cambria"/>
              </a:rPr>
              <a:t> </a:t>
            </a:r>
            <a:r>
              <a:rPr lang="sk-SK" sz="2400" dirty="0">
                <a:latin typeface="Aptos" panose="020B0004020202020204" pitchFamily="34" charset="0"/>
                <a:ea typeface="Cambria"/>
              </a:rPr>
              <a:t>- </a:t>
            </a:r>
            <a:r>
              <a:rPr lang="es-ES" sz="2400" dirty="0">
                <a:latin typeface="Aptos" panose="020B0004020202020204" pitchFamily="34" charset="0"/>
                <a:ea typeface="Cambria"/>
              </a:rPr>
              <a:t>con sus seres queridos y una comunidad más grande, es una excelente herramienta para mejorar su creatividad y su identidad de marca.</a:t>
            </a:r>
          </a:p>
          <a:p>
            <a:r>
              <a:rPr lang="es-ES" sz="2400" b="1" dirty="0">
                <a:latin typeface="Aptos" panose="020B0004020202020204" pitchFamily="34" charset="0"/>
                <a:ea typeface="Cambria"/>
              </a:rPr>
              <a:t>Únase a una comunidad</a:t>
            </a:r>
            <a:r>
              <a:rPr lang="sk-SK" sz="2400" b="1" dirty="0">
                <a:latin typeface="Aptos" panose="020B0004020202020204" pitchFamily="34" charset="0"/>
                <a:ea typeface="Cambria"/>
              </a:rPr>
              <a:t> </a:t>
            </a:r>
            <a:r>
              <a:rPr lang="sk-SK" sz="2400" dirty="0">
                <a:latin typeface="Aptos" panose="020B0004020202020204" pitchFamily="34" charset="0"/>
                <a:ea typeface="Cambria"/>
              </a:rPr>
              <a:t>- </a:t>
            </a:r>
            <a:r>
              <a:rPr lang="es-ES" sz="2400" dirty="0">
                <a:latin typeface="Aptos" panose="020B0004020202020204" pitchFamily="34" charset="0"/>
                <a:ea typeface="Cambria"/>
              </a:rPr>
              <a:t>personas de otros orígenes, religiones, comunidades y países</a:t>
            </a:r>
            <a:r>
              <a:rPr lang="sk-SK" sz="2400" dirty="0">
                <a:latin typeface="Aptos" panose="020B0004020202020204" pitchFamily="34" charset="0"/>
                <a:ea typeface="Cambria"/>
              </a:rPr>
              <a:t> - </a:t>
            </a:r>
            <a:r>
              <a:rPr lang="es-ES" sz="2400" dirty="0">
                <a:latin typeface="Aptos" panose="020B0004020202020204" pitchFamily="34" charset="0"/>
                <a:ea typeface="Cambria"/>
              </a:rPr>
              <a:t>una excelente herramienta para convertirse en parte de una sociedad multicultural. </a:t>
            </a:r>
          </a:p>
          <a:p>
            <a:r>
              <a:rPr lang="es-ES" sz="2400" b="1" dirty="0">
                <a:latin typeface="Aptos" panose="020B0004020202020204" pitchFamily="34" charset="0"/>
                <a:ea typeface="Cambria"/>
              </a:rPr>
              <a:t>Disminución de la capacidad de razonamiento lógico al </a:t>
            </a:r>
            <a:r>
              <a:rPr lang="es-ES" sz="2400" dirty="0">
                <a:latin typeface="Aptos" panose="020B0004020202020204" pitchFamily="34" charset="0"/>
                <a:ea typeface="Cambria"/>
              </a:rPr>
              <a:t>restringir las conversaciones cara a cara en tiempo real.</a:t>
            </a:r>
          </a:p>
          <a:p>
            <a:r>
              <a:rPr lang="es-ES" sz="2400" b="1" dirty="0" err="1">
                <a:latin typeface="Aptos" panose="020B0004020202020204" pitchFamily="34" charset="0"/>
                <a:ea typeface="Cambria"/>
              </a:rPr>
              <a:t>Networking</a:t>
            </a:r>
            <a:r>
              <a:rPr lang="sk-SK" sz="2400" b="1" dirty="0">
                <a:latin typeface="Aptos" panose="020B0004020202020204" pitchFamily="34" charset="0"/>
                <a:ea typeface="Cambria"/>
              </a:rPr>
              <a:t> </a:t>
            </a:r>
            <a:r>
              <a:rPr lang="sk-SK" sz="2400" dirty="0">
                <a:latin typeface="Aptos" panose="020B0004020202020204" pitchFamily="34" charset="0"/>
                <a:ea typeface="Cambria"/>
              </a:rPr>
              <a:t>- </a:t>
            </a:r>
            <a:r>
              <a:rPr lang="es-ES" sz="2400" dirty="0">
                <a:latin typeface="Aptos" panose="020B0004020202020204" pitchFamily="34" charset="0"/>
                <a:ea typeface="Cambria"/>
              </a:rPr>
              <a:t>se utiliza para buscar oportunidades laborales.</a:t>
            </a:r>
          </a:p>
        </p:txBody>
      </p:sp>
      <p:pic>
        <p:nvPicPr>
          <p:cNvPr id="4" name="Picture 1">
            <a:extLst>
              <a:ext uri="{FF2B5EF4-FFF2-40B4-BE49-F238E27FC236}">
                <a16:creationId xmlns:a16="http://schemas.microsoft.com/office/drawing/2014/main" id="{E5C3D80B-8680-4305-FF92-E4C52F251196}"/>
              </a:ext>
            </a:extLst>
          </p:cNvPr>
          <p:cNvPicPr>
            <a:picLocks noChangeAspect="1"/>
          </p:cNvPicPr>
          <p:nvPr/>
        </p:nvPicPr>
        <p:blipFill rotWithShape="1">
          <a:blip r:embed="rId2"/>
          <a:srcRect l="19955" r="15829" b="2"/>
          <a:stretch/>
        </p:blipFill>
        <p:spPr>
          <a:xfrm>
            <a:off x="590550" y="1891881"/>
            <a:ext cx="2644396" cy="2748700"/>
          </a:xfrm>
          <a:prstGeom prst="rect">
            <a:avLst/>
          </a:prstGeom>
        </p:spPr>
      </p:pic>
    </p:spTree>
    <p:extLst>
      <p:ext uri="{BB962C8B-B14F-4D97-AF65-F5344CB8AC3E}">
        <p14:creationId xmlns:p14="http://schemas.microsoft.com/office/powerpoint/2010/main" val="2116367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A4C95A1-14F6-E2F3-883E-7B402EAEFA69}"/>
              </a:ext>
            </a:extLst>
          </p:cNvPr>
          <p:cNvSpPr>
            <a:spLocks noGrp="1"/>
          </p:cNvSpPr>
          <p:nvPr>
            <p:ph type="title"/>
          </p:nvPr>
        </p:nvSpPr>
        <p:spPr>
          <a:xfrm>
            <a:off x="205382" y="217304"/>
            <a:ext cx="9407248" cy="937827"/>
          </a:xfrm>
        </p:spPr>
        <p:txBody>
          <a:bodyPr>
            <a:normAutofit/>
          </a:bodyPr>
          <a:lstStyle/>
          <a:p>
            <a:pPr algn="l"/>
            <a:r>
              <a:rPr lang="es-ES" sz="4400" dirty="0">
                <a:latin typeface="Aptos" panose="020B0004020202020204" pitchFamily="34" charset="0"/>
                <a:ea typeface="Cambria"/>
              </a:rPr>
              <a:t>Desventajas de las redes sociales</a:t>
            </a:r>
            <a:endParaRPr lang="en-US" sz="4400" dirty="0">
              <a:latin typeface="Aptos" panose="020B0004020202020204" pitchFamily="34" charset="0"/>
              <a:ea typeface="Cambria"/>
            </a:endParaRPr>
          </a:p>
        </p:txBody>
      </p:sp>
      <p:sp>
        <p:nvSpPr>
          <p:cNvPr id="33" name="Freeform: Shape 3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CB08756-1599-4332-6E75-893C5C0ED86F}"/>
              </a:ext>
            </a:extLst>
          </p:cNvPr>
          <p:cNvSpPr>
            <a:spLocks noGrp="1"/>
          </p:cNvSpPr>
          <p:nvPr>
            <p:ph idx="1"/>
          </p:nvPr>
        </p:nvSpPr>
        <p:spPr>
          <a:xfrm>
            <a:off x="3460506" y="1155131"/>
            <a:ext cx="8140944" cy="5599999"/>
          </a:xfrm>
        </p:spPr>
        <p:txBody>
          <a:bodyPr vert="horz" lIns="91440" tIns="45720" rIns="91440" bIns="45720" rtlCol="0">
            <a:normAutofit fontScale="92500" lnSpcReduction="10000"/>
          </a:bodyPr>
          <a:lstStyle/>
          <a:p>
            <a:pPr algn="just"/>
            <a:r>
              <a:rPr lang="sk-SK" sz="2000" dirty="0">
                <a:latin typeface="Aptos" panose="020B0004020202020204" pitchFamily="34" charset="0"/>
                <a:ea typeface="Cambria"/>
              </a:rPr>
              <a:t> </a:t>
            </a:r>
            <a:r>
              <a:rPr lang="es-ES" sz="2000" b="1" dirty="0">
                <a:latin typeface="Aptos" panose="020B0004020202020204" pitchFamily="34" charset="0"/>
                <a:ea typeface="Cambria"/>
              </a:rPr>
              <a:t>Problemas con la privacidad</a:t>
            </a:r>
            <a:r>
              <a:rPr lang="sk-SK" sz="2000" b="1" dirty="0">
                <a:latin typeface="Aptos" panose="020B0004020202020204" pitchFamily="34" charset="0"/>
                <a:ea typeface="Cambria"/>
              </a:rPr>
              <a:t> - </a:t>
            </a:r>
            <a:r>
              <a:rPr lang="es-ES" sz="2000" dirty="0">
                <a:latin typeface="Aptos" panose="020B0004020202020204" pitchFamily="34" charset="0"/>
                <a:ea typeface="Cambria"/>
              </a:rPr>
              <a:t>tuitear información inapropiada, compartir demasiado de su vida diaria con una gran audiencia, compartir sin saberlo su ubicación en línea, cualquier entidad en todo el mundo tienen acceso a cualquier información que publiques.</a:t>
            </a:r>
          </a:p>
          <a:p>
            <a:pPr marL="0" indent="0">
              <a:buNone/>
            </a:pPr>
            <a:r>
              <a:rPr lang="sk-SK" sz="2000" dirty="0">
                <a:latin typeface="Aptos" panose="020B0004020202020204" pitchFamily="34" charset="0"/>
                <a:ea typeface="Cambria"/>
              </a:rPr>
              <a:t>	</a:t>
            </a:r>
            <a:r>
              <a:rPr lang="es-ES" sz="2000" b="1" dirty="0">
                <a:solidFill>
                  <a:srgbClr val="FFAA5A"/>
                </a:solidFill>
                <a:latin typeface="Aptos" panose="020B0004020202020204" pitchFamily="34" charset="0"/>
                <a:ea typeface="Cambria"/>
              </a:rPr>
              <a:t>Tu privacidad no es privada más…</a:t>
            </a:r>
          </a:p>
          <a:p>
            <a:r>
              <a:rPr lang="es-ES" sz="2000" b="1" dirty="0">
                <a:latin typeface="Aptos" panose="020B0004020202020204" pitchFamily="34" charset="0"/>
                <a:ea typeface="Cambria"/>
              </a:rPr>
              <a:t>Hackeos</a:t>
            </a:r>
            <a:r>
              <a:rPr lang="sk-SK" sz="2000" b="1" dirty="0">
                <a:latin typeface="Aptos" panose="020B0004020202020204" pitchFamily="34" charset="0"/>
                <a:ea typeface="Cambria"/>
              </a:rPr>
              <a:t> -</a:t>
            </a:r>
            <a:r>
              <a:rPr lang="es-ES" sz="2000" b="1" dirty="0">
                <a:latin typeface="Aptos" panose="020B0004020202020204" pitchFamily="34" charset="0"/>
                <a:ea typeface="Cambria"/>
              </a:rPr>
              <a:t> </a:t>
            </a:r>
            <a:r>
              <a:rPr lang="es-ES" sz="2000" dirty="0">
                <a:latin typeface="Aptos" panose="020B0004020202020204" pitchFamily="34" charset="0"/>
                <a:ea typeface="Cambria"/>
              </a:rPr>
              <a:t>obtener acceso a la información personal de otra persona.</a:t>
            </a:r>
          </a:p>
          <a:p>
            <a:pPr marL="0" indent="0">
              <a:buNone/>
            </a:pPr>
            <a:r>
              <a:rPr lang="sk-SK" sz="2000" dirty="0">
                <a:latin typeface="Aptos" panose="020B0004020202020204" pitchFamily="34" charset="0"/>
                <a:ea typeface="Cambria"/>
              </a:rPr>
              <a:t>	</a:t>
            </a:r>
            <a:r>
              <a:rPr lang="es-ES" sz="2000" b="1" dirty="0">
                <a:solidFill>
                  <a:srgbClr val="FFAA5A"/>
                </a:solidFill>
                <a:latin typeface="Aptos" panose="020B0004020202020204" pitchFamily="34" charset="0"/>
                <a:ea typeface="Cambria"/>
              </a:rPr>
              <a:t>Han habido muchos casos en los que los piratas </a:t>
            </a:r>
            <a:r>
              <a:rPr lang="sk-SK" sz="2000" b="1" dirty="0">
                <a:solidFill>
                  <a:srgbClr val="FFAA5A"/>
                </a:solidFill>
                <a:latin typeface="Aptos" panose="020B0004020202020204" pitchFamily="34" charset="0"/>
                <a:ea typeface="Cambria"/>
              </a:rPr>
              <a:t>	</a:t>
            </a:r>
            <a:r>
              <a:rPr lang="es-ES" sz="2000" b="1" dirty="0">
                <a:solidFill>
                  <a:srgbClr val="FFAA5A"/>
                </a:solidFill>
                <a:latin typeface="Aptos" panose="020B0004020202020204" pitchFamily="34" charset="0"/>
                <a:ea typeface="Cambria"/>
              </a:rPr>
              <a:t>informáticos han logrado alterar la estabilidad financiera y </a:t>
            </a:r>
            <a:r>
              <a:rPr lang="sk-SK" sz="2000" b="1" dirty="0">
                <a:solidFill>
                  <a:srgbClr val="FFAA5A"/>
                </a:solidFill>
                <a:latin typeface="Aptos" panose="020B0004020202020204" pitchFamily="34" charset="0"/>
                <a:ea typeface="Cambria"/>
              </a:rPr>
              <a:t>	</a:t>
            </a:r>
            <a:r>
              <a:rPr lang="es-ES" sz="2000" b="1" dirty="0">
                <a:solidFill>
                  <a:srgbClr val="FFAA5A"/>
                </a:solidFill>
                <a:latin typeface="Aptos" panose="020B0004020202020204" pitchFamily="34" charset="0"/>
                <a:ea typeface="Cambria"/>
              </a:rPr>
              <a:t>social de un individuo. </a:t>
            </a:r>
          </a:p>
          <a:p>
            <a:pPr algn="just"/>
            <a:r>
              <a:rPr lang="es-ES" sz="2000" b="1" dirty="0">
                <a:latin typeface="Aptos" panose="020B0004020202020204" pitchFamily="34" charset="0"/>
                <a:ea typeface="Cambria"/>
              </a:rPr>
              <a:t>Falta de conexión emocional</a:t>
            </a:r>
            <a:r>
              <a:rPr lang="sk-SK" sz="2000" b="1" dirty="0">
                <a:latin typeface="Aptos" panose="020B0004020202020204" pitchFamily="34" charset="0"/>
                <a:ea typeface="Cambria"/>
              </a:rPr>
              <a:t> -</a:t>
            </a:r>
            <a:r>
              <a:rPr lang="es-ES" sz="2000" b="1" dirty="0">
                <a:latin typeface="Aptos" panose="020B0004020202020204" pitchFamily="34" charset="0"/>
                <a:ea typeface="Cambria"/>
              </a:rPr>
              <a:t> </a:t>
            </a:r>
            <a:r>
              <a:rPr lang="es-ES" sz="2000" dirty="0">
                <a:latin typeface="Aptos" panose="020B0004020202020204" pitchFamily="34" charset="0"/>
                <a:ea typeface="Cambria"/>
              </a:rPr>
              <a:t>las emociones y los sentimientos no se expresan fácilmente en el espacio online.</a:t>
            </a:r>
          </a:p>
          <a:p>
            <a:pPr algn="just"/>
            <a:r>
              <a:rPr lang="es-ES" sz="2000" b="1" dirty="0">
                <a:latin typeface="Aptos" panose="020B0004020202020204" pitchFamily="34" charset="0"/>
                <a:ea typeface="Cambria"/>
              </a:rPr>
              <a:t>Acoso cibernético</a:t>
            </a:r>
            <a:r>
              <a:rPr lang="sk-SK" sz="2000" b="1" dirty="0">
                <a:latin typeface="Aptos" panose="020B0004020202020204" pitchFamily="34" charset="0"/>
                <a:ea typeface="Cambria"/>
              </a:rPr>
              <a:t> - </a:t>
            </a:r>
            <a:r>
              <a:rPr lang="es-ES" sz="2000" dirty="0">
                <a:latin typeface="Aptos" panose="020B0004020202020204" pitchFamily="34" charset="0"/>
                <a:ea typeface="Cambria"/>
              </a:rPr>
              <a:t>acosar, amenazar o humillar a una persona enviándole fotos, vídeos o mensajes difamatorios e inapropiados.</a:t>
            </a:r>
          </a:p>
          <a:p>
            <a:pPr algn="just"/>
            <a:r>
              <a:rPr lang="es-ES" sz="2000" b="1" dirty="0">
                <a:latin typeface="Aptos" panose="020B0004020202020204" pitchFamily="34" charset="0"/>
                <a:ea typeface="Cambria"/>
              </a:rPr>
              <a:t>Adicción psicológica</a:t>
            </a:r>
            <a:r>
              <a:rPr lang="sk-SK" sz="2000" b="1" dirty="0">
                <a:latin typeface="Aptos" panose="020B0004020202020204" pitchFamily="34" charset="0"/>
                <a:ea typeface="Cambria"/>
              </a:rPr>
              <a:t> -</a:t>
            </a:r>
            <a:r>
              <a:rPr lang="es-ES" sz="2000" b="1" dirty="0">
                <a:latin typeface="Aptos" panose="020B0004020202020204" pitchFamily="34" charset="0"/>
                <a:ea typeface="Cambria"/>
              </a:rPr>
              <a:t> </a:t>
            </a:r>
            <a:r>
              <a:rPr lang="es-ES" sz="2000" dirty="0">
                <a:latin typeface="Aptos" panose="020B0004020202020204" pitchFamily="34" charset="0"/>
                <a:ea typeface="Cambria"/>
              </a:rPr>
              <a:t>el uso excesivo de las redes sociales provoca disociación de la vida real.</a:t>
            </a:r>
          </a:p>
          <a:p>
            <a:pPr algn="just"/>
            <a:r>
              <a:rPr lang="es-ES" sz="2000" b="1" dirty="0">
                <a:latin typeface="Aptos" panose="020B0004020202020204" pitchFamily="34" charset="0"/>
                <a:ea typeface="Cambria"/>
              </a:rPr>
              <a:t>Difusión de noticias falsas</a:t>
            </a:r>
            <a:r>
              <a:rPr lang="sk-SK" sz="2000" b="1" dirty="0">
                <a:latin typeface="Aptos" panose="020B0004020202020204" pitchFamily="34" charset="0"/>
                <a:ea typeface="Cambria"/>
              </a:rPr>
              <a:t> - </a:t>
            </a:r>
            <a:r>
              <a:rPr lang="es-ES" sz="2000" dirty="0">
                <a:latin typeface="Aptos" panose="020B0004020202020204" pitchFamily="34" charset="0"/>
                <a:ea typeface="Cambria"/>
              </a:rPr>
              <a:t>creación de publicaciones sobre un tema popular sin verificación que pueda tener un impacto negativo en el conocimiento de las personas.</a:t>
            </a:r>
          </a:p>
          <a:p>
            <a:pPr marL="0" indent="0">
              <a:buNone/>
            </a:pPr>
            <a:r>
              <a:rPr lang="sk-SK" sz="2000" dirty="0">
                <a:latin typeface="Aptos" panose="020B0004020202020204" pitchFamily="34" charset="0"/>
                <a:ea typeface="Cambria"/>
              </a:rPr>
              <a:t>	</a:t>
            </a:r>
            <a:r>
              <a:rPr lang="es-ES" sz="2000" b="1" dirty="0">
                <a:solidFill>
                  <a:srgbClr val="FFAA5A"/>
                </a:solidFill>
                <a:latin typeface="Aptos" panose="020B0004020202020204" pitchFamily="34" charset="0"/>
                <a:ea typeface="Cambria"/>
              </a:rPr>
              <a:t>No creas todo lo que ves o lees en las redes sociales...</a:t>
            </a:r>
          </a:p>
          <a:p>
            <a:pPr marL="0" indent="0">
              <a:buNone/>
            </a:pPr>
            <a:endParaRPr lang="en-GB" sz="2000" b="1" dirty="0">
              <a:solidFill>
                <a:srgbClr val="FFAA5A"/>
              </a:solidFill>
              <a:latin typeface="Aptos" panose="020B0004020202020204" pitchFamily="34" charset="0"/>
              <a:ea typeface="Cambria"/>
            </a:endParaRPr>
          </a:p>
        </p:txBody>
      </p:sp>
      <p:pic>
        <p:nvPicPr>
          <p:cNvPr id="5" name="Picture 3">
            <a:extLst>
              <a:ext uri="{FF2B5EF4-FFF2-40B4-BE49-F238E27FC236}">
                <a16:creationId xmlns:a16="http://schemas.microsoft.com/office/drawing/2014/main" id="{F60118B3-DCB9-8F38-56FB-28B111D6420D}"/>
              </a:ext>
            </a:extLst>
          </p:cNvPr>
          <p:cNvPicPr>
            <a:picLocks noChangeAspect="1"/>
          </p:cNvPicPr>
          <p:nvPr/>
        </p:nvPicPr>
        <p:blipFill rotWithShape="1">
          <a:blip r:embed="rId3"/>
          <a:srcRect l="9117" r="7431" b="2"/>
          <a:stretch/>
        </p:blipFill>
        <p:spPr>
          <a:xfrm>
            <a:off x="406495" y="2380195"/>
            <a:ext cx="3054011" cy="2433585"/>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p:spPr>
      </p:pic>
    </p:spTree>
    <p:extLst>
      <p:ext uri="{BB962C8B-B14F-4D97-AF65-F5344CB8AC3E}">
        <p14:creationId xmlns:p14="http://schemas.microsoft.com/office/powerpoint/2010/main" val="2961066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1" y="773620"/>
            <a:ext cx="4377690" cy="5583126"/>
          </a:xfrm>
        </p:spPr>
        <p:txBody>
          <a:bodyPr>
            <a:normAutofit/>
          </a:bodyPr>
          <a:lstStyle/>
          <a:p>
            <a:pPr algn="r"/>
            <a:r>
              <a:rPr lang="en-US" dirty="0" err="1">
                <a:solidFill>
                  <a:srgbClr val="FFAA5A"/>
                </a:solidFill>
                <a:latin typeface="Aptos" panose="020B0004020202020204" pitchFamily="34" charset="0"/>
                <a:cs typeface="Calibri Light" panose="020F0302020204030204" pitchFamily="34" charset="0"/>
              </a:rPr>
              <a:t>Subsección</a:t>
            </a:r>
            <a:r>
              <a:rPr lang="en-US" dirty="0">
                <a:solidFill>
                  <a:srgbClr val="FFAA5A"/>
                </a:solidFill>
                <a:latin typeface="Aptos" panose="020B0004020202020204" pitchFamily="34" charset="0"/>
                <a:cs typeface="Calibri Light" panose="020F0302020204030204" pitchFamily="34" charset="0"/>
              </a:rPr>
              <a:t>  </a:t>
            </a:r>
            <a:r>
              <a:rPr lang="sk-SK" dirty="0">
                <a:solidFill>
                  <a:srgbClr val="FFAA5A"/>
                </a:solidFill>
                <a:latin typeface="Aptos" panose="020B0004020202020204" pitchFamily="34" charset="0"/>
                <a:cs typeface="Calibri Light" panose="020F0302020204030204" pitchFamily="34" charset="0"/>
              </a:rPr>
              <a:t>3</a:t>
            </a:r>
            <a:r>
              <a:rPr lang="en-US" dirty="0">
                <a:solidFill>
                  <a:srgbClr val="FFAA5A"/>
                </a:solidFill>
                <a:latin typeface="Aptos" panose="020B0004020202020204" pitchFamily="34" charset="0"/>
                <a:cs typeface="Calibri Light" panose="020F0302020204030204" pitchFamily="34" charset="0"/>
              </a:rPr>
              <a:t>: </a:t>
            </a:r>
            <a:br>
              <a:rPr lang="en-US" dirty="0">
                <a:latin typeface="Aptos" panose="020B0004020202020204" pitchFamily="34" charset="0"/>
                <a:cs typeface="Calibri Light" panose="020F0302020204030204" pitchFamily="34" charset="0"/>
              </a:rPr>
            </a:br>
            <a:r>
              <a:rPr lang="es-ES" dirty="0">
                <a:latin typeface="Aptos" panose="020B0004020202020204" pitchFamily="34" charset="0"/>
                <a:cs typeface="Calibri Light" panose="020F0302020204030204" pitchFamily="34" charset="0"/>
              </a:rPr>
              <a:t>Seguridad de la banca por Internet</a:t>
            </a:r>
            <a:r>
              <a:rPr lang="sk-SK" dirty="0">
                <a:latin typeface="Aptos" panose="020B0004020202020204" pitchFamily="34" charset="0"/>
                <a:cs typeface="Calibri Light" panose="020F0302020204030204" pitchFamily="34" charset="0"/>
              </a:rPr>
              <a:t> y</a:t>
            </a:r>
            <a:r>
              <a:rPr lang="en-GB" dirty="0">
                <a:latin typeface="Aptos" panose="020B0004020202020204" pitchFamily="34" charset="0"/>
                <a:cs typeface="Calibri Light" panose="020F0302020204030204" pitchFamily="34" charset="0"/>
              </a:rPr>
              <a:t> Social Networks Security</a:t>
            </a:r>
            <a:endParaRPr lang="en-US" dirty="0">
              <a:latin typeface="Aptos" panose="020B0004020202020204" pitchFamily="34" charset="0"/>
              <a:cs typeface="Calibri Light" panose="020F0302020204030204" pitchFamily="34" charset="0"/>
            </a:endParaRPr>
          </a:p>
        </p:txBody>
      </p:sp>
      <p:graphicFrame>
        <p:nvGraphicFramePr>
          <p:cNvPr id="5" name="Content Placeholder 2">
            <a:extLst>
              <a:ext uri="{FF2B5EF4-FFF2-40B4-BE49-F238E27FC236}">
                <a16:creationId xmlns:a16="http://schemas.microsoft.com/office/drawing/2014/main" id="{DEFD9242-E62D-2E9A-A16F-757E78B1BF90}"/>
              </a:ext>
            </a:extLst>
          </p:cNvPr>
          <p:cNvGraphicFramePr>
            <a:graphicFrameLocks noGrp="1"/>
          </p:cNvGraphicFramePr>
          <p:nvPr>
            <p:ph idx="1"/>
            <p:extLst>
              <p:ext uri="{D42A27DB-BD31-4B8C-83A1-F6EECF244321}">
                <p14:modId xmlns:p14="http://schemas.microsoft.com/office/powerpoint/2010/main" val="3509091183"/>
              </p:ext>
            </p:extLst>
          </p:nvPr>
        </p:nvGraphicFramePr>
        <p:xfrm>
          <a:off x="4747253" y="1173671"/>
          <a:ext cx="6972975" cy="48042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892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03860" y="208574"/>
            <a:ext cx="10515600" cy="559880"/>
          </a:xfrm>
        </p:spPr>
        <p:txBody>
          <a:bodyPr>
            <a:normAutofit fontScale="90000"/>
          </a:bodyPr>
          <a:lstStyle/>
          <a:p>
            <a:pPr algn="l"/>
            <a:r>
              <a:rPr lang="en-US" dirty="0" err="1">
                <a:latin typeface="Aptos" panose="020B0004020202020204" pitchFamily="34" charset="0"/>
                <a:cs typeface="Calibri Light" panose="020F0302020204030204" pitchFamily="34" charset="0"/>
              </a:rPr>
              <a:t>Ataques</a:t>
            </a:r>
            <a:r>
              <a:rPr lang="en-US" dirty="0">
                <a:latin typeface="Aptos" panose="020B0004020202020204" pitchFamily="34" charset="0"/>
                <a:cs typeface="Calibri Light" panose="020F0302020204030204" pitchFamily="34" charset="0"/>
              </a:rPr>
              <a:t> </a:t>
            </a:r>
            <a:r>
              <a:rPr lang="en-US" dirty="0" err="1">
                <a:latin typeface="Aptos" panose="020B0004020202020204" pitchFamily="34" charset="0"/>
                <a:cs typeface="Calibri Light" panose="020F0302020204030204" pitchFamily="34" charset="0"/>
              </a:rPr>
              <a:t>en</a:t>
            </a:r>
            <a:r>
              <a:rPr lang="en-US" dirty="0">
                <a:latin typeface="Aptos" panose="020B0004020202020204" pitchFamily="34" charset="0"/>
                <a:cs typeface="Calibri Light" panose="020F0302020204030204" pitchFamily="34" charset="0"/>
              </a:rPr>
              <a:t> redes </a:t>
            </a:r>
            <a:r>
              <a:rPr lang="en-US" dirty="0" err="1">
                <a:latin typeface="Aptos" panose="020B0004020202020204" pitchFamily="34" charset="0"/>
                <a:cs typeface="Calibri Light" panose="020F0302020204030204" pitchFamily="34" charset="0"/>
              </a:rPr>
              <a:t>sociales</a:t>
            </a:r>
            <a:endParaRPr lang="en-US" dirty="0">
              <a:latin typeface="Aptos" panose="020B0004020202020204" pitchFamily="34" charset="0"/>
              <a:cs typeface="Calibri Light" panose="020F0302020204030204" pitchFamily="34" charset="0"/>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891540" y="927246"/>
            <a:ext cx="10869930" cy="5496413"/>
          </a:xfrm>
        </p:spPr>
        <p:txBody>
          <a:bodyPr>
            <a:normAutofit fontScale="92500" lnSpcReduction="10000"/>
          </a:bodyPr>
          <a:lstStyle/>
          <a:p>
            <a:pPr marL="0" indent="0" algn="just">
              <a:buNone/>
            </a:pPr>
            <a:r>
              <a:rPr lang="es-ES" sz="2400" b="1" dirty="0">
                <a:latin typeface="Aptos" panose="020B0004020202020204" pitchFamily="34" charset="0"/>
                <a:ea typeface="Times New Roman" panose="02020603050405020304" pitchFamily="18" charset="0"/>
              </a:rPr>
              <a:t>Para entender mejor la importancia de proteger nuestras cuentas en las redes sociales, necesitamos saber qué tan común es el hackeo en las redes sociales. Dejemos que las cifras del hackeo en las redes sociales nos cuenten la historia:</a:t>
            </a:r>
          </a:p>
          <a:p>
            <a:pPr algn="just"/>
            <a:r>
              <a:rPr lang="es-ES" sz="2400" dirty="0">
                <a:latin typeface="Aptos" panose="020B0004020202020204" pitchFamily="34" charset="0"/>
                <a:ea typeface="Times New Roman" panose="02020603050405020304" pitchFamily="18" charset="0"/>
              </a:rPr>
              <a:t>Casi 5 mil millones de personas tienen al menos una cuenta en redes sociales,</a:t>
            </a:r>
          </a:p>
          <a:p>
            <a:pPr algn="just"/>
            <a:r>
              <a:rPr lang="es-ES" sz="2400" dirty="0">
                <a:latin typeface="Aptos" panose="020B0004020202020204" pitchFamily="34" charset="0"/>
                <a:ea typeface="Times New Roman" panose="02020603050405020304" pitchFamily="18" charset="0"/>
              </a:rPr>
              <a:t>Más de la mitad de la población mundial corre el riesgo de que sus cuentas de redes sociales sean hackeadas.</a:t>
            </a:r>
          </a:p>
          <a:p>
            <a:pPr marL="0" indent="0" algn="just">
              <a:buNone/>
            </a:pPr>
            <a:r>
              <a:rPr lang="en-GB" sz="2400" b="1" dirty="0" err="1">
                <a:latin typeface="Aptos" panose="020B0004020202020204" pitchFamily="34" charset="0"/>
                <a:ea typeface="Times New Roman" panose="02020603050405020304" pitchFamily="18" charset="0"/>
              </a:rPr>
              <a:t>Estadísticas</a:t>
            </a:r>
            <a:r>
              <a:rPr lang="en-GB" sz="2400" b="1" dirty="0">
                <a:latin typeface="Aptos" panose="020B0004020202020204" pitchFamily="34" charset="0"/>
                <a:ea typeface="Times New Roman" panose="02020603050405020304" pitchFamily="18" charset="0"/>
              </a:rPr>
              <a:t> de </a:t>
            </a:r>
            <a:r>
              <a:rPr lang="en-GB" sz="2400" b="1" dirty="0" err="1">
                <a:latin typeface="Aptos" panose="020B0004020202020204" pitchFamily="34" charset="0"/>
                <a:ea typeface="Times New Roman" panose="02020603050405020304" pitchFamily="18" charset="0"/>
              </a:rPr>
              <a:t>hackeo</a:t>
            </a:r>
            <a:r>
              <a:rPr lang="en-GB" sz="2400" b="1" dirty="0">
                <a:latin typeface="Aptos" panose="020B0004020202020204" pitchFamily="34" charset="0"/>
                <a:ea typeface="Times New Roman" panose="02020603050405020304" pitchFamily="18" charset="0"/>
              </a:rPr>
              <a:t> de redes </a:t>
            </a:r>
            <a:r>
              <a:rPr lang="en-GB" sz="2400" b="1" dirty="0" err="1">
                <a:latin typeface="Aptos" panose="020B0004020202020204" pitchFamily="34" charset="0"/>
                <a:ea typeface="Times New Roman" panose="02020603050405020304" pitchFamily="18" charset="0"/>
              </a:rPr>
              <a:t>sociales</a:t>
            </a:r>
            <a:r>
              <a:rPr lang="en-GB" sz="2400" b="1" dirty="0">
                <a:latin typeface="Aptos" panose="020B0004020202020204" pitchFamily="34" charset="0"/>
                <a:ea typeface="Times New Roman" panose="02020603050405020304" pitchFamily="18" charset="0"/>
              </a:rPr>
              <a:t>:</a:t>
            </a:r>
          </a:p>
          <a:p>
            <a:pPr algn="just"/>
            <a:r>
              <a:rPr lang="es-ES" sz="2400" dirty="0">
                <a:latin typeface="Aptos" panose="020B0004020202020204" pitchFamily="34" charset="0"/>
                <a:ea typeface="Times New Roman" panose="02020603050405020304" pitchFamily="18" charset="0"/>
              </a:rPr>
              <a:t>En septiembre de 2021, un pirata informático intentó vender datos personales robados de 1.500 millones de cuentas de Facebook,</a:t>
            </a:r>
          </a:p>
          <a:p>
            <a:pPr algn="just"/>
            <a:r>
              <a:rPr lang="es-ES" sz="2400" dirty="0">
                <a:latin typeface="Aptos" panose="020B0004020202020204" pitchFamily="34" charset="0"/>
                <a:ea typeface="Times New Roman" panose="02020603050405020304" pitchFamily="18" charset="0"/>
              </a:rPr>
              <a:t>En 2018, al menos 30 millones de cuentas de Facebook fueron pirateadas en una sola filtración de datos.</a:t>
            </a:r>
          </a:p>
          <a:p>
            <a:pPr algn="just"/>
            <a:r>
              <a:rPr lang="es-ES" sz="2400" dirty="0">
                <a:latin typeface="Aptos" panose="020B0004020202020204" pitchFamily="34" charset="0"/>
                <a:ea typeface="Times New Roman" panose="02020603050405020304" pitchFamily="18" charset="0"/>
              </a:rPr>
              <a:t>En promedio, 1.400 millones de cuentas de redes sociales son pirateadas cada mes.</a:t>
            </a:r>
          </a:p>
          <a:p>
            <a:pPr algn="just"/>
            <a:r>
              <a:rPr lang="es-ES" sz="2400" dirty="0">
                <a:latin typeface="Aptos" panose="020B0004020202020204" pitchFamily="34" charset="0"/>
                <a:ea typeface="Times New Roman" panose="02020603050405020304" pitchFamily="18" charset="0"/>
              </a:rPr>
              <a:t>En los años 2021-2022, el número de cuentas de redes sociales pirateadas aumentó en un 1000%.</a:t>
            </a:r>
          </a:p>
          <a:p>
            <a:pPr algn="just"/>
            <a:r>
              <a:rPr lang="es-ES" sz="2400" dirty="0">
                <a:latin typeface="Aptos" panose="020B0004020202020204" pitchFamily="34" charset="0"/>
                <a:ea typeface="Times New Roman" panose="02020603050405020304" pitchFamily="18" charset="0"/>
              </a:rPr>
              <a:t>Google informó que el 20% de las cuentas de redes sociales se verán comprometidas en algún momento</a:t>
            </a:r>
            <a:r>
              <a:rPr lang="sk-SK" sz="2400" dirty="0">
                <a:latin typeface="Aptos" panose="020B0004020202020204" pitchFamily="34" charset="0"/>
                <a:ea typeface="Times New Roman" panose="02020603050405020304" pitchFamily="18" charset="0"/>
              </a:rPr>
              <a:t>.</a:t>
            </a:r>
            <a:endParaRPr lang="es-ES" sz="2400" dirty="0">
              <a:latin typeface="Aptos" panose="020B0004020202020204" pitchFamily="34" charset="0"/>
              <a:ea typeface="Times New Roman" panose="02020603050405020304" pitchFamily="18" charset="0"/>
            </a:endParaRPr>
          </a:p>
        </p:txBody>
      </p:sp>
    </p:spTree>
    <p:extLst>
      <p:ext uri="{BB962C8B-B14F-4D97-AF65-F5344CB8AC3E}">
        <p14:creationId xmlns:p14="http://schemas.microsoft.com/office/powerpoint/2010/main" val="1771130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E855EE-8839-0381-77CF-15B2CCFBDEC1}"/>
              </a:ext>
            </a:extLst>
          </p:cNvPr>
          <p:cNvSpPr>
            <a:spLocks noGrp="1"/>
          </p:cNvSpPr>
          <p:nvPr>
            <p:ph type="title"/>
          </p:nvPr>
        </p:nvSpPr>
        <p:spPr>
          <a:xfrm>
            <a:off x="609600" y="364273"/>
            <a:ext cx="7002780" cy="780315"/>
          </a:xfrm>
        </p:spPr>
        <p:txBody>
          <a:bodyPr>
            <a:normAutofit/>
          </a:bodyPr>
          <a:lstStyle/>
          <a:p>
            <a:pPr algn="l"/>
            <a:r>
              <a:rPr lang="en-GB" sz="4000" dirty="0">
                <a:latin typeface="Aptos" panose="020B0004020202020204" pitchFamily="34" charset="0"/>
              </a:rPr>
              <a:t>¿</a:t>
            </a:r>
            <a:r>
              <a:rPr lang="en-GB" sz="4000" dirty="0" err="1">
                <a:latin typeface="Aptos" panose="020B0004020202020204" pitchFamily="34" charset="0"/>
              </a:rPr>
              <a:t>Quiénes</a:t>
            </a:r>
            <a:r>
              <a:rPr lang="en-GB" sz="4000" dirty="0">
                <a:latin typeface="Aptos" panose="020B0004020202020204" pitchFamily="34" charset="0"/>
              </a:rPr>
              <a:t> son </a:t>
            </a:r>
            <a:r>
              <a:rPr lang="en-GB" sz="4000" dirty="0" err="1">
                <a:latin typeface="Aptos" panose="020B0004020202020204" pitchFamily="34" charset="0"/>
              </a:rPr>
              <a:t>los</a:t>
            </a:r>
            <a:r>
              <a:rPr lang="en-GB" sz="4000" dirty="0">
                <a:latin typeface="Aptos" panose="020B0004020202020204" pitchFamily="34" charset="0"/>
              </a:rPr>
              <a:t> </a:t>
            </a:r>
            <a:r>
              <a:rPr lang="en-GB" sz="4000" dirty="0" err="1">
                <a:latin typeface="Aptos" panose="020B0004020202020204" pitchFamily="34" charset="0"/>
              </a:rPr>
              <a:t>objetivos</a:t>
            </a:r>
            <a:r>
              <a:rPr lang="en-GB" sz="4000" dirty="0">
                <a:latin typeface="Aptos" panose="020B0004020202020204" pitchFamily="34" charset="0"/>
              </a:rPr>
              <a:t> ?</a:t>
            </a:r>
          </a:p>
        </p:txBody>
      </p:sp>
      <p:graphicFrame>
        <p:nvGraphicFramePr>
          <p:cNvPr id="5" name="Content Placeholder 2">
            <a:extLst>
              <a:ext uri="{FF2B5EF4-FFF2-40B4-BE49-F238E27FC236}">
                <a16:creationId xmlns:a16="http://schemas.microsoft.com/office/drawing/2014/main" id="{EE10AFE3-15DB-7321-7688-45503BB1654E}"/>
              </a:ext>
            </a:extLst>
          </p:cNvPr>
          <p:cNvGraphicFramePr>
            <a:graphicFrameLocks noGrp="1"/>
          </p:cNvGraphicFramePr>
          <p:nvPr>
            <p:ph idx="1"/>
            <p:extLst>
              <p:ext uri="{D42A27DB-BD31-4B8C-83A1-F6EECF244321}">
                <p14:modId xmlns:p14="http://schemas.microsoft.com/office/powerpoint/2010/main" val="900567905"/>
              </p:ext>
            </p:extLst>
          </p:nvPr>
        </p:nvGraphicFramePr>
        <p:xfrm>
          <a:off x="838200" y="1291590"/>
          <a:ext cx="10515600" cy="48853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776120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03860" y="208574"/>
            <a:ext cx="10515600" cy="559880"/>
          </a:xfrm>
        </p:spPr>
        <p:txBody>
          <a:bodyPr>
            <a:noAutofit/>
          </a:bodyPr>
          <a:lstStyle/>
          <a:p>
            <a:pPr algn="l"/>
            <a:r>
              <a:rPr lang="en-GB" sz="2800" dirty="0" err="1">
                <a:solidFill>
                  <a:srgbClr val="FFAA5A"/>
                </a:solidFill>
                <a:latin typeface="Aptos" panose="020B0004020202020204" pitchFamily="34" charset="0"/>
                <a:cs typeface="Calibri Light" panose="020F0302020204030204" pitchFamily="34" charset="0"/>
              </a:rPr>
              <a:t>Práctica</a:t>
            </a:r>
            <a:r>
              <a:rPr lang="en-GB" sz="2800" dirty="0">
                <a:solidFill>
                  <a:srgbClr val="FFAA5A"/>
                </a:solidFill>
                <a:latin typeface="Aptos" panose="020B0004020202020204" pitchFamily="34" charset="0"/>
                <a:cs typeface="Calibri Light" panose="020F0302020204030204" pitchFamily="34" charset="0"/>
              </a:rPr>
              <a:t> </a:t>
            </a:r>
            <a:r>
              <a:rPr lang="en-GB" sz="2800" dirty="0" err="1">
                <a:solidFill>
                  <a:srgbClr val="FFAA5A"/>
                </a:solidFill>
                <a:latin typeface="Aptos" panose="020B0004020202020204" pitchFamily="34" charset="0"/>
                <a:cs typeface="Calibri Light" panose="020F0302020204030204" pitchFamily="34" charset="0"/>
              </a:rPr>
              <a:t>negativa</a:t>
            </a:r>
            <a:r>
              <a:rPr lang="en-GB" sz="2800" dirty="0">
                <a:solidFill>
                  <a:srgbClr val="FFAA5A"/>
                </a:solidFill>
                <a:latin typeface="Aptos" panose="020B0004020202020204" pitchFamily="34" charset="0"/>
                <a:cs typeface="Calibri Light" panose="020F0302020204030204" pitchFamily="34" charset="0"/>
              </a:rPr>
              <a:t>: </a:t>
            </a:r>
            <a:r>
              <a:rPr lang="es-ES" sz="2800" dirty="0">
                <a:latin typeface="Aptos" panose="020B0004020202020204" pitchFamily="34" charset="0"/>
                <a:cs typeface="Calibri Light" panose="020F0302020204030204" pitchFamily="34" charset="0"/>
              </a:rPr>
              <a:t>Hackearon mi cuenta de redes sociales. Fue una pesadilla.</a:t>
            </a:r>
            <a:endParaRPr lang="en-US" sz="2800" dirty="0">
              <a:latin typeface="Aptos" panose="020B0004020202020204" pitchFamily="34" charset="0"/>
              <a:cs typeface="Calibri Light" panose="020F0302020204030204" pitchFamily="34" charset="0"/>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1165860" y="927246"/>
            <a:ext cx="10595610" cy="5722180"/>
          </a:xfrm>
        </p:spPr>
        <p:txBody>
          <a:bodyPr>
            <a:normAutofit lnSpcReduction="10000"/>
          </a:bodyPr>
          <a:lstStyle/>
          <a:p>
            <a:pPr marL="0" indent="0" algn="just">
              <a:buNone/>
            </a:pPr>
            <a:r>
              <a:rPr lang="es-ES" sz="2400" dirty="0">
                <a:latin typeface="Aptos" panose="020B0004020202020204" pitchFamily="34" charset="0"/>
                <a:ea typeface="Times New Roman" panose="02020603050405020304" pitchFamily="18" charset="0"/>
              </a:rPr>
              <a:t>Fue en junio de 2022 cuando Heather Dempsey descubrió que sus cuentas de Facebook e Instagram habían sido hackeadas. Desde entonces, vive la pesadilla de intentar recuperar sus cuentas y buscar una explicación a lo sucedido.</a:t>
            </a:r>
          </a:p>
          <a:p>
            <a:pPr marL="0" indent="0" algn="just">
              <a:buNone/>
            </a:pPr>
            <a:r>
              <a:rPr lang="es-ES" sz="2400" dirty="0">
                <a:latin typeface="Aptos" panose="020B0004020202020204" pitchFamily="34" charset="0"/>
                <a:ea typeface="Times New Roman" panose="02020603050405020304" pitchFamily="18" charset="0"/>
              </a:rPr>
              <a:t>Heather no trabaja en una gran empresa ni su trabajo está relacionado con la industria tecnológica, sectores que suelen ser atacados por ciberataques. Heather es la orgullosa propietaria de </a:t>
            </a:r>
            <a:r>
              <a:rPr lang="es-ES" sz="2400" dirty="0" err="1">
                <a:latin typeface="Aptos" panose="020B0004020202020204" pitchFamily="34" charset="0"/>
                <a:ea typeface="Times New Roman" panose="02020603050405020304" pitchFamily="18" charset="0"/>
              </a:rPr>
              <a:t>Self</a:t>
            </a:r>
            <a:r>
              <a:rPr lang="es-ES" sz="2400" dirty="0">
                <a:latin typeface="Aptos" panose="020B0004020202020204" pitchFamily="34" charset="0"/>
                <a:ea typeface="Times New Roman" panose="02020603050405020304" pitchFamily="18" charset="0"/>
              </a:rPr>
              <a:t>-Care Center en el suroeste de Florida y la fundadora de Elite Spa Pros </a:t>
            </a:r>
            <a:r>
              <a:rPr lang="es-ES" sz="2400" dirty="0" err="1">
                <a:latin typeface="Aptos" panose="020B0004020202020204" pitchFamily="34" charset="0"/>
                <a:ea typeface="Times New Roman" panose="02020603050405020304" pitchFamily="18" charset="0"/>
              </a:rPr>
              <a:t>Academy</a:t>
            </a:r>
            <a:r>
              <a:rPr lang="es-ES" sz="2400" dirty="0">
                <a:latin typeface="Aptos" panose="020B0004020202020204" pitchFamily="34" charset="0"/>
                <a:ea typeface="Times New Roman" panose="02020603050405020304" pitchFamily="18" charset="0"/>
              </a:rPr>
              <a:t>. Pero la apropiación de su cuenta en las redes sociales le está costando mucho más de lo que esperaba.</a:t>
            </a:r>
          </a:p>
          <a:p>
            <a:pPr marL="0" indent="0" algn="just">
              <a:buNone/>
            </a:pPr>
            <a:r>
              <a:rPr lang="es-ES" sz="2400" dirty="0">
                <a:latin typeface="Aptos" panose="020B0004020202020204" pitchFamily="34" charset="0"/>
                <a:ea typeface="Times New Roman" panose="02020603050405020304" pitchFamily="18" charset="0"/>
              </a:rPr>
              <a:t>“El hackeo resultó en una prohibición de por vida de Facebook e Instagram”, explicó Heather.</a:t>
            </a:r>
          </a:p>
          <a:p>
            <a:pPr marL="0" indent="0" algn="just">
              <a:buNone/>
            </a:pPr>
            <a:r>
              <a:rPr lang="es-ES" sz="2400" dirty="0">
                <a:latin typeface="Aptos" panose="020B0004020202020204" pitchFamily="34" charset="0"/>
                <a:ea typeface="Times New Roman" panose="02020603050405020304" pitchFamily="18" charset="0"/>
              </a:rPr>
              <a:t>Ambas plataformas de redes sociales fueron vitales para el negocio de Heather, ya que las usaba para conseguir clientes y a menudo publicaba anuncios en los sitios.</a:t>
            </a:r>
          </a:p>
          <a:p>
            <a:pPr marL="0" indent="0" algn="just">
              <a:buNone/>
            </a:pPr>
            <a:r>
              <a:rPr lang="es-ES" sz="2400" dirty="0">
                <a:latin typeface="Aptos" panose="020B0004020202020204" pitchFamily="34" charset="0"/>
                <a:ea typeface="Times New Roman" panose="02020603050405020304" pitchFamily="18" charset="0"/>
              </a:rPr>
              <a:t>“Me quedé sin trabajo y sin ingresos y tuve que pensar rápido”, dijo Heather. “Terminé abriendo un negocio local porque no habría podido encontrar nada para llegar a fin de mes”.</a:t>
            </a:r>
          </a:p>
          <a:p>
            <a:pPr marL="0" indent="0" algn="just">
              <a:buNone/>
            </a:pPr>
            <a:endParaRPr lang="en-GB" sz="2400" dirty="0">
              <a:latin typeface="Aptos" panose="020B0004020202020204" pitchFamily="34" charset="0"/>
              <a:ea typeface="Times New Roman" panose="02020603050405020304" pitchFamily="18" charset="0"/>
            </a:endParaRPr>
          </a:p>
        </p:txBody>
      </p:sp>
    </p:spTree>
    <p:extLst>
      <p:ext uri="{BB962C8B-B14F-4D97-AF65-F5344CB8AC3E}">
        <p14:creationId xmlns:p14="http://schemas.microsoft.com/office/powerpoint/2010/main" val="892870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03860" y="208574"/>
            <a:ext cx="10515600" cy="559880"/>
          </a:xfrm>
        </p:spPr>
        <p:txBody>
          <a:bodyPr>
            <a:noAutofit/>
          </a:bodyPr>
          <a:lstStyle/>
          <a:p>
            <a:pPr algn="l"/>
            <a:r>
              <a:rPr lang="en-GB" sz="2800" dirty="0" err="1">
                <a:solidFill>
                  <a:srgbClr val="FFAA5A"/>
                </a:solidFill>
                <a:latin typeface="Aptos" panose="020B0004020202020204" pitchFamily="34" charset="0"/>
                <a:cs typeface="Calibri Light" panose="020F0302020204030204" pitchFamily="34" charset="0"/>
              </a:rPr>
              <a:t>Práctica</a:t>
            </a:r>
            <a:r>
              <a:rPr lang="en-GB" sz="2800" dirty="0">
                <a:solidFill>
                  <a:srgbClr val="FFAA5A"/>
                </a:solidFill>
                <a:latin typeface="Aptos" panose="020B0004020202020204" pitchFamily="34" charset="0"/>
                <a:cs typeface="Calibri Light" panose="020F0302020204030204" pitchFamily="34" charset="0"/>
              </a:rPr>
              <a:t> </a:t>
            </a:r>
            <a:r>
              <a:rPr lang="en-GB" sz="2800" dirty="0" err="1">
                <a:solidFill>
                  <a:srgbClr val="FFAA5A"/>
                </a:solidFill>
                <a:latin typeface="Aptos" panose="020B0004020202020204" pitchFamily="34" charset="0"/>
                <a:cs typeface="Calibri Light" panose="020F0302020204030204" pitchFamily="34" charset="0"/>
              </a:rPr>
              <a:t>negativa</a:t>
            </a:r>
            <a:r>
              <a:rPr lang="en-GB" sz="2800" dirty="0">
                <a:solidFill>
                  <a:srgbClr val="FFAA5A"/>
                </a:solidFill>
                <a:latin typeface="Aptos" panose="020B0004020202020204" pitchFamily="34" charset="0"/>
                <a:cs typeface="Calibri Light" panose="020F0302020204030204" pitchFamily="34" charset="0"/>
              </a:rPr>
              <a:t>: </a:t>
            </a:r>
            <a:r>
              <a:rPr lang="es-ES" sz="2800" dirty="0">
                <a:latin typeface="Aptos" panose="020B0004020202020204" pitchFamily="34" charset="0"/>
                <a:cs typeface="Calibri Light" panose="020F0302020204030204" pitchFamily="34" charset="0"/>
              </a:rPr>
              <a:t>fraude y robo de identidad</a:t>
            </a:r>
            <a:endParaRPr lang="en-US" sz="2800" dirty="0">
              <a:latin typeface="Aptos" panose="020B0004020202020204" pitchFamily="34" charset="0"/>
              <a:cs typeface="Calibri Light" panose="020F0302020204030204" pitchFamily="34" charset="0"/>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1165860" y="927246"/>
            <a:ext cx="10595610" cy="5530703"/>
          </a:xfrm>
        </p:spPr>
        <p:txBody>
          <a:bodyPr>
            <a:normAutofit/>
          </a:bodyPr>
          <a:lstStyle/>
          <a:p>
            <a:pPr marL="0" indent="0" algn="just">
              <a:buNone/>
            </a:pPr>
            <a:r>
              <a:rPr lang="es-ES" sz="2400" dirty="0">
                <a:latin typeface="Aptos" panose="020B0004020202020204" pitchFamily="34" charset="0"/>
                <a:ea typeface="Times New Roman" panose="02020603050405020304" pitchFamily="18" charset="0"/>
              </a:rPr>
              <a:t>Hace poco descubrí en Facebook que una </a:t>
            </a:r>
            <a:r>
              <a:rPr lang="es-ES" sz="2400" dirty="0" err="1">
                <a:latin typeface="Aptos" panose="020B0004020202020204" pitchFamily="34" charset="0"/>
                <a:ea typeface="Times New Roman" panose="02020603050405020304" pitchFamily="18" charset="0"/>
              </a:rPr>
              <a:t>influencer</a:t>
            </a:r>
            <a:r>
              <a:rPr lang="es-ES" sz="2400" dirty="0">
                <a:latin typeface="Aptos" panose="020B0004020202020204" pitchFamily="34" charset="0"/>
                <a:ea typeface="Times New Roman" panose="02020603050405020304" pitchFamily="18" charset="0"/>
              </a:rPr>
              <a:t> se había convertido en víctima de un fraude financiero. Me intrigó muchísimo. Entonces escuché su historia en </a:t>
            </a:r>
            <a:r>
              <a:rPr lang="es-ES" sz="2400" dirty="0" err="1">
                <a:latin typeface="Aptos" panose="020B0004020202020204" pitchFamily="34" charset="0"/>
                <a:ea typeface="Times New Roman" panose="02020603050405020304" pitchFamily="18" charset="0"/>
              </a:rPr>
              <a:t>Shots</a:t>
            </a:r>
            <a:r>
              <a:rPr lang="es-ES" sz="2400" dirty="0">
                <a:latin typeface="Aptos" panose="020B0004020202020204" pitchFamily="34" charset="0"/>
                <a:ea typeface="Times New Roman" panose="02020603050405020304" pitchFamily="18" charset="0"/>
              </a:rPr>
              <a:t>:</a:t>
            </a:r>
          </a:p>
          <a:p>
            <a:pPr marL="0" indent="0" algn="just">
              <a:buNone/>
            </a:pPr>
            <a:r>
              <a:rPr lang="es-ES" sz="2400" dirty="0">
                <a:latin typeface="Aptos" panose="020B0004020202020204" pitchFamily="34" charset="0"/>
                <a:ea typeface="Times New Roman" panose="02020603050405020304" pitchFamily="18" charset="0"/>
              </a:rPr>
              <a:t>Ella tenía una amiga asesora financiera, un día se acercó a ella a través de una red social y le recomendó una oportunidad de inversión rentable.</a:t>
            </a:r>
          </a:p>
          <a:p>
            <a:pPr marL="0" indent="0" algn="just">
              <a:buNone/>
            </a:pPr>
            <a:r>
              <a:rPr lang="es-ES" sz="2400" dirty="0">
                <a:latin typeface="Aptos" panose="020B0004020202020204" pitchFamily="34" charset="0"/>
                <a:ea typeface="Times New Roman" panose="02020603050405020304" pitchFamily="18" charset="0"/>
              </a:rPr>
              <a:t>Parece que alguien ha creado la misma identidad que su amiga, y nunca se le ocurrió que podría haber alguien más al otro lado del cable.</a:t>
            </a:r>
          </a:p>
          <a:p>
            <a:pPr marL="0" indent="0" algn="just">
              <a:buNone/>
            </a:pPr>
            <a:r>
              <a:rPr lang="es-ES" sz="2400" dirty="0">
                <a:latin typeface="Aptos" panose="020B0004020202020204" pitchFamily="34" charset="0"/>
                <a:ea typeface="Times New Roman" panose="02020603050405020304" pitchFamily="18" charset="0"/>
              </a:rPr>
              <a:t>Ella consultó con él durante mucho tiempo sobre dónde invertir el dinero, y finalmente lo envió a la cuenta acordada con gran fe en que su amigo se haría cargo de ello.</a:t>
            </a:r>
          </a:p>
          <a:p>
            <a:pPr marL="0" indent="0" algn="just">
              <a:buNone/>
            </a:pPr>
            <a:r>
              <a:rPr lang="es-ES" sz="2400" dirty="0">
                <a:latin typeface="Aptos" panose="020B0004020202020204" pitchFamily="34" charset="0"/>
                <a:ea typeface="Times New Roman" panose="02020603050405020304" pitchFamily="18" charset="0"/>
              </a:rPr>
              <a:t>Al día siguiente, la amiga ya había sido desconectada de la cuenta y ella empezó a sospechar. Desafortunadamente, demasiado tarde.</a:t>
            </a:r>
          </a:p>
          <a:p>
            <a:pPr marL="0" indent="0" algn="just">
              <a:buNone/>
            </a:pPr>
            <a:r>
              <a:rPr lang="es-ES" sz="2400" dirty="0">
                <a:latin typeface="Aptos" panose="020B0004020202020204" pitchFamily="34" charset="0"/>
                <a:ea typeface="Times New Roman" panose="02020603050405020304" pitchFamily="18" charset="0"/>
              </a:rPr>
              <a:t>El dinero ya estaba con la estafadora, y ella solo tenía ojos para llorar.</a:t>
            </a:r>
          </a:p>
          <a:p>
            <a:pPr marL="0" indent="0" algn="just">
              <a:buNone/>
            </a:pPr>
            <a:endParaRPr lang="en-GB" sz="2400" dirty="0">
              <a:latin typeface="Aptos" panose="020B0004020202020204" pitchFamily="34" charset="0"/>
              <a:ea typeface="Times New Roman" panose="02020603050405020304" pitchFamily="18" charset="0"/>
            </a:endParaRPr>
          </a:p>
        </p:txBody>
      </p:sp>
    </p:spTree>
    <p:extLst>
      <p:ext uri="{BB962C8B-B14F-4D97-AF65-F5344CB8AC3E}">
        <p14:creationId xmlns:p14="http://schemas.microsoft.com/office/powerpoint/2010/main" val="30187822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0" y="212151"/>
            <a:ext cx="11724238" cy="779462"/>
          </a:xfrm>
        </p:spPr>
        <p:txBody>
          <a:bodyPr>
            <a:normAutofit/>
          </a:bodyPr>
          <a:lstStyle/>
          <a:p>
            <a:pPr algn="l"/>
            <a:r>
              <a:rPr lang="es-ES" sz="4000" dirty="0">
                <a:latin typeface="Aptos" panose="020B0004020202020204" pitchFamily="34" charset="0"/>
                <a:ea typeface="Cambria"/>
              </a:rPr>
              <a:t>Seguridad en redes sociales</a:t>
            </a:r>
            <a:r>
              <a:rPr lang="sk-SK" sz="4000" dirty="0">
                <a:latin typeface="Aptos" panose="020B0004020202020204" pitchFamily="34" charset="0"/>
                <a:ea typeface="Cambria"/>
              </a:rPr>
              <a:t> -</a:t>
            </a:r>
            <a:r>
              <a:rPr lang="es-ES" sz="4000" dirty="0">
                <a:latin typeface="Aptos" panose="020B0004020202020204" pitchFamily="34" charset="0"/>
                <a:ea typeface="Cambria"/>
              </a:rPr>
              <a:t> </a:t>
            </a:r>
            <a:r>
              <a:rPr lang="es-ES" sz="4000" dirty="0">
                <a:solidFill>
                  <a:srgbClr val="FFAA5A"/>
                </a:solidFill>
                <a:latin typeface="Aptos" panose="020B0004020202020204" pitchFamily="34" charset="0"/>
                <a:ea typeface="Cambria"/>
              </a:rPr>
              <a:t>inicio</a:t>
            </a:r>
            <a:endParaRPr lang="en-US" sz="3200" dirty="0">
              <a:solidFill>
                <a:srgbClr val="FFAA5A"/>
              </a:solidFill>
              <a:latin typeface="Aptos" panose="020B0004020202020204" pitchFamily="34" charset="0"/>
              <a:ea typeface="Cambria"/>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457200" y="1144588"/>
            <a:ext cx="11179090" cy="3883301"/>
          </a:xfrm>
        </p:spPr>
        <p:txBody>
          <a:bodyPr>
            <a:normAutofit fontScale="77500" lnSpcReduction="20000"/>
          </a:bodyPr>
          <a:lstStyle/>
          <a:p>
            <a:pPr marL="0" indent="0" algn="just">
              <a:buNone/>
            </a:pPr>
            <a:r>
              <a:rPr lang="es-ES" dirty="0">
                <a:latin typeface="Aptos" panose="020B0004020202020204" pitchFamily="34" charset="0"/>
                <a:ea typeface="Times New Roman" panose="02020603050405020304" pitchFamily="18" charset="0"/>
              </a:rPr>
              <a:t>Crear un perfil en una red social es cuestión de unos minutos. En este primer paso, debemos implementar tres prácticas de seguridad básicas o actualizarlas lo antes posible:</a:t>
            </a:r>
          </a:p>
          <a:p>
            <a:pPr marL="0" indent="0" algn="just">
              <a:buNone/>
            </a:pPr>
            <a:r>
              <a:rPr lang="en-GB" b="1" dirty="0">
                <a:solidFill>
                  <a:srgbClr val="FFAA5A"/>
                </a:solidFill>
                <a:latin typeface="Aptos" panose="020B0004020202020204" pitchFamily="34" charset="0"/>
                <a:ea typeface="Times New Roman" panose="02020603050405020304" pitchFamily="18" charset="0"/>
              </a:rPr>
              <a:t>1. </a:t>
            </a:r>
            <a:r>
              <a:rPr lang="en-GB" b="1" dirty="0" err="1">
                <a:solidFill>
                  <a:srgbClr val="FFAA5A"/>
                </a:solidFill>
                <a:latin typeface="Aptos" panose="020B0004020202020204" pitchFamily="34" charset="0"/>
                <a:ea typeface="Times New Roman" panose="02020603050405020304" pitchFamily="18" charset="0"/>
              </a:rPr>
              <a:t>Implemente</a:t>
            </a:r>
            <a:r>
              <a:rPr lang="en-GB" b="1" dirty="0">
                <a:solidFill>
                  <a:srgbClr val="FFAA5A"/>
                </a:solidFill>
                <a:latin typeface="Aptos" panose="020B0004020202020204" pitchFamily="34" charset="0"/>
                <a:ea typeface="Times New Roman" panose="02020603050405020304" pitchFamily="18" charset="0"/>
              </a:rPr>
              <a:t> </a:t>
            </a:r>
            <a:r>
              <a:rPr lang="en-GB" b="1" dirty="0" err="1">
                <a:solidFill>
                  <a:srgbClr val="FFAA5A"/>
                </a:solidFill>
                <a:latin typeface="Aptos" panose="020B0004020202020204" pitchFamily="34" charset="0"/>
                <a:ea typeface="Times New Roman" panose="02020603050405020304" pitchFamily="18" charset="0"/>
              </a:rPr>
              <a:t>contraseñas</a:t>
            </a:r>
            <a:r>
              <a:rPr lang="en-GB" b="1" dirty="0">
                <a:solidFill>
                  <a:srgbClr val="FFAA5A"/>
                </a:solidFill>
                <a:latin typeface="Aptos" panose="020B0004020202020204" pitchFamily="34" charset="0"/>
                <a:ea typeface="Times New Roman" panose="02020603050405020304" pitchFamily="18" charset="0"/>
              </a:rPr>
              <a:t> </a:t>
            </a:r>
            <a:r>
              <a:rPr lang="en-GB" b="1" dirty="0" err="1">
                <a:solidFill>
                  <a:srgbClr val="FFAA5A"/>
                </a:solidFill>
                <a:latin typeface="Aptos" panose="020B0004020202020204" pitchFamily="34" charset="0"/>
                <a:ea typeface="Times New Roman" panose="02020603050405020304" pitchFamily="18" charset="0"/>
              </a:rPr>
              <a:t>seguras</a:t>
            </a:r>
            <a:endParaRPr lang="en-GB" b="1" dirty="0">
              <a:solidFill>
                <a:srgbClr val="FFAA5A"/>
              </a:solidFill>
              <a:latin typeface="Aptos" panose="020B0004020202020204" pitchFamily="34" charset="0"/>
              <a:ea typeface="Times New Roman" panose="02020603050405020304" pitchFamily="18" charset="0"/>
            </a:endParaRPr>
          </a:p>
          <a:p>
            <a:pPr marL="0" indent="0" algn="just">
              <a:buNone/>
            </a:pPr>
            <a:r>
              <a:rPr lang="sk-SK" dirty="0">
                <a:latin typeface="Aptos" panose="020B0004020202020204" pitchFamily="34" charset="0"/>
                <a:ea typeface="Times New Roman" panose="02020603050405020304" pitchFamily="18" charset="0"/>
              </a:rPr>
              <a:t>	</a:t>
            </a:r>
            <a:r>
              <a:rPr lang="es-ES" sz="2400" i="1" dirty="0">
                <a:latin typeface="Aptos" panose="020B0004020202020204" pitchFamily="34" charset="0"/>
                <a:ea typeface="Times New Roman" panose="02020603050405020304" pitchFamily="18" charset="0"/>
              </a:rPr>
              <a:t>Nota: Actualícelos periódicamente para fortalecerlos frente a las amenazas de seguridad en </a:t>
            </a:r>
            <a:r>
              <a:rPr lang="sk-SK" sz="2400" i="1" dirty="0">
                <a:latin typeface="Aptos" panose="020B0004020202020204" pitchFamily="34" charset="0"/>
                <a:ea typeface="Times New Roman" panose="02020603050405020304" pitchFamily="18" charset="0"/>
              </a:rPr>
              <a:t>	</a:t>
            </a:r>
            <a:r>
              <a:rPr lang="es-ES" sz="2400" i="1" dirty="0">
                <a:latin typeface="Aptos" panose="020B0004020202020204" pitchFamily="34" charset="0"/>
                <a:ea typeface="Times New Roman" panose="02020603050405020304" pitchFamily="18" charset="0"/>
              </a:rPr>
              <a:t>constante evolución.</a:t>
            </a:r>
          </a:p>
          <a:p>
            <a:pPr marL="0" indent="0" algn="just">
              <a:buNone/>
            </a:pPr>
            <a:r>
              <a:rPr lang="en-GB" b="1" dirty="0">
                <a:solidFill>
                  <a:srgbClr val="FFAA5A"/>
                </a:solidFill>
                <a:latin typeface="Aptos" panose="020B0004020202020204" pitchFamily="34" charset="0"/>
                <a:ea typeface="Times New Roman" panose="02020603050405020304" pitchFamily="18" charset="0"/>
              </a:rPr>
              <a:t>2. </a:t>
            </a:r>
            <a:r>
              <a:rPr lang="es-ES" b="1" dirty="0">
                <a:solidFill>
                  <a:srgbClr val="FFAA5A"/>
                </a:solidFill>
                <a:latin typeface="Aptos" panose="020B0004020202020204" pitchFamily="34" charset="0"/>
                <a:ea typeface="Times New Roman" panose="02020603050405020304" pitchFamily="18" charset="0"/>
              </a:rPr>
              <a:t>Habilite la autenticación de dos factores</a:t>
            </a:r>
          </a:p>
          <a:p>
            <a:pPr marL="0" indent="0" algn="just">
              <a:buNone/>
            </a:pPr>
            <a:r>
              <a:rPr lang="sk-SK" dirty="0">
                <a:latin typeface="Aptos" panose="020B0004020202020204" pitchFamily="34" charset="0"/>
                <a:ea typeface="Times New Roman" panose="02020603050405020304" pitchFamily="18" charset="0"/>
              </a:rPr>
              <a:t>	</a:t>
            </a:r>
            <a:r>
              <a:rPr lang="es-ES" sz="2400" i="1" dirty="0">
                <a:latin typeface="Aptos" panose="020B0004020202020204" pitchFamily="34" charset="0"/>
                <a:ea typeface="Times New Roman" panose="02020603050405020304" pitchFamily="18" charset="0"/>
              </a:rPr>
              <a:t>Nota: La mayoría de las plataformas de redes sociales como Instagram, LinkedIn, Facebook, </a:t>
            </a:r>
            <a:r>
              <a:rPr lang="sk-SK" sz="2400" i="1" dirty="0">
                <a:latin typeface="Aptos" panose="020B0004020202020204" pitchFamily="34" charset="0"/>
                <a:ea typeface="Times New Roman" panose="02020603050405020304" pitchFamily="18" charset="0"/>
              </a:rPr>
              <a:t>	</a:t>
            </a:r>
            <a:r>
              <a:rPr lang="es-ES" sz="2400" i="1" dirty="0">
                <a:latin typeface="Aptos" panose="020B0004020202020204" pitchFamily="34" charset="0"/>
                <a:ea typeface="Times New Roman" panose="02020603050405020304" pitchFamily="18" charset="0"/>
              </a:rPr>
              <a:t>TikTok y Twitter tienen esta medida de seguridad.</a:t>
            </a:r>
          </a:p>
          <a:p>
            <a:pPr marL="0" indent="0" algn="just">
              <a:buNone/>
            </a:pPr>
            <a:r>
              <a:rPr lang="en-GB" b="1" dirty="0">
                <a:solidFill>
                  <a:srgbClr val="FFAA5A"/>
                </a:solidFill>
                <a:latin typeface="Aptos" panose="020B0004020202020204" pitchFamily="34" charset="0"/>
                <a:ea typeface="Times New Roman" panose="02020603050405020304" pitchFamily="18" charset="0"/>
              </a:rPr>
              <a:t>3. </a:t>
            </a:r>
            <a:r>
              <a:rPr lang="es-ES" b="1" dirty="0">
                <a:solidFill>
                  <a:srgbClr val="FFAA5A"/>
                </a:solidFill>
                <a:latin typeface="Aptos" panose="020B0004020202020204" pitchFamily="34" charset="0"/>
                <a:ea typeface="Times New Roman" panose="02020603050405020304" pitchFamily="18" charset="0"/>
              </a:rPr>
              <a:t>Configure y actualice la configuración de seguridad en todas las plataformas</a:t>
            </a:r>
          </a:p>
          <a:p>
            <a:pPr marL="0" indent="0" algn="just">
              <a:buNone/>
            </a:pPr>
            <a:r>
              <a:rPr lang="sk-SK" dirty="0">
                <a:solidFill>
                  <a:srgbClr val="92BAB5"/>
                </a:solidFill>
                <a:latin typeface="Aptos" panose="020B0004020202020204" pitchFamily="34" charset="0"/>
                <a:ea typeface="Times New Roman" panose="02020603050405020304" pitchFamily="18" charset="0"/>
              </a:rPr>
              <a:t> </a:t>
            </a:r>
            <a:r>
              <a:rPr lang="es-ES" b="1" dirty="0">
                <a:solidFill>
                  <a:srgbClr val="92BAB5"/>
                </a:solidFill>
                <a:latin typeface="Aptos" panose="020B0004020202020204" pitchFamily="34" charset="0"/>
                <a:ea typeface="Times New Roman" panose="02020603050405020304" pitchFamily="18" charset="0"/>
              </a:rPr>
              <a:t>Administra la privacidad, seguridad y configuración de tu cuenta de redes sociales</a:t>
            </a:r>
          </a:p>
          <a:p>
            <a:pPr marL="0" indent="0" algn="just">
              <a:buNone/>
            </a:pPr>
            <a:r>
              <a:rPr lang="sk-SK" dirty="0">
                <a:latin typeface="Aptos" panose="020B0004020202020204" pitchFamily="34" charset="0"/>
                <a:ea typeface="Times New Roman" panose="02020603050405020304" pitchFamily="18" charset="0"/>
              </a:rPr>
              <a:t>	</a:t>
            </a:r>
            <a:r>
              <a:rPr lang="es-ES" sz="2400" i="1" dirty="0">
                <a:latin typeface="Aptos" panose="020B0004020202020204" pitchFamily="34" charset="0"/>
                <a:ea typeface="Times New Roman" panose="02020603050405020304" pitchFamily="18" charset="0"/>
              </a:rPr>
              <a:t>Nota: Las plataformas de redes sociales hoy en día brindan herramientas y guías para aumentar </a:t>
            </a:r>
            <a:r>
              <a:rPr lang="sk-SK" sz="2400" i="1" dirty="0">
                <a:latin typeface="Aptos" panose="020B0004020202020204" pitchFamily="34" charset="0"/>
                <a:ea typeface="Times New Roman" panose="02020603050405020304" pitchFamily="18" charset="0"/>
              </a:rPr>
              <a:t>	</a:t>
            </a:r>
            <a:r>
              <a:rPr lang="es-ES" sz="2400" i="1" dirty="0">
                <a:latin typeface="Aptos" panose="020B0004020202020204" pitchFamily="34" charset="0"/>
                <a:ea typeface="Times New Roman" panose="02020603050405020304" pitchFamily="18" charset="0"/>
              </a:rPr>
              <a:t>la seguridad de tu cuenta.</a:t>
            </a:r>
          </a:p>
          <a:p>
            <a:pPr marL="0" indent="0" algn="just">
              <a:buNone/>
            </a:pPr>
            <a:endParaRPr lang="en-GB" i="1" dirty="0">
              <a:latin typeface="Aptos" panose="020B0004020202020204" pitchFamily="34" charset="0"/>
              <a:ea typeface="Times New Roman" panose="02020603050405020304" pitchFamily="18" charset="0"/>
            </a:endParaRPr>
          </a:p>
        </p:txBody>
      </p:sp>
      <p:sp>
        <p:nvSpPr>
          <p:cNvPr id="4" name="Rectangle: Rounded Corners 3">
            <a:extLst>
              <a:ext uri="{FF2B5EF4-FFF2-40B4-BE49-F238E27FC236}">
                <a16:creationId xmlns:a16="http://schemas.microsoft.com/office/drawing/2014/main" id="{478A3A9F-7C3A-D511-7F9F-D654C81435A0}"/>
              </a:ext>
            </a:extLst>
          </p:cNvPr>
          <p:cNvSpPr/>
          <p:nvPr/>
        </p:nvSpPr>
        <p:spPr>
          <a:xfrm>
            <a:off x="3923579" y="4826923"/>
            <a:ext cx="8117205" cy="1844171"/>
          </a:xfrm>
          <a:prstGeom prst="roundRect">
            <a:avLst/>
          </a:prstGeom>
          <a:ln w="28575">
            <a:solidFill>
              <a:srgbClr val="FFAA5A"/>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ES" sz="2000" b="1" dirty="0">
                <a:solidFill>
                  <a:srgbClr val="92BAB5"/>
                </a:solidFill>
                <a:latin typeface="Aptos" panose="020B0004020202020204" pitchFamily="34" charset="0"/>
              </a:rPr>
              <a:t>Configuración de privacidad, seguridad y protección </a:t>
            </a:r>
            <a:r>
              <a:rPr lang="sk-SK" sz="2000" b="1" dirty="0">
                <a:solidFill>
                  <a:srgbClr val="92BAB5"/>
                </a:solidFill>
                <a:latin typeface="Aptos" panose="020B0004020202020204" pitchFamily="34" charset="0"/>
              </a:rPr>
              <a:t>-</a:t>
            </a:r>
            <a:r>
              <a:rPr lang="es-ES" sz="2000" b="1" dirty="0">
                <a:solidFill>
                  <a:srgbClr val="92BAB5"/>
                </a:solidFill>
                <a:latin typeface="Aptos" panose="020B0004020202020204" pitchFamily="34" charset="0"/>
              </a:rPr>
              <a:t> vaya al Centro de ayuda:</a:t>
            </a:r>
            <a:r>
              <a:rPr lang="sk-SK" sz="2000" b="1" dirty="0">
                <a:solidFill>
                  <a:srgbClr val="92BAB5"/>
                </a:solidFill>
                <a:latin typeface="Aptos" panose="020B0004020202020204" pitchFamily="34" charset="0"/>
              </a:rPr>
              <a:t> </a:t>
            </a:r>
          </a:p>
          <a:p>
            <a:pPr algn="ctr"/>
            <a:r>
              <a:rPr lang="en-GB" sz="2000" dirty="0" err="1">
                <a:latin typeface="Aptos" panose="020B0004020202020204" pitchFamily="34" charset="0"/>
              </a:rPr>
              <a:t>Computadora</a:t>
            </a:r>
            <a:r>
              <a:rPr lang="en-GB" sz="2000" dirty="0">
                <a:latin typeface="Aptos" panose="020B0004020202020204" pitchFamily="34" charset="0"/>
              </a:rPr>
              <a:t> - </a:t>
            </a:r>
            <a:r>
              <a:rPr lang="es-ES" sz="2000" dirty="0">
                <a:latin typeface="Aptos" panose="020B0004020202020204" pitchFamily="34" charset="0"/>
              </a:rPr>
              <a:t>Haz clic en tu foto de perfil en la parte superior derecha</a:t>
            </a:r>
            <a:r>
              <a:rPr lang="sk-SK" sz="2000" dirty="0">
                <a:latin typeface="Aptos" panose="020B0004020202020204" pitchFamily="34" charset="0"/>
              </a:rPr>
              <a:t> </a:t>
            </a:r>
            <a:r>
              <a:rPr lang="sk-SK" sz="2000" dirty="0" err="1">
                <a:latin typeface="Aptos" panose="020B0004020202020204" pitchFamily="34" charset="0"/>
              </a:rPr>
              <a:t>Móvil</a:t>
            </a:r>
            <a:r>
              <a:rPr lang="sk-SK" sz="2000" dirty="0">
                <a:latin typeface="Aptos" panose="020B0004020202020204" pitchFamily="34" charset="0"/>
              </a:rPr>
              <a:t> </a:t>
            </a:r>
            <a:r>
              <a:rPr lang="en-GB" sz="2000" dirty="0">
                <a:latin typeface="Aptos" panose="020B0004020202020204" pitchFamily="34" charset="0"/>
              </a:rPr>
              <a:t>– </a:t>
            </a:r>
            <a:r>
              <a:rPr lang="es-ES" sz="2000" dirty="0">
                <a:latin typeface="Aptos" panose="020B0004020202020204" pitchFamily="34" charset="0"/>
              </a:rPr>
              <a:t>toca el menú "hamburguesa" </a:t>
            </a:r>
            <a:r>
              <a:rPr lang="sk-SK" sz="2000" dirty="0">
                <a:latin typeface="Aptos" panose="020B0004020202020204" pitchFamily="34" charset="0"/>
              </a:rPr>
              <a:t>     </a:t>
            </a:r>
            <a:r>
              <a:rPr lang="es-ES" sz="2000" dirty="0">
                <a:latin typeface="Aptos" panose="020B0004020202020204" pitchFamily="34" charset="0"/>
              </a:rPr>
              <a:t>en la parte superior derecha</a:t>
            </a:r>
          </a:p>
          <a:p>
            <a:pPr algn="ctr"/>
            <a:endParaRPr lang="en-GB" sz="2000" dirty="0">
              <a:latin typeface="Aptos" panose="020B0004020202020204" pitchFamily="34" charset="0"/>
            </a:endParaRPr>
          </a:p>
        </p:txBody>
      </p:sp>
      <p:pic>
        <p:nvPicPr>
          <p:cNvPr id="6" name="Obrázok 5">
            <a:extLst>
              <a:ext uri="{FF2B5EF4-FFF2-40B4-BE49-F238E27FC236}">
                <a16:creationId xmlns:a16="http://schemas.microsoft.com/office/drawing/2014/main" id="{6515F070-D426-3F9C-253D-038120D4CD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5669" y="5981468"/>
            <a:ext cx="302047" cy="292607"/>
          </a:xfrm>
          <a:prstGeom prst="rect">
            <a:avLst/>
          </a:prstGeom>
        </p:spPr>
      </p:pic>
      <p:sp>
        <p:nvSpPr>
          <p:cNvPr id="5" name="BlokTextu 4">
            <a:extLst>
              <a:ext uri="{FF2B5EF4-FFF2-40B4-BE49-F238E27FC236}">
                <a16:creationId xmlns:a16="http://schemas.microsoft.com/office/drawing/2014/main" id="{53781098-FA2D-45F0-4E93-C6DD82A7832F}"/>
              </a:ext>
            </a:extLst>
          </p:cNvPr>
          <p:cNvSpPr txBox="1"/>
          <p:nvPr/>
        </p:nvSpPr>
        <p:spPr>
          <a:xfrm>
            <a:off x="304208" y="4969778"/>
            <a:ext cx="3468155" cy="1754326"/>
          </a:xfrm>
          <a:prstGeom prst="rect">
            <a:avLst/>
          </a:prstGeom>
          <a:noFill/>
        </p:spPr>
        <p:txBody>
          <a:bodyPr wrap="square" rtlCol="0">
            <a:spAutoFit/>
          </a:bodyPr>
          <a:lstStyle/>
          <a:p>
            <a:r>
              <a:rPr lang="es-ES" sz="1800" i="1" dirty="0">
                <a:solidFill>
                  <a:schemeClr val="accent5"/>
                </a:solidFill>
                <a:latin typeface="Aptos" panose="020B0004020202020204" pitchFamily="34" charset="0"/>
              </a:rPr>
              <a:t>Facebook: "Nos preocupamos por la seguridad de nuestra comunidad global, por eso brindamos herramientas para ayudar a mantener su cuenta segura y su privacidad protegida".</a:t>
            </a:r>
            <a:endParaRPr lang="en-US" sz="1800" i="1" dirty="0">
              <a:solidFill>
                <a:schemeClr val="accent5"/>
              </a:solidFill>
              <a:latin typeface="Aptos" panose="020B0004020202020204" pitchFamily="34" charset="0"/>
            </a:endParaRPr>
          </a:p>
        </p:txBody>
      </p:sp>
    </p:spTree>
    <p:extLst>
      <p:ext uri="{BB962C8B-B14F-4D97-AF65-F5344CB8AC3E}">
        <p14:creationId xmlns:p14="http://schemas.microsoft.com/office/powerpoint/2010/main" val="29114370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0" y="212151"/>
            <a:ext cx="11724238" cy="779462"/>
          </a:xfrm>
        </p:spPr>
        <p:txBody>
          <a:bodyPr>
            <a:normAutofit fontScale="90000"/>
          </a:bodyPr>
          <a:lstStyle/>
          <a:p>
            <a:pPr algn="l"/>
            <a:r>
              <a:rPr lang="en-US" sz="4000" dirty="0" err="1">
                <a:latin typeface="Aptos" panose="020B0004020202020204" pitchFamily="34" charset="0"/>
                <a:ea typeface="Cambria"/>
              </a:rPr>
              <a:t>Seguridad</a:t>
            </a:r>
            <a:r>
              <a:rPr lang="en-US" sz="4000" dirty="0">
                <a:latin typeface="Aptos" panose="020B0004020202020204" pitchFamily="34" charset="0"/>
                <a:ea typeface="Cambria"/>
              </a:rPr>
              <a:t> </a:t>
            </a:r>
            <a:r>
              <a:rPr lang="en-US" sz="4000" dirty="0" err="1">
                <a:latin typeface="Aptos" panose="020B0004020202020204" pitchFamily="34" charset="0"/>
                <a:ea typeface="Cambria"/>
              </a:rPr>
              <a:t>en</a:t>
            </a:r>
            <a:r>
              <a:rPr lang="en-US" sz="4000" dirty="0">
                <a:latin typeface="Aptos" panose="020B0004020202020204" pitchFamily="34" charset="0"/>
                <a:ea typeface="Cambria"/>
              </a:rPr>
              <a:t> redes </a:t>
            </a:r>
            <a:r>
              <a:rPr lang="en-US" sz="4000" dirty="0" err="1">
                <a:latin typeface="Aptos" panose="020B0004020202020204" pitchFamily="34" charset="0"/>
                <a:ea typeface="Cambria"/>
              </a:rPr>
              <a:t>sociales</a:t>
            </a:r>
            <a:r>
              <a:rPr lang="sk-SK" sz="4000" dirty="0">
                <a:latin typeface="Aptos" panose="020B0004020202020204" pitchFamily="34" charset="0"/>
                <a:ea typeface="Cambria"/>
              </a:rPr>
              <a:t> </a:t>
            </a:r>
            <a:r>
              <a:rPr lang="en-US" sz="4000" dirty="0">
                <a:latin typeface="Aptos" panose="020B0004020202020204" pitchFamily="34" charset="0"/>
                <a:ea typeface="Cambria"/>
              </a:rPr>
              <a:t>- </a:t>
            </a:r>
            <a:r>
              <a:rPr lang="sk-SK" sz="4000" dirty="0" err="1">
                <a:solidFill>
                  <a:srgbClr val="FFAA5A"/>
                </a:solidFill>
                <a:latin typeface="Aptos" panose="020B0004020202020204" pitchFamily="34" charset="0"/>
                <a:ea typeface="Cambria"/>
              </a:rPr>
              <a:t>prácticas</a:t>
            </a:r>
            <a:r>
              <a:rPr lang="sk-SK" sz="4000" dirty="0">
                <a:solidFill>
                  <a:srgbClr val="FFAA5A"/>
                </a:solidFill>
                <a:latin typeface="Aptos" panose="020B0004020202020204" pitchFamily="34" charset="0"/>
                <a:ea typeface="Cambria"/>
              </a:rPr>
              <a:t> </a:t>
            </a:r>
            <a:r>
              <a:rPr lang="sk-SK" sz="4000" dirty="0" err="1">
                <a:solidFill>
                  <a:srgbClr val="FFAA5A"/>
                </a:solidFill>
                <a:latin typeface="Aptos" panose="020B0004020202020204" pitchFamily="34" charset="0"/>
                <a:ea typeface="Cambria"/>
              </a:rPr>
              <a:t>recomendadas</a:t>
            </a:r>
            <a:endParaRPr lang="en-US" sz="3200" dirty="0">
              <a:solidFill>
                <a:srgbClr val="FFAA5A"/>
              </a:solidFill>
              <a:latin typeface="Aptos" panose="020B0004020202020204" pitchFamily="34" charset="0"/>
              <a:ea typeface="Cambria"/>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457200" y="1144588"/>
            <a:ext cx="11179090" cy="3883301"/>
          </a:xfrm>
        </p:spPr>
        <p:txBody>
          <a:bodyPr vert="horz" lIns="91440" tIns="45720" rIns="91440" bIns="45720" rtlCol="0" anchor="t">
            <a:normAutofit fontScale="92500" lnSpcReduction="20000"/>
          </a:bodyPr>
          <a:lstStyle/>
          <a:p>
            <a:pPr marL="0" indent="0" algn="just">
              <a:buNone/>
            </a:pPr>
            <a:r>
              <a:rPr lang="sk-SK" b="1" dirty="0">
                <a:solidFill>
                  <a:srgbClr val="FFAA5A"/>
                </a:solidFill>
                <a:latin typeface="Aptos" panose="020B0004020202020204" pitchFamily="34" charset="0"/>
                <a:ea typeface="Times New Roman" panose="02020603050405020304" pitchFamily="18" charset="0"/>
              </a:rPr>
              <a:t>4</a:t>
            </a:r>
            <a:r>
              <a:rPr lang="en-GB" b="1" dirty="0">
                <a:solidFill>
                  <a:srgbClr val="FFAA5A"/>
                </a:solidFill>
                <a:latin typeface="Aptos" panose="020B0004020202020204" pitchFamily="34" charset="0"/>
                <a:ea typeface="Times New Roman" panose="02020603050405020304" pitchFamily="18" charset="0"/>
              </a:rPr>
              <a:t>. </a:t>
            </a:r>
            <a:r>
              <a:rPr lang="en-GB" b="1" dirty="0" err="1">
                <a:solidFill>
                  <a:srgbClr val="FFAA5A"/>
                </a:solidFill>
                <a:latin typeface="Aptos" panose="020B0004020202020204" pitchFamily="34" charset="0"/>
                <a:ea typeface="Times New Roman" panose="02020603050405020304" pitchFamily="18" charset="0"/>
              </a:rPr>
              <a:t>Actualiza</a:t>
            </a:r>
            <a:r>
              <a:rPr lang="en-GB" b="1" dirty="0">
                <a:solidFill>
                  <a:srgbClr val="FFAA5A"/>
                </a:solidFill>
                <a:latin typeface="Aptos" panose="020B0004020202020204" pitchFamily="34" charset="0"/>
                <a:ea typeface="Times New Roman" panose="02020603050405020304" pitchFamily="18" charset="0"/>
              </a:rPr>
              <a:t> </a:t>
            </a:r>
            <a:r>
              <a:rPr lang="en-GB" b="1" dirty="0" err="1">
                <a:solidFill>
                  <a:srgbClr val="FFAA5A"/>
                </a:solidFill>
                <a:latin typeface="Aptos" panose="020B0004020202020204" pitchFamily="34" charset="0"/>
                <a:ea typeface="Times New Roman" panose="02020603050405020304" pitchFamily="18" charset="0"/>
              </a:rPr>
              <a:t>periódicamente</a:t>
            </a:r>
            <a:r>
              <a:rPr lang="en-GB" b="1" dirty="0">
                <a:solidFill>
                  <a:srgbClr val="FFAA5A"/>
                </a:solidFill>
                <a:latin typeface="Aptos" panose="020B0004020202020204" pitchFamily="34" charset="0"/>
                <a:ea typeface="Times New Roman" panose="02020603050405020304" pitchFamily="18" charset="0"/>
              </a:rPr>
              <a:t> las </a:t>
            </a:r>
            <a:r>
              <a:rPr lang="en-GB" b="1" dirty="0" err="1">
                <a:solidFill>
                  <a:srgbClr val="FFAA5A"/>
                </a:solidFill>
                <a:latin typeface="Aptos" panose="020B0004020202020204" pitchFamily="34" charset="0"/>
                <a:ea typeface="Times New Roman" panose="02020603050405020304" pitchFamily="18" charset="0"/>
              </a:rPr>
              <a:t>contraseñas</a:t>
            </a:r>
            <a:r>
              <a:rPr lang="en-GB" b="1" dirty="0">
                <a:solidFill>
                  <a:srgbClr val="FFAA5A"/>
                </a:solidFill>
                <a:latin typeface="Aptos" panose="020B0004020202020204" pitchFamily="34" charset="0"/>
                <a:ea typeface="Times New Roman" panose="02020603050405020304" pitchFamily="18" charset="0"/>
              </a:rPr>
              <a:t> </a:t>
            </a:r>
            <a:r>
              <a:rPr lang="en-GB" dirty="0">
                <a:latin typeface="Aptos" panose="020B0004020202020204" pitchFamily="34" charset="0"/>
                <a:ea typeface="Times New Roman" panose="02020603050405020304" pitchFamily="18" charset="0"/>
              </a:rPr>
              <a:t>-</a:t>
            </a:r>
            <a:r>
              <a:rPr lang="en-GB" b="1" dirty="0">
                <a:solidFill>
                  <a:srgbClr val="FFAA5A"/>
                </a:solidFill>
                <a:latin typeface="Aptos" panose="020B0004020202020204" pitchFamily="34" charset="0"/>
                <a:ea typeface="Times New Roman" panose="02020603050405020304" pitchFamily="18" charset="0"/>
              </a:rPr>
              <a:t> </a:t>
            </a:r>
            <a:r>
              <a:rPr lang="es-ES" dirty="0">
                <a:latin typeface="Aptos" panose="020B0004020202020204" pitchFamily="34" charset="0"/>
                <a:ea typeface="Times New Roman" panose="02020603050405020304" pitchFamily="18" charset="0"/>
              </a:rPr>
              <a:t>para fortalecer las defensas contra las amenazas de seguridad en constante evolución.</a:t>
            </a:r>
            <a:r>
              <a:rPr lang="en-GB" dirty="0">
                <a:latin typeface="Aptos" panose="020B0004020202020204" pitchFamily="34" charset="0"/>
                <a:ea typeface="Times New Roman" panose="02020603050405020304" pitchFamily="18" charset="0"/>
              </a:rPr>
              <a:t> </a:t>
            </a:r>
          </a:p>
          <a:p>
            <a:pPr marL="0" indent="0" algn="just">
              <a:buNone/>
            </a:pPr>
            <a:r>
              <a:rPr lang="sk-SK" b="1" dirty="0">
                <a:solidFill>
                  <a:srgbClr val="FFAA5A"/>
                </a:solidFill>
                <a:latin typeface="Aptos" panose="020B0004020202020204" pitchFamily="34" charset="0"/>
                <a:ea typeface="Times New Roman" panose="02020603050405020304" pitchFamily="18" charset="0"/>
              </a:rPr>
              <a:t>5</a:t>
            </a:r>
            <a:r>
              <a:rPr lang="en-GB" b="1" dirty="0">
                <a:solidFill>
                  <a:srgbClr val="FFAA5A"/>
                </a:solidFill>
                <a:latin typeface="Aptos" panose="020B0004020202020204" pitchFamily="34" charset="0"/>
                <a:ea typeface="Times New Roman" panose="02020603050405020304" pitchFamily="18" charset="0"/>
              </a:rPr>
              <a:t>. No </a:t>
            </a:r>
            <a:r>
              <a:rPr lang="en-GB" b="1" dirty="0" err="1">
                <a:solidFill>
                  <a:srgbClr val="FFAA5A"/>
                </a:solidFill>
                <a:latin typeface="Aptos" panose="020B0004020202020204" pitchFamily="34" charset="0"/>
                <a:ea typeface="Times New Roman" panose="02020603050405020304" pitchFamily="18" charset="0"/>
              </a:rPr>
              <a:t>reutilice</a:t>
            </a:r>
            <a:r>
              <a:rPr lang="en-GB" b="1" dirty="0">
                <a:solidFill>
                  <a:srgbClr val="FFAA5A"/>
                </a:solidFill>
                <a:latin typeface="Aptos" panose="020B0004020202020204" pitchFamily="34" charset="0"/>
                <a:ea typeface="Times New Roman" panose="02020603050405020304" pitchFamily="18" charset="0"/>
              </a:rPr>
              <a:t> las </a:t>
            </a:r>
            <a:r>
              <a:rPr lang="en-GB" b="1" dirty="0" err="1">
                <a:solidFill>
                  <a:srgbClr val="FFAA5A"/>
                </a:solidFill>
                <a:latin typeface="Aptos" panose="020B0004020202020204" pitchFamily="34" charset="0"/>
                <a:ea typeface="Times New Roman" panose="02020603050405020304" pitchFamily="18" charset="0"/>
              </a:rPr>
              <a:t>contraseñas</a:t>
            </a:r>
            <a:r>
              <a:rPr lang="en-GB" b="1" dirty="0">
                <a:solidFill>
                  <a:srgbClr val="FFAA5A"/>
                </a:solidFill>
                <a:latin typeface="Aptos" panose="020B0004020202020204" pitchFamily="34" charset="0"/>
                <a:ea typeface="Times New Roman" panose="02020603050405020304" pitchFamily="18" charset="0"/>
              </a:rPr>
              <a:t> </a:t>
            </a:r>
            <a:r>
              <a:rPr lang="en-GB" dirty="0">
                <a:latin typeface="Aptos" panose="020B0004020202020204" pitchFamily="34" charset="0"/>
                <a:ea typeface="Times New Roman" panose="02020603050405020304" pitchFamily="18" charset="0"/>
              </a:rPr>
              <a:t>–</a:t>
            </a:r>
            <a:r>
              <a:rPr lang="en-GB" b="1" dirty="0">
                <a:solidFill>
                  <a:srgbClr val="FFAA5A"/>
                </a:solidFill>
                <a:latin typeface="Aptos" panose="020B0004020202020204" pitchFamily="34" charset="0"/>
                <a:ea typeface="Times New Roman" panose="02020603050405020304" pitchFamily="18" charset="0"/>
              </a:rPr>
              <a:t> </a:t>
            </a:r>
            <a:r>
              <a:rPr lang="es-ES" dirty="0">
                <a:latin typeface="Aptos" panose="020B0004020202020204" pitchFamily="34" charset="0"/>
                <a:ea typeface="Times New Roman" panose="02020603050405020304" pitchFamily="18" charset="0"/>
              </a:rPr>
              <a:t>para evitar utilizar las mismas contraseñas en las cuentas de redes sociales.</a:t>
            </a:r>
            <a:endParaRPr lang="en-GB" dirty="0">
              <a:latin typeface="Aptos" panose="020B0004020202020204" pitchFamily="34" charset="0"/>
              <a:ea typeface="Times New Roman" panose="02020603050405020304" pitchFamily="18" charset="0"/>
            </a:endParaRPr>
          </a:p>
          <a:p>
            <a:pPr marL="0" indent="0" algn="just">
              <a:buNone/>
            </a:pPr>
            <a:r>
              <a:rPr lang="sk-SK" sz="2400" i="1" dirty="0">
                <a:latin typeface="Aptos"/>
                <a:ea typeface="Times New Roman" panose="02020603050405020304" pitchFamily="18" charset="0"/>
              </a:rPr>
              <a:t>	</a:t>
            </a:r>
            <a:r>
              <a:rPr lang="es-ES" sz="2400" i="1" dirty="0">
                <a:latin typeface="Aptos"/>
                <a:ea typeface="Times New Roman" panose="02020603050405020304" pitchFamily="18" charset="0"/>
              </a:rPr>
              <a:t>Crear contraseñas seguras significa utilizar una combinación de caracteres </a:t>
            </a:r>
            <a:r>
              <a:rPr lang="sk-SK" sz="2400" i="1" dirty="0">
                <a:latin typeface="Aptos"/>
                <a:ea typeface="Times New Roman" panose="02020603050405020304" pitchFamily="18" charset="0"/>
              </a:rPr>
              <a:t>	</a:t>
            </a:r>
            <a:r>
              <a:rPr lang="es-ES" sz="2400" i="1" dirty="0">
                <a:latin typeface="Aptos"/>
                <a:ea typeface="Times New Roman" panose="02020603050405020304" pitchFamily="18" charset="0"/>
              </a:rPr>
              <a:t>alfanuméricos que no sean fáciles de adivinar, pero que sean difíciles de recordar </a:t>
            </a:r>
            <a:r>
              <a:rPr lang="sk-SK" sz="2400" i="1" dirty="0">
                <a:latin typeface="Aptos"/>
                <a:ea typeface="Times New Roman" panose="02020603050405020304" pitchFamily="18" charset="0"/>
              </a:rPr>
              <a:t>	</a:t>
            </a:r>
            <a:r>
              <a:rPr lang="es-ES" sz="2400" i="1" dirty="0">
                <a:latin typeface="Aptos"/>
                <a:ea typeface="Times New Roman" panose="02020603050405020304" pitchFamily="18" charset="0"/>
              </a:rPr>
              <a:t>todos. Utilice una herramienta de gestión de contraseñas .</a:t>
            </a:r>
          </a:p>
          <a:p>
            <a:pPr marL="0" indent="0" algn="just">
              <a:buNone/>
            </a:pPr>
            <a:r>
              <a:rPr lang="sk-SK" b="1" dirty="0">
                <a:solidFill>
                  <a:srgbClr val="FFAA5A"/>
                </a:solidFill>
                <a:latin typeface="Aptos" panose="020B0004020202020204" pitchFamily="34" charset="0"/>
                <a:ea typeface="Times New Roman" panose="02020603050405020304" pitchFamily="18" charset="0"/>
              </a:rPr>
              <a:t>6</a:t>
            </a:r>
            <a:r>
              <a:rPr lang="en-GB" b="1" dirty="0">
                <a:solidFill>
                  <a:srgbClr val="FFAA5A"/>
                </a:solidFill>
                <a:latin typeface="Aptos" panose="020B0004020202020204" pitchFamily="34" charset="0"/>
                <a:ea typeface="Times New Roman" panose="02020603050405020304" pitchFamily="18" charset="0"/>
              </a:rPr>
              <a:t>. </a:t>
            </a:r>
            <a:r>
              <a:rPr lang="es-ES" b="1" dirty="0">
                <a:solidFill>
                  <a:srgbClr val="FFAA5A"/>
                </a:solidFill>
                <a:latin typeface="Aptos" panose="020B0004020202020204" pitchFamily="34" charset="0"/>
                <a:ea typeface="Times New Roman" panose="02020603050405020304" pitchFamily="18" charset="0"/>
              </a:rPr>
              <a:t>Utilice aplicaciones de terceros con precaución</a:t>
            </a:r>
          </a:p>
          <a:p>
            <a:pPr marL="0" indent="0" algn="just">
              <a:buNone/>
            </a:pPr>
            <a:r>
              <a:rPr lang="sk-SK" sz="2400" i="1" dirty="0">
                <a:latin typeface="Aptos"/>
                <a:ea typeface="Times New Roman" panose="02020603050405020304" pitchFamily="18" charset="0"/>
              </a:rPr>
              <a:t>	</a:t>
            </a:r>
            <a:r>
              <a:rPr lang="es-ES" sz="2400" i="1" dirty="0">
                <a:latin typeface="Aptos"/>
                <a:ea typeface="Times New Roman" panose="02020603050405020304" pitchFamily="18" charset="0"/>
              </a:rPr>
              <a:t>Hoy en día, muchas aplicaciones y juegos te piden permiso para acceder a tus </a:t>
            </a:r>
            <a:r>
              <a:rPr lang="sk-SK" sz="2400" i="1" dirty="0">
                <a:latin typeface="Aptos"/>
                <a:ea typeface="Times New Roman" panose="02020603050405020304" pitchFamily="18" charset="0"/>
              </a:rPr>
              <a:t>	</a:t>
            </a:r>
            <a:r>
              <a:rPr lang="es-ES" sz="2400" i="1" dirty="0">
                <a:latin typeface="Aptos"/>
                <a:ea typeface="Times New Roman" panose="02020603050405020304" pitchFamily="18" charset="0"/>
              </a:rPr>
              <a:t>perfiles de redes sociales, especialmente si los has descargado a través de un </a:t>
            </a:r>
            <a:r>
              <a:rPr lang="sk-SK" sz="2400" i="1" dirty="0">
                <a:latin typeface="Aptos"/>
                <a:ea typeface="Times New Roman" panose="02020603050405020304" pitchFamily="18" charset="0"/>
              </a:rPr>
              <a:t>	</a:t>
            </a:r>
            <a:r>
              <a:rPr lang="es-ES" sz="2400" i="1" dirty="0">
                <a:latin typeface="Aptos"/>
                <a:ea typeface="Times New Roman" panose="02020603050405020304" pitchFamily="18" charset="0"/>
              </a:rPr>
              <a:t>enlace en las redes sociales. La mayoría de las aplicaciones son auténticas, pero </a:t>
            </a:r>
            <a:r>
              <a:rPr lang="sk-SK" sz="2400" i="1" dirty="0">
                <a:latin typeface="Aptos"/>
                <a:ea typeface="Times New Roman" panose="02020603050405020304" pitchFamily="18" charset="0"/>
              </a:rPr>
              <a:t>	</a:t>
            </a:r>
            <a:r>
              <a:rPr lang="es-ES" sz="2400" i="1" dirty="0">
                <a:latin typeface="Aptos"/>
                <a:ea typeface="Times New Roman" panose="02020603050405020304" pitchFamily="18" charset="0"/>
              </a:rPr>
              <a:t>algunas recopilan detalles de tu cuenta.</a:t>
            </a:r>
          </a:p>
          <a:p>
            <a:pPr marL="0" indent="0" algn="just">
              <a:buNone/>
            </a:pPr>
            <a:endParaRPr lang="en-GB" i="1" dirty="0">
              <a:latin typeface="Aptos" panose="020B0004020202020204" pitchFamily="34" charset="0"/>
              <a:ea typeface="Times New Roman" panose="02020603050405020304" pitchFamily="18" charset="0"/>
            </a:endParaRPr>
          </a:p>
        </p:txBody>
      </p:sp>
      <p:sp>
        <p:nvSpPr>
          <p:cNvPr id="4" name="Rectangle: Rounded Corners 3">
            <a:extLst>
              <a:ext uri="{FF2B5EF4-FFF2-40B4-BE49-F238E27FC236}">
                <a16:creationId xmlns:a16="http://schemas.microsoft.com/office/drawing/2014/main" id="{478A3A9F-7C3A-D511-7F9F-D654C81435A0}"/>
              </a:ext>
            </a:extLst>
          </p:cNvPr>
          <p:cNvSpPr/>
          <p:nvPr/>
        </p:nvSpPr>
        <p:spPr>
          <a:xfrm>
            <a:off x="4838610" y="5027890"/>
            <a:ext cx="7153922" cy="1681980"/>
          </a:xfrm>
          <a:prstGeom prst="roundRect">
            <a:avLst/>
          </a:prstGeom>
          <a:ln w="28575">
            <a:solidFill>
              <a:srgbClr val="FFAA5A"/>
            </a:solidFill>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algn="ctr"/>
            <a:r>
              <a:rPr lang="es-ES" sz="1600" i="1" dirty="0">
                <a:solidFill>
                  <a:schemeClr val="tx1"/>
                </a:solidFill>
                <a:latin typeface="Aptos"/>
              </a:rPr>
              <a:t>Ejemplo: una mujer perdió casi </a:t>
            </a:r>
            <a:r>
              <a:rPr lang="es-ES" sz="1600" i="1" dirty="0">
                <a:solidFill>
                  <a:schemeClr val="tx1"/>
                </a:solidFill>
                <a:latin typeface="Aptos"/>
                <a:hlinkClick r:id="rId3">
                  <a:extLst>
                    <a:ext uri="{A12FA001-AC4F-418D-AE19-62706E023703}">
                      <ahyp:hlinkClr xmlns:ahyp="http://schemas.microsoft.com/office/drawing/2018/hyperlinkcolor" val="tx"/>
                    </a:ext>
                  </a:extLst>
                </a:hlinkClick>
              </a:rPr>
              <a:t>$30,000 </a:t>
            </a:r>
            <a:r>
              <a:rPr lang="es-ES" sz="1600" i="1" dirty="0">
                <a:solidFill>
                  <a:schemeClr val="tx1"/>
                </a:solidFill>
                <a:latin typeface="Aptos"/>
              </a:rPr>
              <a:t> después de descargar una aplicación de terceros a través de un enlace de WhatsApp.</a:t>
            </a:r>
          </a:p>
          <a:p>
            <a:pPr algn="ctr"/>
            <a:r>
              <a:rPr lang="es-ES" sz="1600" dirty="0">
                <a:latin typeface="Aptos"/>
              </a:rPr>
              <a:t>La práctica recomendada es descargar únicamente aplicaciones en las que confiamos según nuestra propia experiencia o reseñas y restringir los permisos a las aplicaciones que no son confiables mediante la sección Configuración de nuestros dispositivos.</a:t>
            </a:r>
          </a:p>
        </p:txBody>
      </p:sp>
      <p:sp>
        <p:nvSpPr>
          <p:cNvPr id="5" name="BlokTextu 4">
            <a:extLst>
              <a:ext uri="{FF2B5EF4-FFF2-40B4-BE49-F238E27FC236}">
                <a16:creationId xmlns:a16="http://schemas.microsoft.com/office/drawing/2014/main" id="{EB994CDC-5F83-6A4F-BD4F-0661EFA29461}"/>
              </a:ext>
            </a:extLst>
          </p:cNvPr>
          <p:cNvSpPr txBox="1"/>
          <p:nvPr/>
        </p:nvSpPr>
        <p:spPr>
          <a:xfrm>
            <a:off x="172614" y="4847826"/>
            <a:ext cx="4309754" cy="2031325"/>
          </a:xfrm>
          <a:prstGeom prst="rect">
            <a:avLst/>
          </a:prstGeom>
          <a:noFill/>
        </p:spPr>
        <p:txBody>
          <a:bodyPr wrap="square">
            <a:spAutoFit/>
          </a:bodyPr>
          <a:lstStyle/>
          <a:p>
            <a:pPr marL="0" indent="0">
              <a:buNone/>
            </a:pPr>
            <a:r>
              <a:rPr lang="es-ES" sz="1800" b="1" dirty="0">
                <a:solidFill>
                  <a:srgbClr val="92BAB5"/>
                </a:solidFill>
                <a:latin typeface="Aptos" panose="020B0004020202020204" pitchFamily="34" charset="0"/>
                <a:cs typeface="+mj-cs"/>
              </a:rPr>
              <a:t>Acceda a aplicaciones que hayan sido verificadas y que estén libres de malware o virus:</a:t>
            </a:r>
          </a:p>
          <a:p>
            <a:pPr marL="0" indent="0">
              <a:buNone/>
            </a:pPr>
            <a:r>
              <a:rPr lang="es-ES" sz="1800" dirty="0">
                <a:latin typeface="Aptos" panose="020B0004020202020204" pitchFamily="34" charset="0"/>
                <a:cs typeface="+mj-cs"/>
              </a:rPr>
              <a:t>Use </a:t>
            </a:r>
            <a:r>
              <a:rPr lang="en-US" sz="1800" dirty="0">
                <a:latin typeface="Aptos" panose="020B0004020202020204" pitchFamily="34" charset="0"/>
                <a:hlinkClick r:id="rId4"/>
              </a:rPr>
              <a:t>Google Play Protect </a:t>
            </a:r>
            <a:r>
              <a:rPr lang="es-ES" sz="1800" dirty="0">
                <a:latin typeface="Aptos" panose="020B0004020202020204" pitchFamily="34" charset="0"/>
                <a:cs typeface="+mj-cs"/>
              </a:rPr>
              <a:t>o los </a:t>
            </a:r>
            <a:r>
              <a:rPr lang="en-US" sz="1800" dirty="0">
                <a:latin typeface="Aptos" panose="020B0004020202020204" pitchFamily="34" charset="0"/>
                <a:hlinkClick r:id="rId5"/>
              </a:rPr>
              <a:t>Apple security controls</a:t>
            </a:r>
            <a:r>
              <a:rPr lang="es-ES" sz="1800" dirty="0">
                <a:latin typeface="Aptos" panose="020B0004020202020204" pitchFamily="34" charset="0"/>
                <a:cs typeface="+mj-cs"/>
              </a:rPr>
              <a:t>, que realizan una comprobación de seguridad de la aplicación antes de descargarla.</a:t>
            </a:r>
            <a:endParaRPr lang="en-US" sz="1800" dirty="0">
              <a:latin typeface="Aptos" panose="020B0004020202020204" pitchFamily="34" charset="0"/>
            </a:endParaRPr>
          </a:p>
        </p:txBody>
      </p:sp>
    </p:spTree>
    <p:extLst>
      <p:ext uri="{BB962C8B-B14F-4D97-AF65-F5344CB8AC3E}">
        <p14:creationId xmlns:p14="http://schemas.microsoft.com/office/powerpoint/2010/main" val="274067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0" y="212151"/>
            <a:ext cx="11724238" cy="779462"/>
          </a:xfrm>
        </p:spPr>
        <p:txBody>
          <a:bodyPr>
            <a:normAutofit fontScale="90000"/>
          </a:bodyPr>
          <a:lstStyle/>
          <a:p>
            <a:pPr algn="l"/>
            <a:r>
              <a:rPr lang="en-US" sz="4000" dirty="0" err="1">
                <a:latin typeface="Aptos" panose="020B0004020202020204" pitchFamily="34" charset="0"/>
                <a:ea typeface="Cambria"/>
              </a:rPr>
              <a:t>Seguridad</a:t>
            </a:r>
            <a:r>
              <a:rPr lang="en-US" sz="4000" dirty="0">
                <a:latin typeface="Aptos" panose="020B0004020202020204" pitchFamily="34" charset="0"/>
                <a:ea typeface="Cambria"/>
              </a:rPr>
              <a:t> </a:t>
            </a:r>
            <a:r>
              <a:rPr lang="en-US" sz="4000" dirty="0" err="1">
                <a:latin typeface="Aptos" panose="020B0004020202020204" pitchFamily="34" charset="0"/>
                <a:ea typeface="Cambria"/>
              </a:rPr>
              <a:t>en</a:t>
            </a:r>
            <a:r>
              <a:rPr lang="en-US" sz="4000" dirty="0">
                <a:latin typeface="Aptos" panose="020B0004020202020204" pitchFamily="34" charset="0"/>
                <a:ea typeface="Cambria"/>
              </a:rPr>
              <a:t> redes </a:t>
            </a:r>
            <a:r>
              <a:rPr lang="en-US" sz="4000" dirty="0" err="1">
                <a:latin typeface="Aptos" panose="020B0004020202020204" pitchFamily="34" charset="0"/>
                <a:ea typeface="Cambria"/>
              </a:rPr>
              <a:t>sociales</a:t>
            </a:r>
            <a:r>
              <a:rPr lang="sk-SK" sz="4000" dirty="0">
                <a:latin typeface="Aptos" panose="020B0004020202020204" pitchFamily="34" charset="0"/>
                <a:ea typeface="Cambria"/>
              </a:rPr>
              <a:t> </a:t>
            </a:r>
            <a:r>
              <a:rPr lang="en-US" sz="4000" dirty="0">
                <a:latin typeface="Aptos" panose="020B0004020202020204" pitchFamily="34" charset="0"/>
                <a:ea typeface="Cambria"/>
              </a:rPr>
              <a:t>- </a:t>
            </a:r>
            <a:r>
              <a:rPr lang="sk-SK" sz="4000" dirty="0" err="1">
                <a:solidFill>
                  <a:srgbClr val="FFAA5A"/>
                </a:solidFill>
                <a:latin typeface="Aptos" panose="020B0004020202020204" pitchFamily="34" charset="0"/>
                <a:ea typeface="Cambria"/>
              </a:rPr>
              <a:t>prácticas</a:t>
            </a:r>
            <a:r>
              <a:rPr lang="sk-SK" sz="4000" dirty="0">
                <a:solidFill>
                  <a:srgbClr val="FFAA5A"/>
                </a:solidFill>
                <a:latin typeface="Aptos" panose="020B0004020202020204" pitchFamily="34" charset="0"/>
                <a:ea typeface="Cambria"/>
              </a:rPr>
              <a:t> </a:t>
            </a:r>
            <a:r>
              <a:rPr lang="sk-SK" sz="4000" dirty="0" err="1">
                <a:solidFill>
                  <a:srgbClr val="FFAA5A"/>
                </a:solidFill>
                <a:latin typeface="Aptos" panose="020B0004020202020204" pitchFamily="34" charset="0"/>
                <a:ea typeface="Cambria"/>
              </a:rPr>
              <a:t>recomendadas</a:t>
            </a:r>
            <a:endParaRPr lang="en-US" sz="3200" dirty="0">
              <a:solidFill>
                <a:srgbClr val="FFAA5A"/>
              </a:solidFill>
              <a:latin typeface="Aptos" panose="020B0004020202020204" pitchFamily="34" charset="0"/>
              <a:ea typeface="Cambria"/>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77240" y="991614"/>
            <a:ext cx="10859050" cy="5275042"/>
          </a:xfrm>
        </p:spPr>
        <p:txBody>
          <a:bodyPr>
            <a:normAutofit fontScale="85000" lnSpcReduction="20000"/>
          </a:bodyPr>
          <a:lstStyle/>
          <a:p>
            <a:pPr marL="0" indent="0" algn="just">
              <a:buNone/>
            </a:pPr>
            <a:r>
              <a:rPr lang="sk-SK" b="1" dirty="0">
                <a:solidFill>
                  <a:srgbClr val="FFAA5A"/>
                </a:solidFill>
                <a:latin typeface="Aptos" panose="020B0004020202020204" pitchFamily="34" charset="0"/>
                <a:ea typeface="Times New Roman" panose="02020603050405020304" pitchFamily="18" charset="0"/>
              </a:rPr>
              <a:t>7</a:t>
            </a:r>
            <a:r>
              <a:rPr lang="en-GB" b="1" dirty="0">
                <a:solidFill>
                  <a:srgbClr val="FFAA5A"/>
                </a:solidFill>
                <a:latin typeface="Aptos" panose="020B0004020202020204" pitchFamily="34" charset="0"/>
                <a:ea typeface="Times New Roman" panose="02020603050405020304" pitchFamily="18" charset="0"/>
              </a:rPr>
              <a:t>. </a:t>
            </a:r>
            <a:r>
              <a:rPr lang="es-ES" b="1" dirty="0">
                <a:solidFill>
                  <a:srgbClr val="FFAA5A"/>
                </a:solidFill>
                <a:latin typeface="Aptos" panose="020B0004020202020204" pitchFamily="34" charset="0"/>
                <a:ea typeface="Times New Roman" panose="02020603050405020304" pitchFamily="18" charset="0"/>
              </a:rPr>
              <a:t>Mantenga el control de acceso</a:t>
            </a:r>
            <a:r>
              <a:rPr lang="sk-SK" b="1" dirty="0">
                <a:solidFill>
                  <a:srgbClr val="FFAA5A"/>
                </a:solidFill>
                <a:latin typeface="Aptos" panose="020B0004020202020204" pitchFamily="34" charset="0"/>
                <a:ea typeface="Times New Roman" panose="02020603050405020304" pitchFamily="18" charset="0"/>
              </a:rPr>
              <a:t> </a:t>
            </a:r>
            <a:r>
              <a:rPr lang="en-GB" dirty="0">
                <a:latin typeface="Aptos" panose="020B0004020202020204" pitchFamily="34" charset="0"/>
                <a:ea typeface="Times New Roman" panose="02020603050405020304" pitchFamily="18" charset="0"/>
              </a:rPr>
              <a:t>-</a:t>
            </a:r>
            <a:r>
              <a:rPr lang="en-GB" b="1" dirty="0">
                <a:solidFill>
                  <a:srgbClr val="FFAA5A"/>
                </a:solidFill>
                <a:latin typeface="Aptos" panose="020B0004020202020204" pitchFamily="34" charset="0"/>
                <a:ea typeface="Times New Roman" panose="02020603050405020304" pitchFamily="18" charset="0"/>
              </a:rPr>
              <a:t> </a:t>
            </a:r>
            <a:r>
              <a:rPr lang="es-ES" dirty="0">
                <a:latin typeface="Aptos" panose="020B0004020202020204" pitchFamily="34" charset="0"/>
                <a:ea typeface="Times New Roman" panose="02020603050405020304" pitchFamily="18" charset="0"/>
              </a:rPr>
              <a:t>revise periódicamente su cuenta de correo electrónico vinculada.</a:t>
            </a:r>
            <a:endParaRPr lang="sk-SK" dirty="0">
              <a:latin typeface="Aptos" panose="020B0004020202020204" pitchFamily="34" charset="0"/>
              <a:ea typeface="Times New Roman" panose="02020603050405020304" pitchFamily="18" charset="0"/>
            </a:endParaRPr>
          </a:p>
          <a:p>
            <a:pPr marL="0" indent="0" algn="just">
              <a:buNone/>
            </a:pPr>
            <a:r>
              <a:rPr lang="es-ES" sz="2400" dirty="0">
                <a:latin typeface="Aptos" panose="020B0004020202020204" pitchFamily="34" charset="0"/>
                <a:ea typeface="Times New Roman" panose="02020603050405020304" pitchFamily="18" charset="0"/>
              </a:rPr>
              <a:t>Las plataformas de redes sociales generalmente están vinculadas a sus correos electrónicos.</a:t>
            </a:r>
          </a:p>
          <a:p>
            <a:pPr marL="0" indent="0" algn="just">
              <a:buNone/>
            </a:pPr>
            <a:r>
              <a:rPr lang="es-ES" sz="2400" b="1" dirty="0">
                <a:latin typeface="Aptos" panose="020B0004020202020204" pitchFamily="34" charset="0"/>
                <a:ea typeface="Times New Roman" panose="02020603050405020304" pitchFamily="18" charset="0"/>
              </a:rPr>
              <a:t>Advertencia: </a:t>
            </a:r>
            <a:r>
              <a:rPr lang="es-ES" sz="2400" dirty="0">
                <a:latin typeface="Aptos" panose="020B0004020202020204" pitchFamily="34" charset="0"/>
                <a:ea typeface="Times New Roman" panose="02020603050405020304" pitchFamily="18" charset="0"/>
              </a:rPr>
              <a:t>Si la plataforma detecta actividad inusual en tu perfil o cree que alguien ajeno a ti está intentando acceder a tu cuenta, recibirás un correo electrónico de alerta de seguridad. Comprueba siempre que la dirección de correo electrónico desde la que se envía sea oficial.</a:t>
            </a:r>
          </a:p>
          <a:p>
            <a:pPr marL="0" indent="0" algn="just">
              <a:buNone/>
            </a:pPr>
            <a:r>
              <a:rPr lang="sk-SK" b="1" dirty="0">
                <a:solidFill>
                  <a:srgbClr val="FFAA5A"/>
                </a:solidFill>
                <a:latin typeface="Aptos" panose="020B0004020202020204" pitchFamily="34" charset="0"/>
                <a:ea typeface="Times New Roman" panose="02020603050405020304" pitchFamily="18" charset="0"/>
              </a:rPr>
              <a:t>8</a:t>
            </a:r>
            <a:r>
              <a:rPr lang="en-GB" b="1" dirty="0">
                <a:solidFill>
                  <a:srgbClr val="FFAA5A"/>
                </a:solidFill>
                <a:latin typeface="Aptos" panose="020B0004020202020204" pitchFamily="34" charset="0"/>
                <a:ea typeface="Times New Roman" panose="02020603050405020304" pitchFamily="18" charset="0"/>
              </a:rPr>
              <a:t>. </a:t>
            </a:r>
            <a:r>
              <a:rPr lang="es-ES" b="1" dirty="0">
                <a:solidFill>
                  <a:srgbClr val="FFAA5A"/>
                </a:solidFill>
                <a:latin typeface="Aptos" panose="020B0004020202020204" pitchFamily="34" charset="0"/>
                <a:ea typeface="Times New Roman" panose="02020603050405020304" pitchFamily="18" charset="0"/>
              </a:rPr>
              <a:t>Tenga cuidado con los ataques de ingeniería social</a:t>
            </a:r>
          </a:p>
          <a:p>
            <a:pPr marL="0" indent="0" algn="just">
              <a:buNone/>
            </a:pPr>
            <a:r>
              <a:rPr lang="es-ES" sz="2400" dirty="0">
                <a:latin typeface="Aptos" panose="020B0004020202020204" pitchFamily="34" charset="0"/>
                <a:ea typeface="Times New Roman" panose="02020603050405020304" pitchFamily="18" charset="0"/>
              </a:rPr>
              <a:t>Tenga cuidado con los ataques de phishing que le incitan a revelar información confidencial.</a:t>
            </a:r>
          </a:p>
          <a:p>
            <a:pPr marL="0" indent="0" algn="just">
              <a:buNone/>
            </a:pPr>
            <a:r>
              <a:rPr lang="es-ES" sz="2400" dirty="0">
                <a:latin typeface="Aptos" panose="020B0004020202020204" pitchFamily="34" charset="0"/>
                <a:ea typeface="Times New Roman" panose="02020603050405020304" pitchFamily="18" charset="0"/>
              </a:rPr>
              <a:t>No publique ni almacene información confidencial ni otorgue autorizaciones en línea, incluso en mensajes privados.</a:t>
            </a:r>
          </a:p>
          <a:p>
            <a:pPr marL="0" indent="0" algn="just">
              <a:buNone/>
            </a:pPr>
            <a:r>
              <a:rPr lang="es-ES" sz="2400" dirty="0">
                <a:latin typeface="Aptos" panose="020B0004020202020204" pitchFamily="34" charset="0"/>
                <a:ea typeface="Times New Roman" panose="02020603050405020304" pitchFamily="18" charset="0"/>
              </a:rPr>
              <a:t>Por favor verifique la autenticidad del perfil del usuario antes de hacer clic en cualquier enlace incluido en la publicación.</a:t>
            </a:r>
          </a:p>
          <a:p>
            <a:pPr lvl="1" algn="just">
              <a:buClr>
                <a:srgbClr val="FFAA5A"/>
              </a:buClr>
              <a:buFont typeface="Wingdings" panose="05000000000000000000" pitchFamily="2" charset="2"/>
              <a:buChar char="§"/>
            </a:pPr>
            <a:r>
              <a:rPr lang="es-ES" sz="2200" dirty="0">
                <a:latin typeface="Aptos" panose="020B0004020202020204" pitchFamily="34" charset="0"/>
                <a:ea typeface="Times New Roman" panose="02020603050405020304" pitchFamily="18" charset="0"/>
              </a:rPr>
              <a:t>Vea si alguna autoridad noticiosa confiable ha informado la misma noticia.</a:t>
            </a:r>
          </a:p>
          <a:p>
            <a:pPr lvl="1" algn="just">
              <a:buClr>
                <a:srgbClr val="FFAA5A"/>
              </a:buClr>
              <a:buFont typeface="Wingdings" panose="05000000000000000000" pitchFamily="2" charset="2"/>
              <a:buChar char="§"/>
            </a:pPr>
            <a:r>
              <a:rPr lang="es-ES" sz="2200" dirty="0">
                <a:latin typeface="Aptos" panose="020B0004020202020204" pitchFamily="34" charset="0"/>
                <a:ea typeface="Times New Roman" panose="02020603050405020304" pitchFamily="18" charset="0"/>
              </a:rPr>
              <a:t>Busque errores gramaticales y caracteres especiales en el enlace.</a:t>
            </a:r>
          </a:p>
          <a:p>
            <a:pPr marL="0" indent="0" algn="just">
              <a:buNone/>
            </a:pPr>
            <a:r>
              <a:rPr lang="es-ES" sz="2400" dirty="0">
                <a:latin typeface="Aptos" panose="020B0004020202020204" pitchFamily="34" charset="0"/>
                <a:ea typeface="Times New Roman" panose="02020603050405020304" pitchFamily="18" charset="0"/>
              </a:rPr>
              <a:t>Las plataformas de redes sociales, como cualquier otra, están llenas de noticias falsas y desinformación.</a:t>
            </a:r>
          </a:p>
          <a:p>
            <a:pPr marL="0" indent="0" algn="just">
              <a:buNone/>
            </a:pPr>
            <a:r>
              <a:rPr lang="es-ES" sz="2400" dirty="0">
                <a:latin typeface="Aptos" panose="020B0004020202020204" pitchFamily="34" charset="0"/>
                <a:ea typeface="Times New Roman" panose="02020603050405020304" pitchFamily="18" charset="0"/>
              </a:rPr>
              <a:t>En caso de una fuga de datos, los piratas informáticos podrían utilizar esta información para infiltrarse en su cuenta .</a:t>
            </a:r>
          </a:p>
          <a:p>
            <a:pPr marL="0" indent="0" algn="just">
              <a:buNone/>
            </a:pPr>
            <a:endParaRPr lang="en-GB" i="1" dirty="0">
              <a:latin typeface="Aptos" panose="020B0004020202020204" pitchFamily="34" charset="0"/>
              <a:ea typeface="Times New Roman" panose="02020603050405020304" pitchFamily="18" charset="0"/>
            </a:endParaRPr>
          </a:p>
        </p:txBody>
      </p:sp>
    </p:spTree>
    <p:extLst>
      <p:ext uri="{BB962C8B-B14F-4D97-AF65-F5344CB8AC3E}">
        <p14:creationId xmlns:p14="http://schemas.microsoft.com/office/powerpoint/2010/main" val="12702403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855EE-8839-0381-77CF-15B2CCFBDEC1}"/>
              </a:ext>
            </a:extLst>
          </p:cNvPr>
          <p:cNvSpPr>
            <a:spLocks noGrp="1"/>
          </p:cNvSpPr>
          <p:nvPr>
            <p:ph type="title"/>
          </p:nvPr>
        </p:nvSpPr>
        <p:spPr>
          <a:xfrm>
            <a:off x="542526" y="194310"/>
            <a:ext cx="10662684" cy="713740"/>
          </a:xfrm>
        </p:spPr>
        <p:txBody>
          <a:bodyPr>
            <a:noAutofit/>
          </a:bodyPr>
          <a:lstStyle/>
          <a:p>
            <a:pPr algn="l"/>
            <a:r>
              <a:rPr lang="en-US" sz="3600" dirty="0" err="1">
                <a:latin typeface="Aptos" panose="020B0004020202020204" pitchFamily="34" charset="0"/>
              </a:rPr>
              <a:t>Conclusión</a:t>
            </a:r>
            <a:endParaRPr lang="en-US" sz="3600" dirty="0">
              <a:solidFill>
                <a:srgbClr val="FFAA5A"/>
              </a:solidFill>
              <a:latin typeface="Aptos" panose="020B0004020202020204" pitchFamily="34" charset="0"/>
            </a:endParaRPr>
          </a:p>
        </p:txBody>
      </p:sp>
      <p:graphicFrame>
        <p:nvGraphicFramePr>
          <p:cNvPr id="5" name="Content Placeholder 2">
            <a:extLst>
              <a:ext uri="{FF2B5EF4-FFF2-40B4-BE49-F238E27FC236}">
                <a16:creationId xmlns:a16="http://schemas.microsoft.com/office/drawing/2014/main" id="{EE10AFE3-15DB-7321-7688-45503BB1654E}"/>
              </a:ext>
            </a:extLst>
          </p:cNvPr>
          <p:cNvGraphicFramePr>
            <a:graphicFrameLocks noGrp="1"/>
          </p:cNvGraphicFramePr>
          <p:nvPr>
            <p:ph idx="1"/>
            <p:extLst>
              <p:ext uri="{D42A27DB-BD31-4B8C-83A1-F6EECF244321}">
                <p14:modId xmlns:p14="http://schemas.microsoft.com/office/powerpoint/2010/main" val="2140330065"/>
              </p:ext>
            </p:extLst>
          </p:nvPr>
        </p:nvGraphicFramePr>
        <p:xfrm>
          <a:off x="838200" y="908050"/>
          <a:ext cx="10888980" cy="5755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080868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312298" y="654050"/>
            <a:ext cx="11567404" cy="5557996"/>
          </a:xfrm>
          <a:prstGeom prst="rect">
            <a:avLst/>
          </a:prstGeom>
        </p:spPr>
        <p:txBody>
          <a:bodyPr lIns="0" tIns="0" rIns="0" bIns="0" rtlCol="0" anchor="t">
            <a:spAutoFit/>
          </a:bodyPr>
          <a:lstStyle/>
          <a:p>
            <a:pPr marL="0" marR="0" lvl="0" indent="0" algn="just" defTabSz="609630" rtl="0" eaLnBrk="1" fontAlgn="auto" latinLnBrk="0" hangingPunct="1">
              <a:lnSpc>
                <a:spcPts val="1803"/>
              </a:lnSpc>
              <a:spcBef>
                <a:spcPct val="0"/>
              </a:spcBef>
              <a:spcAft>
                <a:spcPts val="0"/>
              </a:spcAft>
              <a:buClrTx/>
              <a:buSzTx/>
              <a:buFontTx/>
              <a:buNone/>
              <a:tabLst/>
              <a:defRPr/>
            </a:pPr>
            <a:r>
              <a:rPr kumimoji="0" lang="es" sz="2667" b="1" i="0" u="none" strike="noStrike" kern="1200" cap="none" spc="0" normalizeH="0" baseline="0" noProof="0" dirty="0" err="1">
                <a:ln>
                  <a:noFill/>
                </a:ln>
                <a:solidFill>
                  <a:srgbClr val="92BAB5"/>
                </a:solidFill>
                <a:effectLst/>
                <a:uLnTx/>
                <a:uFillTx/>
                <a:latin typeface="Aptos" panose="020B0004020202020204" pitchFamily="34" charset="0"/>
                <a:ea typeface="Inter"/>
                <a:cs typeface="Inter"/>
                <a:sym typeface="Inter"/>
              </a:rPr>
              <a:t>Licencia </a:t>
            </a:r>
            <a:r>
              <a:rPr kumimoji="0" lang="es" sz="2667" b="1" i="0" u="none" strike="noStrike" kern="1200" cap="none" spc="0" normalizeH="0" baseline="0" noProof="0" dirty="0">
                <a:ln>
                  <a:noFill/>
                </a:ln>
                <a:solidFill>
                  <a:srgbClr val="92BAB5"/>
                </a:solidFill>
                <a:effectLst/>
                <a:uLnTx/>
                <a:uFillTx/>
                <a:latin typeface="Aptos" panose="020B0004020202020204" pitchFamily="34" charset="0"/>
                <a:ea typeface="Inter"/>
                <a:cs typeface="Inter"/>
                <a:sym typeface="Inter"/>
              </a:rPr>
              <a:t>libre </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El producto desarrollado aquí como parte del proyecto "</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Building Digital Resilience by Making Digital Wellbeing and Security Accessible to All </a:t>
            </a:r>
            <a:r>
              <a:rPr kumimoji="0" lang="e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2022-2-SK01-KA220-ADU-000096888" se desarrolló con el apoyo de la Comisión Europea y refleja exclusivamente la opinión del autor. La Comisión Europea no es responsable del contenido de los documentos.</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s" sz="2133" b="0" i="0" u="none" strike="noStrike" kern="1200" cap="none" spc="0" normalizeH="0" baseline="0" noProof="0" dirty="0" err="1">
                <a:ln>
                  <a:noFill/>
                </a:ln>
                <a:solidFill>
                  <a:prstClr val="black"/>
                </a:solidFill>
                <a:effectLst/>
                <a:uLnTx/>
                <a:uFillTx/>
                <a:latin typeface="Aptos" panose="020B0004020202020204" pitchFamily="34" charset="0"/>
                <a:ea typeface="Inter"/>
                <a:cs typeface="Inter"/>
                <a:sym typeface="Inter"/>
              </a:rPr>
              <a:t>Licencia </a:t>
            </a:r>
            <a:r>
              <a:rPr kumimoji="0" lang="e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Creative Commons CC BY- NC SA.</a:t>
            </a:r>
          </a:p>
          <a:p>
            <a:pPr marL="0" marR="0" lvl="0" indent="0" algn="just" defTabSz="609630" rtl="0" eaLnBrk="1" fontAlgn="auto" latinLnBrk="0" hangingPunct="1">
              <a:lnSpc>
                <a:spcPts val="1803"/>
              </a:lnSpc>
              <a:spcBef>
                <a:spcPct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endParaRP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a:p>
            <a:pPr marL="0" marR="0" lvl="0" indent="0" algn="just" defTabSz="609630" rtl="0" eaLnBrk="1" fontAlgn="auto" latinLnBrk="0" hangingPunct="1">
              <a:lnSpc>
                <a:spcPts val="1803"/>
              </a:lnSpc>
              <a:spcBef>
                <a:spcPct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endParaRPr>
          </a:p>
          <a:p>
            <a:pPr marL="0" marR="0" lvl="0" indent="0" algn="just" defTabSz="609630" rtl="0" eaLnBrk="1" fontAlgn="auto" latinLnBrk="0" hangingPunct="1">
              <a:lnSpc>
                <a:spcPts val="1803"/>
              </a:lnSpc>
              <a:spcBef>
                <a:spcPct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endParaRP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Esta licencia permite distribuir, remezclar, mejorar y desarrollar la obra, pero sólo de forma no comercial. Al utilizar la obra, así como extractos de ella, se debe : </a:t>
            </a:r>
          </a:p>
          <a:p>
            <a:pPr marL="647732" marR="0" lvl="1" indent="-342917" algn="just" defTabSz="609630" rtl="0" eaLnBrk="1" fontAlgn="auto" latinLnBrk="0" hangingPunct="1">
              <a:lnSpc>
                <a:spcPts val="1803"/>
              </a:lnSpc>
              <a:spcBef>
                <a:spcPct val="0"/>
              </a:spcBef>
              <a:spcAft>
                <a:spcPts val="0"/>
              </a:spcAft>
              <a:buClrTx/>
              <a:buSzTx/>
              <a:buFont typeface="+mj-lt"/>
              <a:buAutoNum type="arabicPeriod"/>
              <a:tabLst/>
              <a:defRPr/>
            </a:pPr>
            <a:r>
              <a:rPr kumimoji="0" lang="e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Se debe mencionar la fuente y el enlace a la licencia, y mencionar los posibles cambios. Los derechos de autor pertenecen a los autores de los documentos.</a:t>
            </a:r>
          </a:p>
          <a:p>
            <a:pPr marL="647732" marR="0" lvl="1" indent="-342917" algn="just" defTabSz="609630" rtl="0" eaLnBrk="1" fontAlgn="auto" latinLnBrk="0" hangingPunct="1">
              <a:lnSpc>
                <a:spcPts val="1803"/>
              </a:lnSpc>
              <a:spcBef>
                <a:spcPct val="0"/>
              </a:spcBef>
              <a:spcAft>
                <a:spcPts val="0"/>
              </a:spcAft>
              <a:buClrTx/>
              <a:buSzTx/>
              <a:buFont typeface="+mj-lt"/>
              <a:buAutoNum type="arabicPeriod"/>
              <a:tabLst/>
              <a:defRPr/>
            </a:pPr>
            <a:r>
              <a:rPr kumimoji="0" lang="e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La obra no podrá ser utilizada con fines comerciales.</a:t>
            </a:r>
          </a:p>
          <a:p>
            <a:pPr marL="647732" marR="0" lvl="1" indent="-342917" algn="just" defTabSz="609630" rtl="0" eaLnBrk="1" fontAlgn="auto" latinLnBrk="0" hangingPunct="1">
              <a:lnSpc>
                <a:spcPts val="1803"/>
              </a:lnSpc>
              <a:spcBef>
                <a:spcPct val="0"/>
              </a:spcBef>
              <a:spcAft>
                <a:spcPts val="0"/>
              </a:spcAft>
              <a:buClrTx/>
              <a:buSzTx/>
              <a:buFont typeface="+mj-lt"/>
              <a:buAutoNum type="arabicPeriod"/>
              <a:tabLst/>
              <a:defRPr/>
            </a:pPr>
            <a:r>
              <a:rPr kumimoji="0" lang="e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Si recompone, convierte o amplía la obra, sus contribuciones deben publicarse bajo la misma licencia que el original.</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s" sz="2133" b="1" i="0" u="none" strike="noStrike" kern="1200" cap="none" spc="0" normalizeH="0" baseline="0" noProof="0" dirty="0">
                <a:ln>
                  <a:noFill/>
                </a:ln>
                <a:solidFill>
                  <a:srgbClr val="FFAA5A"/>
                </a:solidFill>
                <a:effectLst/>
                <a:uLnTx/>
                <a:uFillTx/>
                <a:latin typeface="Aptos" panose="020B0004020202020204" pitchFamily="34" charset="0"/>
                <a:ea typeface="Inter"/>
                <a:cs typeface="Inter"/>
                <a:sym typeface="Inter"/>
              </a:rPr>
              <a:t>Descargo de responsabilidad:</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Financiado por la Unión Europea. Las opiniones y puntos de vista expresados en este documento son, sin embargo, los de los autores y no reflejan necesariamente los de la Unión Europea o la Agencia Ejecutiva Europea en el Ámbito Educativo y Cultural (EACEA). Ni la Unión Europea ni la EACEA se hacen responsables de las mismas.</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p:txBody>
      </p:sp>
      <p:sp>
        <p:nvSpPr>
          <p:cNvPr id="4" name="Freeform 4"/>
          <p:cNvSpPr/>
          <p:nvPr/>
        </p:nvSpPr>
        <p:spPr>
          <a:xfrm>
            <a:off x="406400" y="2362200"/>
            <a:ext cx="1562748" cy="539148"/>
          </a:xfrm>
          <a:custGeom>
            <a:avLst/>
            <a:gdLst/>
            <a:ahLst/>
            <a:cxnLst/>
            <a:rect l="l" t="t" r="r" b="b"/>
            <a:pathLst>
              <a:path w="2344122" h="808722">
                <a:moveTo>
                  <a:pt x="0" y="0"/>
                </a:moveTo>
                <a:lnTo>
                  <a:pt x="2344122" y="0"/>
                </a:lnTo>
                <a:lnTo>
                  <a:pt x="2344122" y="808722"/>
                </a:lnTo>
                <a:lnTo>
                  <a:pt x="0" y="808722"/>
                </a:lnTo>
                <a:lnTo>
                  <a:pt x="0" y="0"/>
                </a:lnTo>
                <a:close/>
              </a:path>
            </a:pathLst>
          </a:custGeom>
          <a:blipFill>
            <a:blip r:embed="rId2"/>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72440" y="206140"/>
            <a:ext cx="10515600" cy="640714"/>
          </a:xfrm>
        </p:spPr>
        <p:txBody>
          <a:bodyPr>
            <a:normAutofit fontScale="90000"/>
          </a:bodyPr>
          <a:lstStyle/>
          <a:p>
            <a:pPr algn="l"/>
            <a:r>
              <a:rPr lang="en-US" dirty="0">
                <a:latin typeface="Aptos" panose="020B0004020202020204" pitchFamily="34" charset="0"/>
                <a:cs typeface="Calibri Light" panose="020F0302020204030204" pitchFamily="34" charset="0"/>
              </a:rPr>
              <a:t>Banca </a:t>
            </a:r>
            <a:r>
              <a:rPr lang="en-US" dirty="0" err="1">
                <a:latin typeface="Aptos" panose="020B0004020202020204" pitchFamily="34" charset="0"/>
                <a:cs typeface="Calibri Light" panose="020F0302020204030204" pitchFamily="34" charset="0"/>
              </a:rPr>
              <a:t>por</a:t>
            </a:r>
            <a:r>
              <a:rPr lang="en-US" dirty="0">
                <a:latin typeface="Aptos" panose="020B0004020202020204" pitchFamily="34" charset="0"/>
                <a:cs typeface="Calibri Light" panose="020F0302020204030204" pitchFamily="34" charset="0"/>
              </a:rPr>
              <a:t> Internet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1257300" y="960120"/>
            <a:ext cx="10515600" cy="5532754"/>
          </a:xfrm>
        </p:spPr>
        <p:txBody>
          <a:bodyPr vert="horz" lIns="91440" tIns="45720" rIns="91440" bIns="45720" rtlCol="0" anchor="t">
            <a:normAutofit fontScale="92500" lnSpcReduction="10000"/>
          </a:bodyPr>
          <a:lstStyle/>
          <a:p>
            <a:pPr algn="just">
              <a:lnSpc>
                <a:spcPct val="115000"/>
              </a:lnSpc>
              <a:spcAft>
                <a:spcPts val="800"/>
              </a:spcAft>
            </a:pPr>
            <a:r>
              <a:rPr lang="es-ES" sz="2000" b="1" kern="100" dirty="0">
                <a:effectLst/>
                <a:latin typeface="Aptos" panose="020B0004020202020204" pitchFamily="34" charset="0"/>
                <a:ea typeface="Aptos" panose="020B0004020202020204" pitchFamily="34" charset="0"/>
                <a:cs typeface="Arial" panose="020B0604020202020204" pitchFamily="34" charset="0"/>
              </a:rPr>
              <a:t>La banca por Internet se conoce con muchos otros nombres, como banca web, y banca en línea</a:t>
            </a:r>
            <a:r>
              <a:rPr lang="es-ES" sz="2000" kern="100" dirty="0">
                <a:effectLst/>
                <a:latin typeface="Aptos" panose="020B0004020202020204" pitchFamily="34" charset="0"/>
                <a:ea typeface="Aptos" panose="020B0004020202020204" pitchFamily="34" charset="0"/>
                <a:cs typeface="Arial" panose="020B0604020202020204" pitchFamily="34" charset="0"/>
              </a:rPr>
              <a:t>, que permite a los clientes realizar transacciones utilizando un navegador web en dispositivos de escritorio y móviles y en aplicaciones móviles.</a:t>
            </a:r>
            <a:endParaRPr lang="en-GB" sz="2000" kern="100" dirty="0">
              <a:effectLst/>
              <a:latin typeface="Aptos" panose="020B0004020202020204" pitchFamily="34" charset="0"/>
              <a:ea typeface="Aptos" panose="020B0004020202020204" pitchFamily="34" charset="0"/>
              <a:cs typeface="Arial" panose="020B0604020202020204" pitchFamily="34" charset="0"/>
            </a:endParaRPr>
          </a:p>
          <a:p>
            <a:pPr algn="just">
              <a:lnSpc>
                <a:spcPct val="115000"/>
              </a:lnSpc>
              <a:spcAft>
                <a:spcPts val="800"/>
              </a:spcAft>
            </a:pPr>
            <a:r>
              <a:rPr lang="es-ES" sz="2000" kern="100" dirty="0">
                <a:effectLst/>
                <a:latin typeface="Aptos" panose="020B0004020202020204" pitchFamily="34" charset="0"/>
                <a:ea typeface="Aptos" panose="020B0004020202020204" pitchFamily="34" charset="0"/>
                <a:cs typeface="Arial" panose="020B0604020202020204" pitchFamily="34" charset="0"/>
              </a:rPr>
              <a:t>La banca en línea ofrece a los clientes casi todos los servicios tradicionalmente disponibles a través de una sucursal local, incluidos depósitos, transferencias y pagos de facturas en línea.</a:t>
            </a:r>
            <a:endParaRPr lang="en-GB" sz="2000" kern="100" dirty="0">
              <a:effectLst/>
              <a:latin typeface="Aptos" panose="020B0004020202020204" pitchFamily="34" charset="0"/>
              <a:ea typeface="Aptos" panose="020B0004020202020204" pitchFamily="34" charset="0"/>
              <a:cs typeface="Arial" panose="020B0604020202020204" pitchFamily="34" charset="0"/>
            </a:endParaRPr>
          </a:p>
          <a:p>
            <a:pPr algn="just">
              <a:lnSpc>
                <a:spcPct val="115000"/>
              </a:lnSpc>
              <a:spcAft>
                <a:spcPts val="800"/>
              </a:spcAft>
            </a:pPr>
            <a:r>
              <a:rPr lang="es-ES" sz="2000" kern="100" dirty="0">
                <a:effectLst/>
                <a:latin typeface="Aptos" panose="020B0004020202020204" pitchFamily="34" charset="0"/>
                <a:ea typeface="Aptos" panose="020B0004020202020204" pitchFamily="34" charset="0"/>
                <a:cs typeface="Arial" panose="020B0604020202020204" pitchFamily="34" charset="0"/>
              </a:rPr>
              <a:t>La banca por Internet esencialmente permite a los clientes administrar su dinero a través de medios electrónicos, eliminando la necesidad de ir físicamente a una sucursal bancaria.</a:t>
            </a:r>
            <a:endParaRPr lang="en-GB" sz="2000" kern="100" dirty="0">
              <a:effectLst/>
              <a:latin typeface="Aptos" panose="020B0004020202020204" pitchFamily="34" charset="0"/>
              <a:ea typeface="Aptos" panose="020B0004020202020204" pitchFamily="34" charset="0"/>
              <a:cs typeface="Arial" panose="020B0604020202020204" pitchFamily="34" charset="0"/>
            </a:endParaRPr>
          </a:p>
          <a:p>
            <a:pPr algn="just">
              <a:lnSpc>
                <a:spcPct val="115000"/>
              </a:lnSpc>
              <a:spcAft>
                <a:spcPts val="800"/>
              </a:spcAft>
            </a:pPr>
            <a:r>
              <a:rPr lang="es-ES" sz="2000" kern="100" dirty="0">
                <a:effectLst/>
                <a:latin typeface="Aptos" panose="020B0004020202020204" pitchFamily="34" charset="0"/>
                <a:ea typeface="Aptos" panose="020B0004020202020204" pitchFamily="34" charset="0"/>
                <a:cs typeface="Arial" panose="020B0604020202020204" pitchFamily="34" charset="0"/>
              </a:rPr>
              <a:t>A pesar de algunas preocupaciones sobre la </a:t>
            </a:r>
            <a:r>
              <a:rPr lang="es-ES" sz="2000" b="1" kern="100" dirty="0">
                <a:solidFill>
                  <a:srgbClr val="E97132"/>
                </a:solidFill>
                <a:effectLst/>
                <a:latin typeface="Aptos" panose="020B0004020202020204" pitchFamily="34" charset="0"/>
                <a:ea typeface="Aptos" panose="020B0004020202020204" pitchFamily="34" charset="0"/>
                <a:cs typeface="Arial" panose="020B0604020202020204" pitchFamily="34" charset="0"/>
              </a:rPr>
              <a:t>seguridad de la banca por Internet,</a:t>
            </a:r>
            <a:r>
              <a:rPr lang="es-ES" sz="2000" kern="100" dirty="0">
                <a:effectLst/>
                <a:latin typeface="Aptos" panose="020B0004020202020204" pitchFamily="34" charset="0"/>
                <a:ea typeface="Aptos" panose="020B0004020202020204" pitchFamily="34" charset="0"/>
                <a:cs typeface="Arial" panose="020B0604020202020204" pitchFamily="34" charset="0"/>
              </a:rPr>
              <a:t> la mayoría de las personas confían en gran medida en la conveniencia y facilidad de la banca electrónica.</a:t>
            </a:r>
            <a:endParaRPr lang="en-GB" sz="2000" kern="100" dirty="0">
              <a:effectLst/>
              <a:latin typeface="Aptos" panose="020B0004020202020204" pitchFamily="34" charset="0"/>
              <a:ea typeface="Aptos" panose="020B0004020202020204" pitchFamily="34" charset="0"/>
              <a:cs typeface="Arial" panose="020B0604020202020204" pitchFamily="34" charset="0"/>
            </a:endParaRPr>
          </a:p>
          <a:p>
            <a:pPr algn="just">
              <a:lnSpc>
                <a:spcPct val="115000"/>
              </a:lnSpc>
              <a:spcAft>
                <a:spcPts val="800"/>
              </a:spcAft>
            </a:pPr>
            <a:r>
              <a:rPr lang="es-ES" sz="2000" kern="100" dirty="0">
                <a:effectLst/>
                <a:latin typeface="Aptos" panose="020B0004020202020204" pitchFamily="34" charset="0"/>
                <a:ea typeface="Aptos" panose="020B0004020202020204" pitchFamily="34" charset="0"/>
                <a:cs typeface="Arial" panose="020B0604020202020204" pitchFamily="34" charset="0"/>
              </a:rPr>
              <a:t>Pero como la mayoría de las cosas que se pueden hacer en línea, existen varias ventajas y desventajas.</a:t>
            </a:r>
            <a:endParaRPr lang="en-GB" sz="2000" kern="100" dirty="0">
              <a:effectLst/>
              <a:latin typeface="Aptos" panose="020B0004020202020204" pitchFamily="34" charset="0"/>
              <a:ea typeface="Aptos" panose="020B0004020202020204" pitchFamily="34" charset="0"/>
              <a:cs typeface="Arial" panose="020B0604020202020204" pitchFamily="34" charset="0"/>
            </a:endParaRPr>
          </a:p>
          <a:p>
            <a:pPr algn="just">
              <a:lnSpc>
                <a:spcPct val="115000"/>
              </a:lnSpc>
              <a:spcAft>
                <a:spcPts val="800"/>
              </a:spcAft>
            </a:pPr>
            <a:r>
              <a:rPr lang="es-ES" sz="2000" kern="100" dirty="0">
                <a:effectLst/>
                <a:latin typeface="Aptos" panose="020B0004020202020204" pitchFamily="34" charset="0"/>
                <a:ea typeface="Aptos" panose="020B0004020202020204" pitchFamily="34" charset="0"/>
                <a:cs typeface="Arial" panose="020B0604020202020204" pitchFamily="34" charset="0"/>
              </a:rPr>
              <a:t>Los bancos garantizan un alto nivel de ciberseguridad de la banca por Internet, pero es necesario e imprescindible observar la seguridad de la banca online también por parte del cliente.</a:t>
            </a:r>
            <a:endParaRPr lang="en-GB" sz="2000" kern="100" dirty="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642908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A4C95A1-14F6-E2F3-883E-7B402EAEFA69}"/>
              </a:ext>
            </a:extLst>
          </p:cNvPr>
          <p:cNvSpPr>
            <a:spLocks noGrp="1"/>
          </p:cNvSpPr>
          <p:nvPr>
            <p:ph type="title"/>
          </p:nvPr>
        </p:nvSpPr>
        <p:spPr>
          <a:xfrm>
            <a:off x="251102" y="358095"/>
            <a:ext cx="8051587" cy="937827"/>
          </a:xfrm>
        </p:spPr>
        <p:txBody>
          <a:bodyPr>
            <a:normAutofit/>
          </a:bodyPr>
          <a:lstStyle/>
          <a:p>
            <a:pPr algn="l"/>
            <a:r>
              <a:rPr lang="es-ES" sz="4400" dirty="0">
                <a:latin typeface="Aptos" panose="020B0004020202020204" pitchFamily="34" charset="0"/>
                <a:ea typeface="Cambria"/>
              </a:rPr>
              <a:t>Ventajas de la banca online</a:t>
            </a:r>
            <a:endParaRPr lang="en-US" sz="4400" dirty="0">
              <a:latin typeface="Aptos" panose="020B0004020202020204" pitchFamily="34" charset="0"/>
              <a:ea typeface="Cambria"/>
            </a:endParaRPr>
          </a:p>
        </p:txBody>
      </p:sp>
      <p:sp>
        <p:nvSpPr>
          <p:cNvPr id="33" name="Freeform: Shape 3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CB08756-1599-4332-6E75-893C5C0ED86F}"/>
              </a:ext>
            </a:extLst>
          </p:cNvPr>
          <p:cNvSpPr>
            <a:spLocks noGrp="1"/>
          </p:cNvSpPr>
          <p:nvPr>
            <p:ph idx="1"/>
          </p:nvPr>
        </p:nvSpPr>
        <p:spPr>
          <a:xfrm>
            <a:off x="4916032" y="1525970"/>
            <a:ext cx="6745016" cy="4858635"/>
          </a:xfrm>
        </p:spPr>
        <p:txBody>
          <a:bodyPr vert="horz" lIns="91440" tIns="45720" rIns="91440" bIns="45720" rtlCol="0">
            <a:normAutofit/>
          </a:bodyPr>
          <a:lstStyle/>
          <a:p>
            <a:pPr marL="342900" lvl="0" indent="-342900">
              <a:lnSpc>
                <a:spcPct val="115000"/>
              </a:lnSpc>
              <a:buFont typeface="Wingdings" panose="05000000000000000000" pitchFamily="2" charset="2"/>
              <a:buChar char=""/>
              <a:tabLst>
                <a:tab pos="457200" algn="l"/>
              </a:tabLst>
            </a:pPr>
            <a:r>
              <a:rPr lang="es-ES" sz="2400" kern="100" dirty="0">
                <a:effectLst/>
                <a:latin typeface="Aptos" panose="020B0004020202020204" pitchFamily="34" charset="0"/>
                <a:ea typeface="Aptos" panose="020B0004020202020204" pitchFamily="34" charset="0"/>
                <a:cs typeface="Arial" panose="020B0604020202020204" pitchFamily="34" charset="0"/>
              </a:rPr>
              <a:t>Acceso a cuentas 24 horas al día, 7 días a la semana</a:t>
            </a:r>
            <a:endParaRPr lang="en-GB" sz="24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buFont typeface="Wingdings" panose="05000000000000000000" pitchFamily="2" charset="2"/>
              <a:buChar char=""/>
              <a:tabLst>
                <a:tab pos="457200" algn="l"/>
              </a:tabLst>
            </a:pPr>
            <a:r>
              <a:rPr lang="en-US" sz="2400" kern="100" dirty="0">
                <a:effectLst/>
                <a:latin typeface="Aptos" panose="020B0004020202020204" pitchFamily="34" charset="0"/>
                <a:ea typeface="Aptos" panose="020B0004020202020204" pitchFamily="34" charset="0"/>
                <a:cs typeface="Arial" panose="020B0604020202020204" pitchFamily="34" charset="0"/>
              </a:rPr>
              <a:t>Pagos de facturas simples</a:t>
            </a:r>
            <a:endParaRPr lang="en-GB" sz="24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buFont typeface="Wingdings" panose="05000000000000000000" pitchFamily="2" charset="2"/>
              <a:buChar char=""/>
              <a:tabLst>
                <a:tab pos="457200" algn="l"/>
              </a:tabLst>
            </a:pPr>
            <a:r>
              <a:rPr lang="en-US" sz="2400" kern="100" dirty="0" err="1">
                <a:effectLst/>
                <a:latin typeface="Aptos" panose="020B0004020202020204" pitchFamily="34" charset="0"/>
                <a:ea typeface="Aptos" panose="020B0004020202020204" pitchFamily="34" charset="0"/>
                <a:cs typeface="Arial" panose="020B0604020202020204" pitchFamily="34" charset="0"/>
              </a:rPr>
              <a:t>Transferencias</a:t>
            </a:r>
            <a:r>
              <a:rPr lang="en-US" sz="2400" kern="100" dirty="0">
                <a:effectLst/>
                <a:latin typeface="Aptos" panose="020B0004020202020204" pitchFamily="34" charset="0"/>
                <a:ea typeface="Aptos" panose="020B0004020202020204" pitchFamily="34" charset="0"/>
                <a:cs typeface="Arial" panose="020B0604020202020204" pitchFamily="34" charset="0"/>
              </a:rPr>
              <a:t> de </a:t>
            </a:r>
            <a:r>
              <a:rPr lang="en-US" sz="2400" kern="100" dirty="0" err="1">
                <a:effectLst/>
                <a:latin typeface="Aptos" panose="020B0004020202020204" pitchFamily="34" charset="0"/>
                <a:ea typeface="Aptos" panose="020B0004020202020204" pitchFamily="34" charset="0"/>
                <a:cs typeface="Arial" panose="020B0604020202020204" pitchFamily="34" charset="0"/>
              </a:rPr>
              <a:t>fondos</a:t>
            </a:r>
            <a:r>
              <a:rPr lang="en-US" sz="2400" kern="100" dirty="0">
                <a:effectLst/>
                <a:latin typeface="Aptos" panose="020B0004020202020204" pitchFamily="34" charset="0"/>
                <a:ea typeface="Aptos" panose="020B0004020202020204" pitchFamily="34" charset="0"/>
                <a:cs typeface="Arial" panose="020B0604020202020204" pitchFamily="34" charset="0"/>
              </a:rPr>
              <a:t> </a:t>
            </a:r>
            <a:r>
              <a:rPr lang="en-US" sz="2400" kern="100" dirty="0" err="1">
                <a:effectLst/>
                <a:latin typeface="Aptos" panose="020B0004020202020204" pitchFamily="34" charset="0"/>
                <a:ea typeface="Aptos" panose="020B0004020202020204" pitchFamily="34" charset="0"/>
                <a:cs typeface="Arial" panose="020B0604020202020204" pitchFamily="34" charset="0"/>
              </a:rPr>
              <a:t>fáciles</a:t>
            </a:r>
            <a:endParaRPr lang="en-GB" sz="24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buFont typeface="Wingdings" panose="05000000000000000000" pitchFamily="2" charset="2"/>
              <a:buChar char=""/>
              <a:tabLst>
                <a:tab pos="457200" algn="l"/>
              </a:tabLst>
            </a:pPr>
            <a:r>
              <a:rPr lang="es-ES" sz="2400" kern="100" dirty="0">
                <a:effectLst/>
                <a:latin typeface="Aptos" panose="020B0004020202020204" pitchFamily="34" charset="0"/>
                <a:ea typeface="Aptos" panose="020B0004020202020204" pitchFamily="34" charset="0"/>
                <a:cs typeface="Arial" panose="020B0604020202020204" pitchFamily="34" charset="0"/>
              </a:rPr>
              <a:t>Acceso inmediato a los registros bancarios</a:t>
            </a:r>
            <a:endParaRPr lang="en-GB" sz="24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buFont typeface="Wingdings" panose="05000000000000000000" pitchFamily="2" charset="2"/>
              <a:buChar char=""/>
              <a:tabLst>
                <a:tab pos="457200" algn="l"/>
              </a:tabLst>
            </a:pPr>
            <a:r>
              <a:rPr lang="en-US" sz="2400" kern="100" dirty="0" err="1">
                <a:effectLst/>
                <a:latin typeface="Aptos" panose="020B0004020202020204" pitchFamily="34" charset="0"/>
                <a:ea typeface="Aptos" panose="020B0004020202020204" pitchFamily="34" charset="0"/>
                <a:cs typeface="Arial" panose="020B0604020202020204" pitchFamily="34" charset="0"/>
              </a:rPr>
              <a:t>Mejorar</a:t>
            </a:r>
            <a:r>
              <a:rPr lang="en-US" sz="2400" kern="100" dirty="0">
                <a:effectLst/>
                <a:latin typeface="Aptos" panose="020B0004020202020204" pitchFamily="34" charset="0"/>
                <a:ea typeface="Aptos" panose="020B0004020202020204" pitchFamily="34" charset="0"/>
                <a:cs typeface="Arial" panose="020B0604020202020204" pitchFamily="34" charset="0"/>
              </a:rPr>
              <a:t> la </a:t>
            </a:r>
            <a:r>
              <a:rPr lang="en-US" sz="2400" kern="100" dirty="0" err="1">
                <a:effectLst/>
                <a:latin typeface="Aptos" panose="020B0004020202020204" pitchFamily="34" charset="0"/>
                <a:ea typeface="Aptos" panose="020B0004020202020204" pitchFamily="34" charset="0"/>
                <a:cs typeface="Arial" panose="020B0604020202020204" pitchFamily="34" charset="0"/>
              </a:rPr>
              <a:t>presupuestación</a:t>
            </a:r>
            <a:endParaRPr lang="en-GB" sz="24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buFont typeface="Wingdings" panose="05000000000000000000" pitchFamily="2" charset="2"/>
              <a:buChar char=""/>
              <a:tabLst>
                <a:tab pos="457200" algn="l"/>
              </a:tabLst>
            </a:pPr>
            <a:r>
              <a:rPr lang="es-ES" sz="2400" kern="100" dirty="0">
                <a:effectLst/>
                <a:latin typeface="Aptos" panose="020B0004020202020204" pitchFamily="34" charset="0"/>
                <a:ea typeface="Aptos" panose="020B0004020202020204" pitchFamily="34" charset="0"/>
                <a:cs typeface="Arial" panose="020B0604020202020204" pitchFamily="34" charset="0"/>
              </a:rPr>
              <a:t>Mejores tarifas y tarifas más bajas</a:t>
            </a:r>
            <a:endParaRPr lang="en-GB" sz="24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buFont typeface="Wingdings" panose="05000000000000000000" pitchFamily="2" charset="2"/>
              <a:buChar char=""/>
              <a:tabLst>
                <a:tab pos="457200" algn="l"/>
              </a:tabLst>
            </a:pPr>
            <a:r>
              <a:rPr lang="es-ES" sz="2400" kern="100" dirty="0">
                <a:effectLst/>
                <a:latin typeface="Aptos" panose="020B0004020202020204" pitchFamily="34" charset="0"/>
                <a:ea typeface="Aptos" panose="020B0004020202020204" pitchFamily="34" charset="0"/>
                <a:cs typeface="Arial" panose="020B0604020202020204" pitchFamily="34" charset="0"/>
              </a:rPr>
              <a:t>Más funciones: mayor variedad de servicios</a:t>
            </a:r>
            <a:endParaRPr lang="en-GB" sz="24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gn="just">
              <a:lnSpc>
                <a:spcPct val="115000"/>
              </a:lnSpc>
              <a:spcAft>
                <a:spcPts val="800"/>
              </a:spcAft>
              <a:buFont typeface="Wingdings" panose="05000000000000000000" pitchFamily="2" charset="2"/>
              <a:buChar char=""/>
              <a:tabLst>
                <a:tab pos="457200" algn="l"/>
              </a:tabLst>
            </a:pPr>
            <a:r>
              <a:rPr lang="en-US" sz="2400" kern="100" dirty="0" err="1">
                <a:effectLst/>
                <a:latin typeface="Aptos" panose="020B0004020202020204" pitchFamily="34" charset="0"/>
                <a:ea typeface="Aptos" panose="020B0004020202020204" pitchFamily="34" charset="0"/>
                <a:cs typeface="Arial" panose="020B0604020202020204" pitchFamily="34" charset="0"/>
              </a:rPr>
              <a:t>Gestión</a:t>
            </a:r>
            <a:r>
              <a:rPr lang="en-US" sz="2400" kern="100" dirty="0">
                <a:effectLst/>
                <a:latin typeface="Aptos" panose="020B0004020202020204" pitchFamily="34" charset="0"/>
                <a:ea typeface="Aptos" panose="020B0004020202020204" pitchFamily="34" charset="0"/>
                <a:cs typeface="Arial" panose="020B0604020202020204" pitchFamily="34" charset="0"/>
              </a:rPr>
              <a:t> </a:t>
            </a:r>
            <a:r>
              <a:rPr lang="en-US" sz="2400" kern="100" dirty="0" err="1">
                <a:effectLst/>
                <a:latin typeface="Aptos" panose="020B0004020202020204" pitchFamily="34" charset="0"/>
                <a:ea typeface="Aptos" panose="020B0004020202020204" pitchFamily="34" charset="0"/>
                <a:cs typeface="Arial" panose="020B0604020202020204" pitchFamily="34" charset="0"/>
              </a:rPr>
              <a:t>precisa</a:t>
            </a:r>
            <a:r>
              <a:rPr lang="en-US" sz="2400" kern="100" dirty="0">
                <a:effectLst/>
                <a:latin typeface="Aptos" panose="020B0004020202020204" pitchFamily="34" charset="0"/>
                <a:ea typeface="Aptos" panose="020B0004020202020204" pitchFamily="34" charset="0"/>
                <a:cs typeface="Arial" panose="020B0604020202020204" pitchFamily="34" charset="0"/>
              </a:rPr>
              <a:t> del dinero</a:t>
            </a:r>
            <a:endParaRPr lang="en-GB" sz="2400" kern="100" dirty="0">
              <a:effectLst/>
              <a:latin typeface="Aptos" panose="020B0004020202020204" pitchFamily="34" charset="0"/>
              <a:ea typeface="Aptos" panose="020B0004020202020204" pitchFamily="34" charset="0"/>
              <a:cs typeface="Arial" panose="020B0604020202020204" pitchFamily="34" charset="0"/>
            </a:endParaRPr>
          </a:p>
        </p:txBody>
      </p:sp>
      <p:pic>
        <p:nvPicPr>
          <p:cNvPr id="1026" name="Picture 2" descr="Online Banking Isometric Banner | Online banking service iso… | Flickr">
            <a:extLst>
              <a:ext uri="{FF2B5EF4-FFF2-40B4-BE49-F238E27FC236}">
                <a16:creationId xmlns:a16="http://schemas.microsoft.com/office/drawing/2014/main" id="{2E76DCCC-834A-4B65-72E6-9C1EF807D3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434" y="1805939"/>
            <a:ext cx="4285764" cy="3007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744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A4C95A1-14F6-E2F3-883E-7B402EAEFA69}"/>
              </a:ext>
            </a:extLst>
          </p:cNvPr>
          <p:cNvSpPr>
            <a:spLocks noGrp="1"/>
          </p:cNvSpPr>
          <p:nvPr>
            <p:ph type="title"/>
          </p:nvPr>
        </p:nvSpPr>
        <p:spPr>
          <a:xfrm>
            <a:off x="164598" y="256240"/>
            <a:ext cx="8051587" cy="937827"/>
          </a:xfrm>
        </p:spPr>
        <p:txBody>
          <a:bodyPr>
            <a:normAutofit fontScale="90000"/>
          </a:bodyPr>
          <a:lstStyle/>
          <a:p>
            <a:pPr algn="l"/>
            <a:r>
              <a:rPr lang="es-ES" sz="4400" dirty="0">
                <a:latin typeface="Aptos" panose="020B0004020202020204" pitchFamily="34" charset="0"/>
                <a:ea typeface="Cambria"/>
              </a:rPr>
              <a:t>Desventajas de la banca online</a:t>
            </a:r>
            <a:endParaRPr lang="en-US" sz="4400" dirty="0">
              <a:latin typeface="Aptos" panose="020B0004020202020204" pitchFamily="34" charset="0"/>
              <a:ea typeface="Cambria"/>
            </a:endParaRPr>
          </a:p>
        </p:txBody>
      </p:sp>
      <p:sp>
        <p:nvSpPr>
          <p:cNvPr id="33" name="Freeform: Shape 3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CB08756-1599-4332-6E75-893C5C0ED86F}"/>
              </a:ext>
            </a:extLst>
          </p:cNvPr>
          <p:cNvSpPr>
            <a:spLocks noGrp="1"/>
          </p:cNvSpPr>
          <p:nvPr>
            <p:ph idx="1"/>
          </p:nvPr>
        </p:nvSpPr>
        <p:spPr>
          <a:xfrm>
            <a:off x="4286249" y="1063557"/>
            <a:ext cx="7525375" cy="5436348"/>
          </a:xfrm>
        </p:spPr>
        <p:txBody>
          <a:bodyPr vert="horz" lIns="91440" tIns="45720" rIns="91440" bIns="45720" rtlCol="0">
            <a:noAutofit/>
          </a:bodyPr>
          <a:lstStyle/>
          <a:p>
            <a:pPr marL="342900" lvl="0" indent="-342900">
              <a:lnSpc>
                <a:spcPct val="115000"/>
              </a:lnSpc>
              <a:buFont typeface="Wingdings" panose="05000000000000000000" pitchFamily="2" charset="2"/>
              <a:buChar char=""/>
              <a:tabLst>
                <a:tab pos="457200" algn="l"/>
              </a:tabLst>
            </a:pPr>
            <a:r>
              <a:rPr lang="es-ES" sz="1800" kern="100" dirty="0">
                <a:effectLst/>
                <a:latin typeface="Aptos" panose="020B0004020202020204" pitchFamily="34" charset="0"/>
                <a:ea typeface="Aptos" panose="020B0004020202020204" pitchFamily="34" charset="0"/>
                <a:cs typeface="Arial" panose="020B0604020202020204" pitchFamily="34" charset="0"/>
              </a:rPr>
              <a:t>La navegación en la banca en línea requiere acceso a Internet y conocimientos básicos de informática, lo que puede resultar limitante para cierto grupo de personas.</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buFont typeface="Wingdings" panose="05000000000000000000" pitchFamily="2" charset="2"/>
              <a:buChar char=""/>
              <a:tabLst>
                <a:tab pos="457200" algn="l"/>
              </a:tabLst>
            </a:pPr>
            <a:r>
              <a:rPr lang="es-ES" sz="1800" kern="100" dirty="0">
                <a:effectLst/>
                <a:latin typeface="Aptos" panose="020B0004020202020204" pitchFamily="34" charset="0"/>
                <a:ea typeface="Aptos" panose="020B0004020202020204" pitchFamily="34" charset="0"/>
                <a:cs typeface="Arial" panose="020B0604020202020204" pitchFamily="34" charset="0"/>
              </a:rPr>
              <a:t>Es posible que la banca en línea no pueda gestionar transacciones grandes o complejas.</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buFont typeface="Wingdings" panose="05000000000000000000" pitchFamily="2" charset="2"/>
              <a:buChar char=""/>
              <a:tabLst>
                <a:tab pos="457200" algn="l"/>
              </a:tabLst>
            </a:pPr>
            <a:r>
              <a:rPr lang="es-ES" sz="1800" kern="100" dirty="0">
                <a:effectLst/>
                <a:latin typeface="Aptos" panose="020B0004020202020204" pitchFamily="34" charset="0"/>
                <a:ea typeface="Aptos" panose="020B0004020202020204" pitchFamily="34" charset="0"/>
                <a:cs typeface="Arial" panose="020B0604020202020204" pitchFamily="34" charset="0"/>
              </a:rPr>
              <a:t>Basándose en protocolos de seguridad, los bancos a menudo establecen límites a lo que los clientes pueden hacer a través de su portal de banca en línea (límites de transferencia diaria).</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buFont typeface="Wingdings" panose="05000000000000000000" pitchFamily="2" charset="2"/>
              <a:buChar char=""/>
              <a:tabLst>
                <a:tab pos="457200" algn="l"/>
              </a:tabLst>
            </a:pPr>
            <a:r>
              <a:rPr lang="es-ES" sz="1800" kern="100" dirty="0">
                <a:effectLst/>
                <a:latin typeface="Aptos" panose="020B0004020202020204" pitchFamily="34" charset="0"/>
                <a:ea typeface="Aptos" panose="020B0004020202020204" pitchFamily="34" charset="0"/>
                <a:cs typeface="Arial" panose="020B0604020202020204" pitchFamily="34" charset="0"/>
              </a:rPr>
              <a:t>La banca en línea depende de una conexión a Internet confiable, cualquier problema de conexión puede causar problemas con la funcionalidad del portal.</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buFont typeface="Wingdings" panose="05000000000000000000" pitchFamily="2" charset="2"/>
              <a:buChar char=""/>
              <a:tabLst>
                <a:tab pos="457200" algn="l"/>
              </a:tabLst>
            </a:pPr>
            <a:r>
              <a:rPr lang="es-ES" sz="1800" kern="100" dirty="0">
                <a:effectLst/>
                <a:latin typeface="Aptos" panose="020B0004020202020204" pitchFamily="34" charset="0"/>
                <a:ea typeface="Aptos" panose="020B0004020202020204" pitchFamily="34" charset="0"/>
                <a:cs typeface="Arial" panose="020B0604020202020204" pitchFamily="34" charset="0"/>
              </a:rPr>
              <a:t>Los portales bancarios se mantienen frecuentemente actualizados y seguros, lo que significa que pueden ocurrir interrupciones del servicio.</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spcAft>
                <a:spcPts val="800"/>
              </a:spcAft>
              <a:buFont typeface="Wingdings" panose="05000000000000000000" pitchFamily="2" charset="2"/>
              <a:buChar char=""/>
              <a:tabLst>
                <a:tab pos="457200" algn="l"/>
              </a:tabLst>
            </a:pPr>
            <a:r>
              <a:rPr lang="es-ES" sz="1800" kern="100" dirty="0">
                <a:effectLst/>
                <a:latin typeface="Aptos" panose="020B0004020202020204" pitchFamily="34" charset="0"/>
                <a:ea typeface="Aptos" panose="020B0004020202020204" pitchFamily="34" charset="0"/>
                <a:cs typeface="Arial" panose="020B0604020202020204" pitchFamily="34" charset="0"/>
              </a:rPr>
              <a:t>A pesar de las altas medidas de seguridad, la banca por Internet todavía es vulnerable a los delitos cibernéticos.</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p:txBody>
      </p:sp>
      <p:pic>
        <p:nvPicPr>
          <p:cNvPr id="2050" name="Picture 2" descr="Premium Vector | Online banking Banking services on the website Correct  transaction flat vector modern illustration">
            <a:extLst>
              <a:ext uri="{FF2B5EF4-FFF2-40B4-BE49-F238E27FC236}">
                <a16:creationId xmlns:a16="http://schemas.microsoft.com/office/drawing/2014/main" id="{E8B39E74-6D7B-D2AE-237F-9E38EA1CAE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655" y="1654017"/>
            <a:ext cx="3621075" cy="3098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476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855EE-8839-0381-77CF-15B2CCFBDEC1}"/>
              </a:ext>
            </a:extLst>
          </p:cNvPr>
          <p:cNvSpPr>
            <a:spLocks noGrp="1"/>
          </p:cNvSpPr>
          <p:nvPr>
            <p:ph type="title"/>
          </p:nvPr>
        </p:nvSpPr>
        <p:spPr>
          <a:xfrm>
            <a:off x="542526" y="194310"/>
            <a:ext cx="10662684" cy="845820"/>
          </a:xfrm>
        </p:spPr>
        <p:txBody>
          <a:bodyPr>
            <a:noAutofit/>
          </a:bodyPr>
          <a:lstStyle/>
          <a:p>
            <a:r>
              <a:rPr lang="es-ES" sz="3200" dirty="0">
                <a:latin typeface="Aptos" panose="020B0004020202020204" pitchFamily="34" charset="0"/>
              </a:rPr>
              <a:t>Prácticas de seguridad de banca en línea que debes seguir para convertirte en un </a:t>
            </a:r>
            <a:r>
              <a:rPr lang="en-GB" sz="3200" dirty="0">
                <a:solidFill>
                  <a:srgbClr val="FFAA5A"/>
                </a:solidFill>
                <a:latin typeface="Aptos" panose="020B0004020202020204" pitchFamily="34" charset="0"/>
              </a:rPr>
              <a:t>digital </a:t>
            </a:r>
            <a:r>
              <a:rPr lang="en-GB" sz="3200" dirty="0" err="1">
                <a:solidFill>
                  <a:srgbClr val="FFAA5A"/>
                </a:solidFill>
                <a:latin typeface="Aptos" panose="020B0004020202020204" pitchFamily="34" charset="0"/>
              </a:rPr>
              <a:t>resiliente</a:t>
            </a:r>
            <a:endParaRPr lang="en-US" sz="3200" dirty="0">
              <a:solidFill>
                <a:srgbClr val="FFAA5A"/>
              </a:solidFill>
              <a:latin typeface="Aptos" panose="020B0004020202020204" pitchFamily="34" charset="0"/>
            </a:endParaRPr>
          </a:p>
        </p:txBody>
      </p:sp>
      <p:graphicFrame>
        <p:nvGraphicFramePr>
          <p:cNvPr id="5" name="Content Placeholder 2">
            <a:extLst>
              <a:ext uri="{FF2B5EF4-FFF2-40B4-BE49-F238E27FC236}">
                <a16:creationId xmlns:a16="http://schemas.microsoft.com/office/drawing/2014/main" id="{EE10AFE3-15DB-7321-7688-45503BB1654E}"/>
              </a:ext>
            </a:extLst>
          </p:cNvPr>
          <p:cNvGraphicFramePr>
            <a:graphicFrameLocks noGrp="1"/>
          </p:cNvGraphicFramePr>
          <p:nvPr>
            <p:ph idx="1"/>
            <p:extLst>
              <p:ext uri="{D42A27DB-BD31-4B8C-83A1-F6EECF244321}">
                <p14:modId xmlns:p14="http://schemas.microsoft.com/office/powerpoint/2010/main" val="2424897428"/>
              </p:ext>
            </p:extLst>
          </p:nvPr>
        </p:nvGraphicFramePr>
        <p:xfrm>
          <a:off x="838200" y="1451610"/>
          <a:ext cx="10888980" cy="5212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7278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A4C95A1-14F6-E2F3-883E-7B402EAEFA69}"/>
              </a:ext>
            </a:extLst>
          </p:cNvPr>
          <p:cNvSpPr>
            <a:spLocks noGrp="1"/>
          </p:cNvSpPr>
          <p:nvPr>
            <p:ph type="title"/>
          </p:nvPr>
        </p:nvSpPr>
        <p:spPr>
          <a:xfrm>
            <a:off x="251102" y="358095"/>
            <a:ext cx="9041488" cy="937827"/>
          </a:xfrm>
        </p:spPr>
        <p:txBody>
          <a:bodyPr>
            <a:normAutofit fontScale="90000"/>
          </a:bodyPr>
          <a:lstStyle/>
          <a:p>
            <a:pPr algn="l"/>
            <a:r>
              <a:rPr lang="es-ES" sz="4400" dirty="0">
                <a:latin typeface="Aptos" panose="020B0004020202020204" pitchFamily="34" charset="0"/>
                <a:ea typeface="Cambria"/>
              </a:rPr>
              <a:t>Utilice una contraseña segura y fuerte</a:t>
            </a:r>
            <a:endParaRPr lang="en-US" sz="4400" dirty="0">
              <a:latin typeface="Aptos" panose="020B0004020202020204" pitchFamily="34" charset="0"/>
              <a:ea typeface="Cambria"/>
            </a:endParaRPr>
          </a:p>
        </p:txBody>
      </p:sp>
      <p:sp>
        <p:nvSpPr>
          <p:cNvPr id="33" name="Freeform: Shape 3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CB08756-1599-4332-6E75-893C5C0ED86F}"/>
              </a:ext>
            </a:extLst>
          </p:cNvPr>
          <p:cNvSpPr>
            <a:spLocks noGrp="1"/>
          </p:cNvSpPr>
          <p:nvPr>
            <p:ph idx="1"/>
          </p:nvPr>
        </p:nvSpPr>
        <p:spPr>
          <a:xfrm>
            <a:off x="1078601" y="1295922"/>
            <a:ext cx="10034797" cy="5073418"/>
          </a:xfrm>
        </p:spPr>
        <p:txBody>
          <a:bodyPr vert="horz" lIns="91440" tIns="45720" rIns="91440" bIns="45720" rtlCol="0">
            <a:normAutofit fontScale="92500" lnSpcReduction="10000"/>
          </a:bodyPr>
          <a:lstStyle/>
          <a:p>
            <a:pPr algn="just"/>
            <a:r>
              <a:rPr lang="es-ES" dirty="0">
                <a:latin typeface="Aptos" panose="020B0004020202020204" pitchFamily="34" charset="0"/>
                <a:ea typeface="Cambria"/>
              </a:rPr>
              <a:t>Uno de los pasos más básicos e importantes para proteger su cuenta bancaria en línea es utilizar una contraseña segura: larga, compleja y única.</a:t>
            </a:r>
            <a:endParaRPr lang="sk-SK" dirty="0">
              <a:latin typeface="Aptos" panose="020B0004020202020204" pitchFamily="34" charset="0"/>
              <a:ea typeface="Cambria"/>
            </a:endParaRPr>
          </a:p>
          <a:p>
            <a:pPr lvl="1" algn="just">
              <a:buClr>
                <a:srgbClr val="FFAA5A"/>
              </a:buClr>
              <a:buFont typeface="Wingdings" panose="05000000000000000000" pitchFamily="2" charset="2"/>
              <a:buChar char="§"/>
            </a:pPr>
            <a:r>
              <a:rPr lang="es-ES" dirty="0">
                <a:latin typeface="Aptos" panose="020B0004020202020204" pitchFamily="34" charset="0"/>
                <a:ea typeface="Cambria"/>
              </a:rPr>
              <a:t>no contener ninguna información personal, como su nombre, fecha de nacimiento o dirección,</a:t>
            </a:r>
          </a:p>
          <a:p>
            <a:pPr lvl="1" algn="just">
              <a:buClr>
                <a:srgbClr val="FFAA5A"/>
              </a:buClr>
              <a:buFont typeface="Wingdings" panose="05000000000000000000" pitchFamily="2" charset="2"/>
              <a:buChar char="§"/>
            </a:pPr>
            <a:r>
              <a:rPr lang="es-ES" dirty="0">
                <a:latin typeface="Aptos" panose="020B0004020202020204" pitchFamily="34" charset="0"/>
                <a:ea typeface="Cambria"/>
              </a:rPr>
              <a:t>no ser la misma que cualquier otra contraseña que utilice para otras cuentas o servicios,</a:t>
            </a:r>
          </a:p>
          <a:p>
            <a:pPr lvl="1" algn="just">
              <a:buClr>
                <a:srgbClr val="FFAA5A"/>
              </a:buClr>
              <a:buFont typeface="Wingdings" panose="05000000000000000000" pitchFamily="2" charset="2"/>
              <a:buChar char="§"/>
            </a:pPr>
            <a:r>
              <a:rPr lang="es-ES" dirty="0">
                <a:latin typeface="Aptos" panose="020B0004020202020204" pitchFamily="34" charset="0"/>
                <a:ea typeface="Cambria"/>
              </a:rPr>
              <a:t>Debe incluir una combinación de letras mayúsculas y minúsculas, números y símbolos.</a:t>
            </a:r>
          </a:p>
          <a:p>
            <a:pPr algn="just"/>
            <a:r>
              <a:rPr lang="es-ES" dirty="0">
                <a:latin typeface="Aptos" panose="020B0004020202020204" pitchFamily="34" charset="0"/>
                <a:ea typeface="Cambria"/>
              </a:rPr>
              <a:t>Si están disponibles, utilice </a:t>
            </a:r>
            <a:r>
              <a:rPr lang="es-ES" b="1" dirty="0">
                <a:solidFill>
                  <a:srgbClr val="FFAA5A"/>
                </a:solidFill>
                <a:latin typeface="Aptos" panose="020B0004020202020204" pitchFamily="34" charset="0"/>
                <a:ea typeface="Cambria"/>
              </a:rPr>
              <a:t>contraseñas de un solo uso </a:t>
            </a:r>
            <a:r>
              <a:rPr lang="es-ES" dirty="0">
                <a:latin typeface="Aptos" panose="020B0004020202020204" pitchFamily="34" charset="0"/>
                <a:ea typeface="Cambria"/>
              </a:rPr>
              <a:t>para validar transferencias, pagos y cambios.</a:t>
            </a:r>
            <a:endParaRPr lang="sk-SK" dirty="0">
              <a:latin typeface="Aptos" panose="020B0004020202020204" pitchFamily="34" charset="0"/>
              <a:ea typeface="Cambria"/>
            </a:endParaRPr>
          </a:p>
          <a:p>
            <a:pPr algn="just"/>
            <a:r>
              <a:rPr lang="es-ES" dirty="0">
                <a:latin typeface="Aptos" panose="020B0004020202020204" pitchFamily="34" charset="0"/>
                <a:ea typeface="Cambria"/>
              </a:rPr>
              <a:t>Los sitios web suelen ofrecer la opción de guardar sus datos de acceso para iniciar sesión más rápido. Aunque sus dispositivos sean 100 % inaccesibles para otros, esta opción no es segura.</a:t>
            </a:r>
            <a:endParaRPr lang="en-GB" dirty="0">
              <a:latin typeface="Aptos" panose="020B0004020202020204" pitchFamily="34" charset="0"/>
              <a:ea typeface="Cambria"/>
            </a:endParaRPr>
          </a:p>
        </p:txBody>
      </p:sp>
      <p:pic>
        <p:nvPicPr>
          <p:cNvPr id="3074" name="Picture 2" descr="Password,keyword,codeword,solution,parole - free image from needpix.com">
            <a:extLst>
              <a:ext uri="{FF2B5EF4-FFF2-40B4-BE49-F238E27FC236}">
                <a16:creationId xmlns:a16="http://schemas.microsoft.com/office/drawing/2014/main" id="{A3ABCE42-E8B5-6716-D404-393499BD8E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7318" b="26502"/>
          <a:stretch/>
        </p:blipFill>
        <p:spPr bwMode="auto">
          <a:xfrm>
            <a:off x="8436637" y="5950686"/>
            <a:ext cx="3755362" cy="837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520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A4C95A1-14F6-E2F3-883E-7B402EAEFA69}"/>
              </a:ext>
            </a:extLst>
          </p:cNvPr>
          <p:cNvSpPr>
            <a:spLocks noGrp="1"/>
          </p:cNvSpPr>
          <p:nvPr>
            <p:ph type="title"/>
          </p:nvPr>
        </p:nvSpPr>
        <p:spPr>
          <a:xfrm>
            <a:off x="95856" y="358095"/>
            <a:ext cx="11017542" cy="796335"/>
          </a:xfrm>
        </p:spPr>
        <p:txBody>
          <a:bodyPr>
            <a:noAutofit/>
          </a:bodyPr>
          <a:lstStyle/>
          <a:p>
            <a:pPr algn="l"/>
            <a:r>
              <a:rPr lang="es-ES" sz="3200" dirty="0">
                <a:latin typeface="Aptos" panose="020B0004020202020204" pitchFamily="34" charset="0"/>
                <a:ea typeface="Cambria"/>
              </a:rPr>
              <a:t>Habilitar la autenticación de dos factores/</a:t>
            </a:r>
            <a:r>
              <a:rPr lang="es-ES" sz="3200" dirty="0" err="1">
                <a:latin typeface="Aptos" panose="020B0004020202020204" pitchFamily="34" charset="0"/>
                <a:ea typeface="Cambria"/>
              </a:rPr>
              <a:t>multifactor</a:t>
            </a:r>
            <a:endParaRPr lang="en-US" sz="3200" dirty="0">
              <a:latin typeface="Aptos" panose="020B0004020202020204" pitchFamily="34" charset="0"/>
              <a:ea typeface="Cambria"/>
            </a:endParaRPr>
          </a:p>
        </p:txBody>
      </p:sp>
      <p:sp>
        <p:nvSpPr>
          <p:cNvPr id="33" name="Freeform: Shape 3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CB08756-1599-4332-6E75-893C5C0ED86F}"/>
              </a:ext>
            </a:extLst>
          </p:cNvPr>
          <p:cNvSpPr>
            <a:spLocks noGrp="1"/>
          </p:cNvSpPr>
          <p:nvPr>
            <p:ph idx="1"/>
          </p:nvPr>
        </p:nvSpPr>
        <p:spPr>
          <a:xfrm>
            <a:off x="1078601" y="1295922"/>
            <a:ext cx="10034797" cy="4407648"/>
          </a:xfrm>
        </p:spPr>
        <p:txBody>
          <a:bodyPr vert="horz" lIns="91440" tIns="45720" rIns="91440" bIns="45720" rtlCol="0">
            <a:normAutofit fontScale="92500" lnSpcReduction="10000"/>
          </a:bodyPr>
          <a:lstStyle/>
          <a:p>
            <a:pPr algn="just"/>
            <a:r>
              <a:rPr lang="es-ES" sz="3200" dirty="0">
                <a:latin typeface="Aptos" panose="020B0004020202020204" pitchFamily="34" charset="0"/>
                <a:ea typeface="Cambria"/>
              </a:rPr>
              <a:t>La autenticación de dos factores es una función que requiere que usted verifique su identidad con un segundo factor, como un código enviado a su teléfono o correo electrónico.</a:t>
            </a:r>
          </a:p>
          <a:p>
            <a:pPr algn="just"/>
            <a:r>
              <a:rPr lang="es-ES" sz="3200" dirty="0">
                <a:latin typeface="Aptos" panose="020B0004020202020204" pitchFamily="34" charset="0"/>
                <a:ea typeface="Cambria"/>
              </a:rPr>
              <a:t>Utilice autenticación </a:t>
            </a:r>
            <a:r>
              <a:rPr lang="es-ES" sz="3200" dirty="0" err="1">
                <a:latin typeface="Aptos" panose="020B0004020202020204" pitchFamily="34" charset="0"/>
                <a:ea typeface="Cambria"/>
              </a:rPr>
              <a:t>multifactor</a:t>
            </a:r>
            <a:r>
              <a:rPr lang="es-ES" sz="3200" dirty="0">
                <a:latin typeface="Aptos" panose="020B0004020202020204" pitchFamily="34" charset="0"/>
                <a:ea typeface="Cambria"/>
              </a:rPr>
              <a:t> o biométrica si el banco la ofrece: </a:t>
            </a:r>
            <a:r>
              <a:rPr lang="es-ES" sz="3200" b="1" dirty="0">
                <a:latin typeface="Aptos" panose="020B0004020202020204" pitchFamily="34" charset="0"/>
                <a:ea typeface="Cambria"/>
              </a:rPr>
              <a:t>un método de autenticación que requiere que el usuario proporcione dos o más factores de verificación para obtener acceso a la cuenta bancaria.</a:t>
            </a:r>
          </a:p>
          <a:p>
            <a:pPr algn="just"/>
            <a:r>
              <a:rPr lang="es-ES" sz="3200" dirty="0">
                <a:latin typeface="Aptos" panose="020B0004020202020204" pitchFamily="34" charset="0"/>
                <a:ea typeface="Cambria"/>
              </a:rPr>
              <a:t>Esto agrega una capa adicional de protección contra piratas informáticos que puedan haber robado su contraseña o intentado adivinarla.</a:t>
            </a:r>
          </a:p>
          <a:p>
            <a:pPr algn="just"/>
            <a:endParaRPr lang="en-GB" sz="3200" dirty="0">
              <a:latin typeface="Aptos" panose="020B0004020202020204" pitchFamily="34" charset="0"/>
              <a:ea typeface="Cambria"/>
            </a:endParaRPr>
          </a:p>
        </p:txBody>
      </p:sp>
      <p:pic>
        <p:nvPicPr>
          <p:cNvPr id="4098" name="Picture 2" descr="Major Risks Of Crypto Trading">
            <a:extLst>
              <a:ext uri="{FF2B5EF4-FFF2-40B4-BE49-F238E27FC236}">
                <a16:creationId xmlns:a16="http://schemas.microsoft.com/office/drawing/2014/main" id="{20AFA8D7-3454-3D6D-FC75-5164D64EF8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2170" y="5556120"/>
            <a:ext cx="2145030" cy="1205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4960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E855EE-8839-0381-77CF-15B2CCFBDEC1}"/>
              </a:ext>
            </a:extLst>
          </p:cNvPr>
          <p:cNvSpPr>
            <a:spLocks noGrp="1"/>
          </p:cNvSpPr>
          <p:nvPr>
            <p:ph type="title"/>
          </p:nvPr>
        </p:nvSpPr>
        <p:spPr>
          <a:xfrm>
            <a:off x="609600" y="364273"/>
            <a:ext cx="4911090" cy="780315"/>
          </a:xfrm>
        </p:spPr>
        <p:txBody>
          <a:bodyPr>
            <a:normAutofit/>
          </a:bodyPr>
          <a:lstStyle/>
          <a:p>
            <a:pPr algn="l"/>
            <a:r>
              <a:rPr lang="en-GB" sz="4000" dirty="0" err="1">
                <a:latin typeface="Aptos" panose="020B0004020202020204" pitchFamily="34" charset="0"/>
              </a:rPr>
              <a:t>Recomendación</a:t>
            </a:r>
            <a:r>
              <a:rPr lang="en-GB" sz="4000" dirty="0">
                <a:latin typeface="Aptos" panose="020B0004020202020204" pitchFamily="34" charset="0"/>
              </a:rPr>
              <a:t>:</a:t>
            </a:r>
            <a:endParaRPr lang="en-US" sz="4000" dirty="0">
              <a:latin typeface="Aptos" panose="020B0004020202020204" pitchFamily="34" charset="0"/>
            </a:endParaRPr>
          </a:p>
        </p:txBody>
      </p:sp>
      <p:graphicFrame>
        <p:nvGraphicFramePr>
          <p:cNvPr id="5" name="Content Placeholder 2">
            <a:extLst>
              <a:ext uri="{FF2B5EF4-FFF2-40B4-BE49-F238E27FC236}">
                <a16:creationId xmlns:a16="http://schemas.microsoft.com/office/drawing/2014/main" id="{EE10AFE3-15DB-7321-7688-45503BB1654E}"/>
              </a:ext>
            </a:extLst>
          </p:cNvPr>
          <p:cNvGraphicFramePr>
            <a:graphicFrameLocks noGrp="1"/>
          </p:cNvGraphicFramePr>
          <p:nvPr>
            <p:ph idx="1"/>
            <p:extLst>
              <p:ext uri="{D42A27DB-BD31-4B8C-83A1-F6EECF244321}">
                <p14:modId xmlns:p14="http://schemas.microsoft.com/office/powerpoint/2010/main" val="179823600"/>
              </p:ext>
            </p:extLst>
          </p:nvPr>
        </p:nvGraphicFramePr>
        <p:xfrm>
          <a:off x="838200" y="1508861"/>
          <a:ext cx="10515600" cy="46681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39617298"/>
      </p:ext>
    </p:extLst>
  </p:cSld>
  <p:clrMapOvr>
    <a:masterClrMapping/>
  </p:clrMapOvr>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6c132ca-d2ce-4f1f-9992-28ad6e1060fc" xsi:nil="true"/>
    <lcf76f155ced4ddcb4097134ff3c332f xmlns="48bc9dea-9bf6-49de-a95a-f1fa7fcbbbfa">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FC39A8C05164174D8B0CC0E9EA7C08B6" ma:contentTypeVersion="15" ma:contentTypeDescription="Umožňuje vytvoriť nový dokument." ma:contentTypeScope="" ma:versionID="cb7dbed4830c057e5e344b17d571cc31">
  <xsd:schema xmlns:xsd="http://www.w3.org/2001/XMLSchema" xmlns:xs="http://www.w3.org/2001/XMLSchema" xmlns:p="http://schemas.microsoft.com/office/2006/metadata/properties" xmlns:ns2="48bc9dea-9bf6-49de-a95a-f1fa7fcbbbfa" xmlns:ns3="86c132ca-d2ce-4f1f-9992-28ad6e1060fc" targetNamespace="http://schemas.microsoft.com/office/2006/metadata/properties" ma:root="true" ma:fieldsID="65c3f907deed90a225b1b004803ff938" ns2:_="" ns3:_="">
    <xsd:import namespace="48bc9dea-9bf6-49de-a95a-f1fa7fcbbbfa"/>
    <xsd:import namespace="86c132ca-d2ce-4f1f-9992-28ad6e1060f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bc9dea-9bf6-49de-a95a-f1fa7fcbbb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Značky obrázka" ma:readOnly="false" ma:fieldId="{5cf76f15-5ced-4ddc-b409-7134ff3c332f}" ma:taxonomyMulti="true" ma:sspId="6badb5f0-a2b0-4fa5-985f-380381272ce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c132ca-d2ce-4f1f-9992-28ad6e1060fc" elementFormDefault="qualified">
    <xsd:import namespace="http://schemas.microsoft.com/office/2006/documentManagement/types"/>
    <xsd:import namespace="http://schemas.microsoft.com/office/infopath/2007/PartnerControls"/>
    <xsd:element name="SharedWithUsers" ma:index="12" nillable="true" ma:displayName="Zdieľa sa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Zdieľané s podrobnosťami" ma:internalName="SharedWithDetails" ma:readOnly="true">
      <xsd:simpleType>
        <xsd:restriction base="dms:Note">
          <xsd:maxLength value="255"/>
        </xsd:restriction>
      </xsd:simpleType>
    </xsd:element>
    <xsd:element name="TaxCatchAll" ma:index="16" nillable="true" ma:displayName="Taxonomy Catch All Column" ma:hidden="true" ma:list="{3bfbb99d-d6f2-44e8-a286-c464fbd028c5}" ma:internalName="TaxCatchAll" ma:showField="CatchAllData" ma:web="86c132ca-d2ce-4f1f-9992-28ad6e1060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E9F8ED1-FF98-4C1E-A78A-36B5A4DB3248}">
  <ds:schemaRefs>
    <ds:schemaRef ds:uri="http://schemas.microsoft.com/office/2006/metadata/properties"/>
    <ds:schemaRef ds:uri="http://schemas.microsoft.com/office/infopath/2007/PartnerControls"/>
    <ds:schemaRef ds:uri="86c132ca-d2ce-4f1f-9992-28ad6e1060fc"/>
    <ds:schemaRef ds:uri="48bc9dea-9bf6-49de-a95a-f1fa7fcbbbfa"/>
  </ds:schemaRefs>
</ds:datastoreItem>
</file>

<file path=customXml/itemProps2.xml><?xml version="1.0" encoding="utf-8"?>
<ds:datastoreItem xmlns:ds="http://schemas.openxmlformats.org/officeDocument/2006/customXml" ds:itemID="{1A3A8B22-2218-48B2-8866-53D2CE871537}"/>
</file>

<file path=customXml/itemProps3.xml><?xml version="1.0" encoding="utf-8"?>
<ds:datastoreItem xmlns:ds="http://schemas.openxmlformats.org/officeDocument/2006/customXml" ds:itemID="{BDCFBBB3-BF06-496B-A145-2D9F6AF3C6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940</TotalTime>
  <Words>3774</Words>
  <Application>Microsoft Office PowerPoint</Application>
  <PresentationFormat>Širokouhlá</PresentationFormat>
  <Paragraphs>205</Paragraphs>
  <Slides>28</Slides>
  <Notes>10</Notes>
  <HiddenSlides>0</HiddenSlides>
  <MMClips>0</MMClips>
  <ScaleCrop>false</ScaleCrop>
  <HeadingPairs>
    <vt:vector size="6" baseType="variant">
      <vt:variant>
        <vt:lpstr>Použité písma</vt:lpstr>
      </vt:variant>
      <vt:variant>
        <vt:i4>5</vt:i4>
      </vt:variant>
      <vt:variant>
        <vt:lpstr>Motív</vt:lpstr>
      </vt:variant>
      <vt:variant>
        <vt:i4>2</vt:i4>
      </vt:variant>
      <vt:variant>
        <vt:lpstr>Nadpisy snímok</vt:lpstr>
      </vt:variant>
      <vt:variant>
        <vt:i4>28</vt:i4>
      </vt:variant>
    </vt:vector>
  </HeadingPairs>
  <TitlesOfParts>
    <vt:vector size="35" baseType="lpstr">
      <vt:lpstr>Aptos</vt:lpstr>
      <vt:lpstr>Arial</vt:lpstr>
      <vt:lpstr>Calibri</vt:lpstr>
      <vt:lpstr>Cambria</vt:lpstr>
      <vt:lpstr>Wingdings</vt:lpstr>
      <vt:lpstr>Motív Office</vt:lpstr>
      <vt:lpstr>Office Theme</vt:lpstr>
      <vt:lpstr>Seguridad de la banca por Internet y Seguridad en redes sociales</vt:lpstr>
      <vt:lpstr>Subsección  3:  Seguridad de la banca por Internet y Social Networks Security</vt:lpstr>
      <vt:lpstr>Banca por Internet</vt:lpstr>
      <vt:lpstr>Ventajas de la banca online</vt:lpstr>
      <vt:lpstr>Desventajas de la banca online</vt:lpstr>
      <vt:lpstr>Prácticas de seguridad de banca en línea que debes seguir para convertirte en un digital resiliente</vt:lpstr>
      <vt:lpstr>Utilice una contraseña segura y fuerte</vt:lpstr>
      <vt:lpstr>Habilitar la autenticación de dos factores/multifactor</vt:lpstr>
      <vt:lpstr>Recomendación:</vt:lpstr>
      <vt:lpstr>Utilice un dispositivo y una red seguros</vt:lpstr>
      <vt:lpstr>Monitorea la actividad de tu cuenta y tus extractos</vt:lpstr>
      <vt:lpstr>Proteja su información personal</vt:lpstr>
      <vt:lpstr>Recomendaciones adicionales para la seguridad de la banca en línea</vt:lpstr>
      <vt:lpstr>Pagos móviles seguros Pague con el móvil en la tienda o en línea</vt:lpstr>
      <vt:lpstr>Prezentácia programu PowerPoint</vt:lpstr>
      <vt:lpstr>Redes sociales</vt:lpstr>
      <vt:lpstr>Usuarios de redes sociales</vt:lpstr>
      <vt:lpstr>Ventajas de las redes social</vt:lpstr>
      <vt:lpstr>Desventajas de las redes sociales</vt:lpstr>
      <vt:lpstr>Ataques en redes sociales</vt:lpstr>
      <vt:lpstr>¿Quiénes son los objetivos ?</vt:lpstr>
      <vt:lpstr>Práctica negativa: Hackearon mi cuenta de redes sociales. Fue una pesadilla.</vt:lpstr>
      <vt:lpstr>Práctica negativa: fraude y robo de identidad</vt:lpstr>
      <vt:lpstr>Seguridad en redes sociales - inicio</vt:lpstr>
      <vt:lpstr>Seguridad en redes sociales - prácticas recomendadas</vt:lpstr>
      <vt:lpstr>Seguridad en redes sociales - prácticas recomendadas</vt:lpstr>
      <vt:lpstr>Conclusión</vt:lpstr>
      <vt:lpstr>Prezentácia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Hanova Martina</dc:creator>
  <cp:lastModifiedBy>Martina Hanová</cp:lastModifiedBy>
  <cp:revision>164</cp:revision>
  <dcterms:created xsi:type="dcterms:W3CDTF">2023-02-23T17:03:29Z</dcterms:created>
  <dcterms:modified xsi:type="dcterms:W3CDTF">2024-10-20T18:18:57Z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0x010100FC39A8C05164174D8B0CC0E9EA7C08B6</vt:lpwstr>
  </property>
  <property fmtid="{D5CDD505-2E9C-101B-9397-08002B2CF9AE}" pid="3" name="MediaServiceImageTags">
    <vt:lpwstr/>
  </property>
</Properties>
</file>