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  <p:sldMasterId id="2147483672" r:id="rId6"/>
  </p:sldMasterIdLst>
  <p:notesMasterIdLst>
    <p:notesMasterId r:id="rId17"/>
  </p:notesMasterIdLst>
  <p:sldIdLst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65" r:id="rId16"/>
  </p:sldIdLst>
  <p:sldSz cx="18288000" cy="10287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Inter" panose="020B0604020202020204" charset="0"/>
      <p:regular r:id="rId22"/>
    </p:embeddedFont>
  </p:embeddedFontLst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6A30A-6668-463E-A237-9F4C1111D5E8}" v="4" dt="2024-09-25T12:47:28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3BDDD-C51D-489A-9D83-484E1B0073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08D23-F7BA-4009-8042-F59C4DB86A34}">
      <dgm:prSet custT="1"/>
      <dgm:spPr/>
      <dgm:t>
        <a:bodyPr/>
        <a:lstStyle/>
        <a:p>
          <a:r>
            <a:rPr lang="es" sz="2800" b="1" dirty="0">
              <a:latin typeface="Aptos" panose="020B0004020202020204" pitchFamily="34" charset="0"/>
            </a:rPr>
            <a:t>CONTENIDO</a:t>
          </a:r>
          <a:endParaRPr lang="en-US" sz="2800" dirty="0">
            <a:latin typeface="Aptos" panose="020B0004020202020204" pitchFamily="34" charset="0"/>
          </a:endParaRPr>
        </a:p>
      </dgm:t>
    </dgm:pt>
    <dgm:pt modelId="{294AC199-2143-4C5C-9F47-99B86156D936}" type="parTrans" cxnId="{014C43CB-3CC6-43CD-B58E-5B4857063AE5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2B847863-9BDA-465B-98F6-E4A85A2330AD}" type="sibTrans" cxnId="{014C43CB-3CC6-43CD-B58E-5B4857063AE5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FB63ECC2-F2C3-44FF-A373-AFC169BF9AD1}">
      <dgm:prSet custT="1"/>
      <dgm:spPr/>
      <dgm:t>
        <a:bodyPr/>
        <a:lstStyle/>
        <a:p>
          <a:r>
            <a:rPr lang="es" sz="2000" dirty="0">
              <a:latin typeface="Aptos" panose="020B0004020202020204" pitchFamily="34" charset="0"/>
            </a:rPr>
            <a:t>Introducción</a:t>
          </a:r>
        </a:p>
      </dgm:t>
    </dgm:pt>
    <dgm:pt modelId="{0E843898-55EF-4317-A849-6D38A4A6A4F2}" type="parTrans" cxnId="{3102CDD2-1FB6-4CD7-8AAB-7DFE7543CFE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EE950033-B44C-41B2-8F1A-FA46F6CDD9C9}" type="sibTrans" cxnId="{3102CDD2-1FB6-4CD7-8AAB-7DFE7543CFE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579F5918-B840-4DAD-A874-55B063A14ED8}">
      <dgm:prSet custT="1"/>
      <dgm:spPr/>
      <dgm:t>
        <a:bodyPr/>
        <a:lstStyle/>
        <a:p>
          <a:r>
            <a:rPr lang="es" sz="2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Entendiendo la privacidad digital</a:t>
          </a:r>
          <a:endParaRPr lang="en-US" sz="2000" dirty="0">
            <a:latin typeface="Aptos" panose="020B0004020202020204" pitchFamily="34" charset="0"/>
          </a:endParaRPr>
        </a:p>
      </dgm:t>
    </dgm:pt>
    <dgm:pt modelId="{6734107E-7D19-4A42-931F-3A5FF1C620B7}" type="parTrans" cxnId="{2CA61305-8D6F-405B-B02D-CED25D02CF64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29216139-11BC-4060-BE36-9F1CC7F809DD}" type="sibTrans" cxnId="{2CA61305-8D6F-405B-B02D-CED25D02CF64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078842D6-6B74-42A5-B67C-0A37A4CD31A9}">
      <dgm:prSet custT="1"/>
      <dgm:spPr/>
      <dgm:t>
        <a:bodyPr/>
        <a:lstStyle/>
        <a:p>
          <a:r>
            <a:rPr lang="es" sz="2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Privacidad digital: phishing</a:t>
          </a:r>
          <a:endParaRPr lang="en-US" sz="2000" dirty="0">
            <a:latin typeface="Aptos" panose="020B0004020202020204" pitchFamily="34" charset="0"/>
          </a:endParaRPr>
        </a:p>
      </dgm:t>
    </dgm:pt>
    <dgm:pt modelId="{B47EDC7C-9CE6-4AA9-982F-78B6A8C403B1}" type="parTrans" cxnId="{7827F8DB-3E16-4708-80CA-FCCE918B4AC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129BE90E-C04F-4DEC-8864-8FB101226F7D}" type="sibTrans" cxnId="{7827F8DB-3E16-4708-80CA-FCCE918B4AC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ADB94454-2E8E-4ED0-8076-D0014D06EE10}">
      <dgm:prSet custT="1"/>
      <dgm:spPr/>
      <dgm:t>
        <a:bodyPr/>
        <a:lstStyle/>
        <a:p>
          <a:r>
            <a:rPr lang="es" sz="2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Tipos de privacidad digital</a:t>
          </a:r>
          <a:endParaRPr lang="en-US" sz="2000" dirty="0">
            <a:latin typeface="Aptos" panose="020B0004020202020204" pitchFamily="34" charset="0"/>
          </a:endParaRPr>
        </a:p>
      </dgm:t>
    </dgm:pt>
    <dgm:pt modelId="{A1F73035-1984-4496-BF33-81A8AF3D1DFE}" type="parTrans" cxnId="{83D2A868-7914-4223-AC8D-E069710DD3ED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028CC942-95C9-49D6-90B9-E424882F2F6E}" type="sibTrans" cxnId="{83D2A868-7914-4223-AC8D-E069710DD3ED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F2F763FE-1489-4DDB-AD36-0B076070A36D}">
      <dgm:prSet custT="1"/>
      <dgm:spPr/>
      <dgm:t>
        <a:bodyPr/>
        <a:lstStyle/>
        <a:p>
          <a:r>
            <a:rPr lang="es" sz="2000" dirty="0">
              <a:latin typeface="Aptos" panose="020B0004020202020204" pitchFamily="34" charset="0"/>
            </a:rPr>
            <a:t>Resumen</a:t>
          </a:r>
        </a:p>
      </dgm:t>
    </dgm:pt>
    <dgm:pt modelId="{CD09CE58-687D-41FD-8F04-59FB72C8D090}" type="parTrans" cxnId="{1F157AB7-34A4-4CFF-859C-9F74276BFF8E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D4AE7404-385F-4530-B09B-6476F9EAE96D}" type="sibTrans" cxnId="{1F157AB7-34A4-4CFF-859C-9F74276BFF8E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73820434-D055-417D-B51D-D2636A8D4E23}" type="pres">
      <dgm:prSet presAssocID="{B243BDDD-C51D-489A-9D83-484E1B007317}" presName="root" presStyleCnt="0">
        <dgm:presLayoutVars>
          <dgm:dir/>
          <dgm:resizeHandles val="exact"/>
        </dgm:presLayoutVars>
      </dgm:prSet>
      <dgm:spPr/>
    </dgm:pt>
    <dgm:pt modelId="{A373FBBB-DD3B-4495-9A4B-015D5CF239F2}" type="pres">
      <dgm:prSet presAssocID="{2B708D23-F7BA-4009-8042-F59C4DB86A34}" presName="compNode" presStyleCnt="0"/>
      <dgm:spPr/>
    </dgm:pt>
    <dgm:pt modelId="{7FA56B82-3F71-455E-8DB9-E3DEC847B3A2}" type="pres">
      <dgm:prSet presAssocID="{2B708D23-F7BA-4009-8042-F59C4DB86A34}" presName="bgRect" presStyleLbl="bgShp" presStyleIdx="0" presStyleCnt="6"/>
      <dgm:spPr/>
    </dgm:pt>
    <dgm:pt modelId="{666EAA06-0DF7-4E53-A2D0-35B2EC9DD721}" type="pres">
      <dgm:prSet presAssocID="{2B708D23-F7BA-4009-8042-F59C4DB86A3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úbor HTML"/>
        </a:ext>
      </dgm:extLst>
    </dgm:pt>
    <dgm:pt modelId="{7124FCA2-2159-477E-A8A7-40DEE58D550C}" type="pres">
      <dgm:prSet presAssocID="{2B708D23-F7BA-4009-8042-F59C4DB86A34}" presName="spaceRect" presStyleCnt="0"/>
      <dgm:spPr/>
    </dgm:pt>
    <dgm:pt modelId="{88281E21-E1EF-4392-93DB-8F368ACD50A4}" type="pres">
      <dgm:prSet presAssocID="{2B708D23-F7BA-4009-8042-F59C4DB86A34}" presName="parTx" presStyleLbl="revTx" presStyleIdx="0" presStyleCnt="6">
        <dgm:presLayoutVars>
          <dgm:chMax val="0"/>
          <dgm:chPref val="0"/>
        </dgm:presLayoutVars>
      </dgm:prSet>
      <dgm:spPr/>
    </dgm:pt>
    <dgm:pt modelId="{5FB9042D-2731-4292-8B91-F141CA02865F}" type="pres">
      <dgm:prSet presAssocID="{2B847863-9BDA-465B-98F6-E4A85A2330AD}" presName="sibTrans" presStyleCnt="0"/>
      <dgm:spPr/>
    </dgm:pt>
    <dgm:pt modelId="{7700099C-5E66-4663-B9FB-EBF32FA5F795}" type="pres">
      <dgm:prSet presAssocID="{FB63ECC2-F2C3-44FF-A373-AFC169BF9AD1}" presName="compNode" presStyleCnt="0"/>
      <dgm:spPr/>
    </dgm:pt>
    <dgm:pt modelId="{26B7E481-560E-49DF-BDA8-476CD04DE364}" type="pres">
      <dgm:prSet presAssocID="{FB63ECC2-F2C3-44FF-A373-AFC169BF9AD1}" presName="bgRect" presStyleLbl="bgShp" presStyleIdx="1" presStyleCnt="6"/>
      <dgm:spPr/>
    </dgm:pt>
    <dgm:pt modelId="{373BAA04-DC7C-4DFE-B3FB-E97A9B60D659}" type="pres">
      <dgm:prSet presAssocID="{FB63ECC2-F2C3-44FF-A373-AFC169BF9AD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jk"/>
        </a:ext>
      </dgm:extLst>
    </dgm:pt>
    <dgm:pt modelId="{C61F3CF7-2711-42E7-8CA0-27A8AFC267E4}" type="pres">
      <dgm:prSet presAssocID="{FB63ECC2-F2C3-44FF-A373-AFC169BF9AD1}" presName="spaceRect" presStyleCnt="0"/>
      <dgm:spPr/>
    </dgm:pt>
    <dgm:pt modelId="{C6D674F7-DF36-4390-BC72-23FA733023E3}" type="pres">
      <dgm:prSet presAssocID="{FB63ECC2-F2C3-44FF-A373-AFC169BF9AD1}" presName="parTx" presStyleLbl="revTx" presStyleIdx="1" presStyleCnt="6">
        <dgm:presLayoutVars>
          <dgm:chMax val="0"/>
          <dgm:chPref val="0"/>
        </dgm:presLayoutVars>
      </dgm:prSet>
      <dgm:spPr/>
    </dgm:pt>
    <dgm:pt modelId="{4A7017CB-62BB-4E38-94FB-7DB901758ED0}" type="pres">
      <dgm:prSet presAssocID="{EE950033-B44C-41B2-8F1A-FA46F6CDD9C9}" presName="sibTrans" presStyleCnt="0"/>
      <dgm:spPr/>
    </dgm:pt>
    <dgm:pt modelId="{8E23DE1E-668E-422B-9F8D-06C2F44B83C7}" type="pres">
      <dgm:prSet presAssocID="{579F5918-B840-4DAD-A874-55B063A14ED8}" presName="compNode" presStyleCnt="0"/>
      <dgm:spPr/>
    </dgm:pt>
    <dgm:pt modelId="{40D17FAC-5618-4B93-BD2E-24D9B68EB3EA}" type="pres">
      <dgm:prSet presAssocID="{579F5918-B840-4DAD-A874-55B063A14ED8}" presName="bgRect" presStyleLbl="bgShp" presStyleIdx="2" presStyleCnt="6"/>
      <dgm:spPr/>
    </dgm:pt>
    <dgm:pt modelId="{39091F4B-C6A5-4C57-9E73-3809DA822B8F}" type="pres">
      <dgm:prSet presAssocID="{579F5918-B840-4DAD-A874-55B063A14ED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bezpečený notebook"/>
        </a:ext>
      </dgm:extLst>
    </dgm:pt>
    <dgm:pt modelId="{07B6A3DF-D900-4273-B6A4-9EF3B528F470}" type="pres">
      <dgm:prSet presAssocID="{579F5918-B840-4DAD-A874-55B063A14ED8}" presName="spaceRect" presStyleCnt="0"/>
      <dgm:spPr/>
    </dgm:pt>
    <dgm:pt modelId="{10718661-2CEB-4539-912A-A7A6536C3116}" type="pres">
      <dgm:prSet presAssocID="{579F5918-B840-4DAD-A874-55B063A14ED8}" presName="parTx" presStyleLbl="revTx" presStyleIdx="2" presStyleCnt="6">
        <dgm:presLayoutVars>
          <dgm:chMax val="0"/>
          <dgm:chPref val="0"/>
        </dgm:presLayoutVars>
      </dgm:prSet>
      <dgm:spPr/>
    </dgm:pt>
    <dgm:pt modelId="{F2484D4E-946C-4C4C-9FE4-2314455C864E}" type="pres">
      <dgm:prSet presAssocID="{29216139-11BC-4060-BE36-9F1CC7F809DD}" presName="sibTrans" presStyleCnt="0"/>
      <dgm:spPr/>
    </dgm:pt>
    <dgm:pt modelId="{1F7425F9-9EFE-4511-84A6-9C1207F5557B}" type="pres">
      <dgm:prSet presAssocID="{078842D6-6B74-42A5-B67C-0A37A4CD31A9}" presName="compNode" presStyleCnt="0"/>
      <dgm:spPr/>
    </dgm:pt>
    <dgm:pt modelId="{175FEB23-D1B6-4D77-93BE-B778E7FAD066}" type="pres">
      <dgm:prSet presAssocID="{078842D6-6B74-42A5-B67C-0A37A4CD31A9}" presName="bgRect" presStyleLbl="bgShp" presStyleIdx="3" presStyleCnt="6"/>
      <dgm:spPr/>
    </dgm:pt>
    <dgm:pt modelId="{A2A981CF-D820-47B0-A02E-59F284793CFF}" type="pres">
      <dgm:prSet presAssocID="{078842D6-6B74-42A5-B67C-0A37A4CD31A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zdelávanie"/>
        </a:ext>
      </dgm:extLst>
    </dgm:pt>
    <dgm:pt modelId="{1156ECBC-C615-407A-AB09-10806E85413A}" type="pres">
      <dgm:prSet presAssocID="{078842D6-6B74-42A5-B67C-0A37A4CD31A9}" presName="spaceRect" presStyleCnt="0"/>
      <dgm:spPr/>
    </dgm:pt>
    <dgm:pt modelId="{5CF14C61-53DD-492E-9FD5-987E46145691}" type="pres">
      <dgm:prSet presAssocID="{078842D6-6B74-42A5-B67C-0A37A4CD31A9}" presName="parTx" presStyleLbl="revTx" presStyleIdx="3" presStyleCnt="6">
        <dgm:presLayoutVars>
          <dgm:chMax val="0"/>
          <dgm:chPref val="0"/>
        </dgm:presLayoutVars>
      </dgm:prSet>
      <dgm:spPr/>
    </dgm:pt>
    <dgm:pt modelId="{C53126B2-C5A8-4A78-A9B2-24C1B59EFED2}" type="pres">
      <dgm:prSet presAssocID="{129BE90E-C04F-4DEC-8864-8FB101226F7D}" presName="sibTrans" presStyleCnt="0"/>
      <dgm:spPr/>
    </dgm:pt>
    <dgm:pt modelId="{88F16B86-DC52-486C-B2B1-D9E6BFECAD88}" type="pres">
      <dgm:prSet presAssocID="{ADB94454-2E8E-4ED0-8076-D0014D06EE10}" presName="compNode" presStyleCnt="0"/>
      <dgm:spPr/>
    </dgm:pt>
    <dgm:pt modelId="{AC6405E7-549C-4075-9A06-7AC6582F1359}" type="pres">
      <dgm:prSet presAssocID="{ADB94454-2E8E-4ED0-8076-D0014D06EE10}" presName="bgRect" presStyleLbl="bgShp" presStyleIdx="4" presStyleCnt="6"/>
      <dgm:spPr/>
    </dgm:pt>
    <dgm:pt modelId="{FDA208B1-9F76-481E-AF11-387E0B50A825}" type="pres">
      <dgm:prSet presAssocID="{ADB94454-2E8E-4ED0-8076-D0014D06EE1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fej"/>
        </a:ext>
      </dgm:extLst>
    </dgm:pt>
    <dgm:pt modelId="{066DD64E-E5EB-4FB7-91C2-760323AD4AF6}" type="pres">
      <dgm:prSet presAssocID="{ADB94454-2E8E-4ED0-8076-D0014D06EE10}" presName="spaceRect" presStyleCnt="0"/>
      <dgm:spPr/>
    </dgm:pt>
    <dgm:pt modelId="{4A43760C-CB76-43A6-B7A6-65295F0D517D}" type="pres">
      <dgm:prSet presAssocID="{ADB94454-2E8E-4ED0-8076-D0014D06EE10}" presName="parTx" presStyleLbl="revTx" presStyleIdx="4" presStyleCnt="6">
        <dgm:presLayoutVars>
          <dgm:chMax val="0"/>
          <dgm:chPref val="0"/>
        </dgm:presLayoutVars>
      </dgm:prSet>
      <dgm:spPr/>
    </dgm:pt>
    <dgm:pt modelId="{75EE90E0-31A3-4900-867C-3B4BA3756FCA}" type="pres">
      <dgm:prSet presAssocID="{028CC942-95C9-49D6-90B9-E424882F2F6E}" presName="sibTrans" presStyleCnt="0"/>
      <dgm:spPr/>
    </dgm:pt>
    <dgm:pt modelId="{485E8CCF-1ABF-4321-8FAC-8AB382438E93}" type="pres">
      <dgm:prSet presAssocID="{F2F763FE-1489-4DDB-AD36-0B076070A36D}" presName="compNode" presStyleCnt="0"/>
      <dgm:spPr/>
    </dgm:pt>
    <dgm:pt modelId="{B6F4B756-2471-4388-9440-3EAF4C6A783B}" type="pres">
      <dgm:prSet presAssocID="{F2F763FE-1489-4DDB-AD36-0B076070A36D}" presName="bgRect" presStyleLbl="bgShp" presStyleIdx="5" presStyleCnt="6"/>
      <dgm:spPr/>
    </dgm:pt>
    <dgm:pt modelId="{5CC8C997-00F3-478C-85F3-0497CBDEF538}" type="pres">
      <dgm:prSet presAssocID="{F2F763FE-1489-4DDB-AD36-0B076070A36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ória"/>
        </a:ext>
      </dgm:extLst>
    </dgm:pt>
    <dgm:pt modelId="{3D8763A7-8621-4FB8-B509-5D6AC5DDED6F}" type="pres">
      <dgm:prSet presAssocID="{F2F763FE-1489-4DDB-AD36-0B076070A36D}" presName="spaceRect" presStyleCnt="0"/>
      <dgm:spPr/>
    </dgm:pt>
    <dgm:pt modelId="{D98B70F2-EE8F-4BCD-B437-83601E2EE8C6}" type="pres">
      <dgm:prSet presAssocID="{F2F763FE-1489-4DDB-AD36-0B076070A36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CA61305-8D6F-405B-B02D-CED25D02CF64}" srcId="{B243BDDD-C51D-489A-9D83-484E1B007317}" destId="{579F5918-B840-4DAD-A874-55B063A14ED8}" srcOrd="2" destOrd="0" parTransId="{6734107E-7D19-4A42-931F-3A5FF1C620B7}" sibTransId="{29216139-11BC-4060-BE36-9F1CC7F809DD}"/>
    <dgm:cxn modelId="{E0383613-BA6B-4DB4-B45C-2283377B0FFE}" type="presOf" srcId="{579F5918-B840-4DAD-A874-55B063A14ED8}" destId="{10718661-2CEB-4539-912A-A7A6536C3116}" srcOrd="0" destOrd="0" presId="urn:microsoft.com/office/officeart/2018/2/layout/IconVerticalSolidList"/>
    <dgm:cxn modelId="{680ACE31-B5D1-4A89-B907-BCA86109A15C}" type="presOf" srcId="{FB63ECC2-F2C3-44FF-A373-AFC169BF9AD1}" destId="{C6D674F7-DF36-4390-BC72-23FA733023E3}" srcOrd="0" destOrd="0" presId="urn:microsoft.com/office/officeart/2018/2/layout/IconVerticalSolidList"/>
    <dgm:cxn modelId="{1C2F4D3F-6713-412F-A727-484729E8FC47}" type="presOf" srcId="{078842D6-6B74-42A5-B67C-0A37A4CD31A9}" destId="{5CF14C61-53DD-492E-9FD5-987E46145691}" srcOrd="0" destOrd="0" presId="urn:microsoft.com/office/officeart/2018/2/layout/IconVerticalSolidList"/>
    <dgm:cxn modelId="{83D2A868-7914-4223-AC8D-E069710DD3ED}" srcId="{B243BDDD-C51D-489A-9D83-484E1B007317}" destId="{ADB94454-2E8E-4ED0-8076-D0014D06EE10}" srcOrd="4" destOrd="0" parTransId="{A1F73035-1984-4496-BF33-81A8AF3D1DFE}" sibTransId="{028CC942-95C9-49D6-90B9-E424882F2F6E}"/>
    <dgm:cxn modelId="{51584179-66EC-4694-9794-A852064B9CF7}" type="presOf" srcId="{2B708D23-F7BA-4009-8042-F59C4DB86A34}" destId="{88281E21-E1EF-4392-93DB-8F368ACD50A4}" srcOrd="0" destOrd="0" presId="urn:microsoft.com/office/officeart/2018/2/layout/IconVerticalSolidList"/>
    <dgm:cxn modelId="{1F157AB7-34A4-4CFF-859C-9F74276BFF8E}" srcId="{B243BDDD-C51D-489A-9D83-484E1B007317}" destId="{F2F763FE-1489-4DDB-AD36-0B076070A36D}" srcOrd="5" destOrd="0" parTransId="{CD09CE58-687D-41FD-8F04-59FB72C8D090}" sibTransId="{D4AE7404-385F-4530-B09B-6476F9EAE96D}"/>
    <dgm:cxn modelId="{1D53CEC6-398D-4D12-8C40-9E6F4F91B165}" type="presOf" srcId="{F2F763FE-1489-4DDB-AD36-0B076070A36D}" destId="{D98B70F2-EE8F-4BCD-B437-83601E2EE8C6}" srcOrd="0" destOrd="0" presId="urn:microsoft.com/office/officeart/2018/2/layout/IconVerticalSolidList"/>
    <dgm:cxn modelId="{014C43CB-3CC6-43CD-B58E-5B4857063AE5}" srcId="{B243BDDD-C51D-489A-9D83-484E1B007317}" destId="{2B708D23-F7BA-4009-8042-F59C4DB86A34}" srcOrd="0" destOrd="0" parTransId="{294AC199-2143-4C5C-9F47-99B86156D936}" sibTransId="{2B847863-9BDA-465B-98F6-E4A85A2330AD}"/>
    <dgm:cxn modelId="{175236CF-50E5-4DBE-B4AE-834CFC9614B1}" type="presOf" srcId="{B243BDDD-C51D-489A-9D83-484E1B007317}" destId="{73820434-D055-417D-B51D-D2636A8D4E23}" srcOrd="0" destOrd="0" presId="urn:microsoft.com/office/officeart/2018/2/layout/IconVerticalSolidList"/>
    <dgm:cxn modelId="{3102CDD2-1FB6-4CD7-8AAB-7DFE7543CFE2}" srcId="{B243BDDD-C51D-489A-9D83-484E1B007317}" destId="{FB63ECC2-F2C3-44FF-A373-AFC169BF9AD1}" srcOrd="1" destOrd="0" parTransId="{0E843898-55EF-4317-A849-6D38A4A6A4F2}" sibTransId="{EE950033-B44C-41B2-8F1A-FA46F6CDD9C9}"/>
    <dgm:cxn modelId="{7827F8DB-3E16-4708-80CA-FCCE918B4AC2}" srcId="{B243BDDD-C51D-489A-9D83-484E1B007317}" destId="{078842D6-6B74-42A5-B67C-0A37A4CD31A9}" srcOrd="3" destOrd="0" parTransId="{B47EDC7C-9CE6-4AA9-982F-78B6A8C403B1}" sibTransId="{129BE90E-C04F-4DEC-8864-8FB101226F7D}"/>
    <dgm:cxn modelId="{129B88EB-D139-4566-9B26-C8C4BF93407C}" type="presOf" srcId="{ADB94454-2E8E-4ED0-8076-D0014D06EE10}" destId="{4A43760C-CB76-43A6-B7A6-65295F0D517D}" srcOrd="0" destOrd="0" presId="urn:microsoft.com/office/officeart/2018/2/layout/IconVerticalSolidList"/>
    <dgm:cxn modelId="{4B79D27B-2F4C-4B48-893B-0844E2907C68}" type="presParOf" srcId="{73820434-D055-417D-B51D-D2636A8D4E23}" destId="{A373FBBB-DD3B-4495-9A4B-015D5CF239F2}" srcOrd="0" destOrd="0" presId="urn:microsoft.com/office/officeart/2018/2/layout/IconVerticalSolidList"/>
    <dgm:cxn modelId="{B606381F-36FB-4C4B-BB67-08F227443572}" type="presParOf" srcId="{A373FBBB-DD3B-4495-9A4B-015D5CF239F2}" destId="{7FA56B82-3F71-455E-8DB9-E3DEC847B3A2}" srcOrd="0" destOrd="0" presId="urn:microsoft.com/office/officeart/2018/2/layout/IconVerticalSolidList"/>
    <dgm:cxn modelId="{3F73BD4C-C431-463C-9D94-1CEA9F38C78E}" type="presParOf" srcId="{A373FBBB-DD3B-4495-9A4B-015D5CF239F2}" destId="{666EAA06-0DF7-4E53-A2D0-35B2EC9DD721}" srcOrd="1" destOrd="0" presId="urn:microsoft.com/office/officeart/2018/2/layout/IconVerticalSolidList"/>
    <dgm:cxn modelId="{6803465E-5AB2-4F07-8BB8-34AE5E5A27D5}" type="presParOf" srcId="{A373FBBB-DD3B-4495-9A4B-015D5CF239F2}" destId="{7124FCA2-2159-477E-A8A7-40DEE58D550C}" srcOrd="2" destOrd="0" presId="urn:microsoft.com/office/officeart/2018/2/layout/IconVerticalSolidList"/>
    <dgm:cxn modelId="{8DF4FDC7-5884-4C8C-9B1B-EB9D92B187C0}" type="presParOf" srcId="{A373FBBB-DD3B-4495-9A4B-015D5CF239F2}" destId="{88281E21-E1EF-4392-93DB-8F368ACD50A4}" srcOrd="3" destOrd="0" presId="urn:microsoft.com/office/officeart/2018/2/layout/IconVerticalSolidList"/>
    <dgm:cxn modelId="{93506C51-DBD1-4017-A40E-EF49305EB4FB}" type="presParOf" srcId="{73820434-D055-417D-B51D-D2636A8D4E23}" destId="{5FB9042D-2731-4292-8B91-F141CA02865F}" srcOrd="1" destOrd="0" presId="urn:microsoft.com/office/officeart/2018/2/layout/IconVerticalSolidList"/>
    <dgm:cxn modelId="{A2044FCE-E0DB-402A-BEF3-C747BA9057CF}" type="presParOf" srcId="{73820434-D055-417D-B51D-D2636A8D4E23}" destId="{7700099C-5E66-4663-B9FB-EBF32FA5F795}" srcOrd="2" destOrd="0" presId="urn:microsoft.com/office/officeart/2018/2/layout/IconVerticalSolidList"/>
    <dgm:cxn modelId="{E42AE867-D97F-40D9-85BC-5843629D2850}" type="presParOf" srcId="{7700099C-5E66-4663-B9FB-EBF32FA5F795}" destId="{26B7E481-560E-49DF-BDA8-476CD04DE364}" srcOrd="0" destOrd="0" presId="urn:microsoft.com/office/officeart/2018/2/layout/IconVerticalSolidList"/>
    <dgm:cxn modelId="{14646EA2-9C1A-44B6-82CD-9D6558162A9E}" type="presParOf" srcId="{7700099C-5E66-4663-B9FB-EBF32FA5F795}" destId="{373BAA04-DC7C-4DFE-B3FB-E97A9B60D659}" srcOrd="1" destOrd="0" presId="urn:microsoft.com/office/officeart/2018/2/layout/IconVerticalSolidList"/>
    <dgm:cxn modelId="{AB30F935-64E8-4BCA-B7F9-06CE45AA903C}" type="presParOf" srcId="{7700099C-5E66-4663-B9FB-EBF32FA5F795}" destId="{C61F3CF7-2711-42E7-8CA0-27A8AFC267E4}" srcOrd="2" destOrd="0" presId="urn:microsoft.com/office/officeart/2018/2/layout/IconVerticalSolidList"/>
    <dgm:cxn modelId="{FBBB6ED6-4F42-4923-9F7D-0E1735517C21}" type="presParOf" srcId="{7700099C-5E66-4663-B9FB-EBF32FA5F795}" destId="{C6D674F7-DF36-4390-BC72-23FA733023E3}" srcOrd="3" destOrd="0" presId="urn:microsoft.com/office/officeart/2018/2/layout/IconVerticalSolidList"/>
    <dgm:cxn modelId="{19A88779-E539-47BA-861E-BA43A2A40BD0}" type="presParOf" srcId="{73820434-D055-417D-B51D-D2636A8D4E23}" destId="{4A7017CB-62BB-4E38-94FB-7DB901758ED0}" srcOrd="3" destOrd="0" presId="urn:microsoft.com/office/officeart/2018/2/layout/IconVerticalSolidList"/>
    <dgm:cxn modelId="{A1B0FCCE-F390-4474-B721-50BC970509C4}" type="presParOf" srcId="{73820434-D055-417D-B51D-D2636A8D4E23}" destId="{8E23DE1E-668E-422B-9F8D-06C2F44B83C7}" srcOrd="4" destOrd="0" presId="urn:microsoft.com/office/officeart/2018/2/layout/IconVerticalSolidList"/>
    <dgm:cxn modelId="{498E9031-691A-4501-89CD-6CF4688C1664}" type="presParOf" srcId="{8E23DE1E-668E-422B-9F8D-06C2F44B83C7}" destId="{40D17FAC-5618-4B93-BD2E-24D9B68EB3EA}" srcOrd="0" destOrd="0" presId="urn:microsoft.com/office/officeart/2018/2/layout/IconVerticalSolidList"/>
    <dgm:cxn modelId="{A7700B45-D20F-47B7-BF7C-9872BD151BFE}" type="presParOf" srcId="{8E23DE1E-668E-422B-9F8D-06C2F44B83C7}" destId="{39091F4B-C6A5-4C57-9E73-3809DA822B8F}" srcOrd="1" destOrd="0" presId="urn:microsoft.com/office/officeart/2018/2/layout/IconVerticalSolidList"/>
    <dgm:cxn modelId="{227173FD-5CCB-4634-8CF3-F57D83432E52}" type="presParOf" srcId="{8E23DE1E-668E-422B-9F8D-06C2F44B83C7}" destId="{07B6A3DF-D900-4273-B6A4-9EF3B528F470}" srcOrd="2" destOrd="0" presId="urn:microsoft.com/office/officeart/2018/2/layout/IconVerticalSolidList"/>
    <dgm:cxn modelId="{A71EC53A-C7F2-4C2A-9263-964AFC1C739B}" type="presParOf" srcId="{8E23DE1E-668E-422B-9F8D-06C2F44B83C7}" destId="{10718661-2CEB-4539-912A-A7A6536C3116}" srcOrd="3" destOrd="0" presId="urn:microsoft.com/office/officeart/2018/2/layout/IconVerticalSolidList"/>
    <dgm:cxn modelId="{17B66FC5-F674-4795-8353-FC59F8F83483}" type="presParOf" srcId="{73820434-D055-417D-B51D-D2636A8D4E23}" destId="{F2484D4E-946C-4C4C-9FE4-2314455C864E}" srcOrd="5" destOrd="0" presId="urn:microsoft.com/office/officeart/2018/2/layout/IconVerticalSolidList"/>
    <dgm:cxn modelId="{F8657F43-61E9-47D8-BA14-C1C1A6013762}" type="presParOf" srcId="{73820434-D055-417D-B51D-D2636A8D4E23}" destId="{1F7425F9-9EFE-4511-84A6-9C1207F5557B}" srcOrd="6" destOrd="0" presId="urn:microsoft.com/office/officeart/2018/2/layout/IconVerticalSolidList"/>
    <dgm:cxn modelId="{3E7CF8CC-CDF4-4A23-AA69-1ACE34EC1FF8}" type="presParOf" srcId="{1F7425F9-9EFE-4511-84A6-9C1207F5557B}" destId="{175FEB23-D1B6-4D77-93BE-B778E7FAD066}" srcOrd="0" destOrd="0" presId="urn:microsoft.com/office/officeart/2018/2/layout/IconVerticalSolidList"/>
    <dgm:cxn modelId="{F12428E8-86E8-447A-9497-50657DC49E0B}" type="presParOf" srcId="{1F7425F9-9EFE-4511-84A6-9C1207F5557B}" destId="{A2A981CF-D820-47B0-A02E-59F284793CFF}" srcOrd="1" destOrd="0" presId="urn:microsoft.com/office/officeart/2018/2/layout/IconVerticalSolidList"/>
    <dgm:cxn modelId="{7B905123-48AA-4675-8C13-B87C0435405A}" type="presParOf" srcId="{1F7425F9-9EFE-4511-84A6-9C1207F5557B}" destId="{1156ECBC-C615-407A-AB09-10806E85413A}" srcOrd="2" destOrd="0" presId="urn:microsoft.com/office/officeart/2018/2/layout/IconVerticalSolidList"/>
    <dgm:cxn modelId="{321EC366-9C7F-4526-A8D8-88B37D1B2CAD}" type="presParOf" srcId="{1F7425F9-9EFE-4511-84A6-9C1207F5557B}" destId="{5CF14C61-53DD-492E-9FD5-987E46145691}" srcOrd="3" destOrd="0" presId="urn:microsoft.com/office/officeart/2018/2/layout/IconVerticalSolidList"/>
    <dgm:cxn modelId="{B333B9EE-FD3F-479E-965D-43B6C3339886}" type="presParOf" srcId="{73820434-D055-417D-B51D-D2636A8D4E23}" destId="{C53126B2-C5A8-4A78-A9B2-24C1B59EFED2}" srcOrd="7" destOrd="0" presId="urn:microsoft.com/office/officeart/2018/2/layout/IconVerticalSolidList"/>
    <dgm:cxn modelId="{611B0883-F79A-4421-AD47-3467015AED71}" type="presParOf" srcId="{73820434-D055-417D-B51D-D2636A8D4E23}" destId="{88F16B86-DC52-486C-B2B1-D9E6BFECAD88}" srcOrd="8" destOrd="0" presId="urn:microsoft.com/office/officeart/2018/2/layout/IconVerticalSolidList"/>
    <dgm:cxn modelId="{87368C85-4278-48E3-A1A8-8ABAC99DC67C}" type="presParOf" srcId="{88F16B86-DC52-486C-B2B1-D9E6BFECAD88}" destId="{AC6405E7-549C-4075-9A06-7AC6582F1359}" srcOrd="0" destOrd="0" presId="urn:microsoft.com/office/officeart/2018/2/layout/IconVerticalSolidList"/>
    <dgm:cxn modelId="{3DD24827-E587-47F2-8A90-7DB497AAA3F5}" type="presParOf" srcId="{88F16B86-DC52-486C-B2B1-D9E6BFECAD88}" destId="{FDA208B1-9F76-481E-AF11-387E0B50A825}" srcOrd="1" destOrd="0" presId="urn:microsoft.com/office/officeart/2018/2/layout/IconVerticalSolidList"/>
    <dgm:cxn modelId="{9F247355-26CF-427A-AD46-B48D28444BE9}" type="presParOf" srcId="{88F16B86-DC52-486C-B2B1-D9E6BFECAD88}" destId="{066DD64E-E5EB-4FB7-91C2-760323AD4AF6}" srcOrd="2" destOrd="0" presId="urn:microsoft.com/office/officeart/2018/2/layout/IconVerticalSolidList"/>
    <dgm:cxn modelId="{27074140-8339-4C90-9290-CB86BF55C603}" type="presParOf" srcId="{88F16B86-DC52-486C-B2B1-D9E6BFECAD88}" destId="{4A43760C-CB76-43A6-B7A6-65295F0D517D}" srcOrd="3" destOrd="0" presId="urn:microsoft.com/office/officeart/2018/2/layout/IconVerticalSolidList"/>
    <dgm:cxn modelId="{66BA0B10-3142-4511-9973-346F48784376}" type="presParOf" srcId="{73820434-D055-417D-B51D-D2636A8D4E23}" destId="{75EE90E0-31A3-4900-867C-3B4BA3756FCA}" srcOrd="9" destOrd="0" presId="urn:microsoft.com/office/officeart/2018/2/layout/IconVerticalSolidList"/>
    <dgm:cxn modelId="{1F1C1488-F752-4D6F-B4DB-0DEB1710C993}" type="presParOf" srcId="{73820434-D055-417D-B51D-D2636A8D4E23}" destId="{485E8CCF-1ABF-4321-8FAC-8AB382438E93}" srcOrd="10" destOrd="0" presId="urn:microsoft.com/office/officeart/2018/2/layout/IconVerticalSolidList"/>
    <dgm:cxn modelId="{751AA5C4-8AD0-4EA5-A663-0C80C14D31C7}" type="presParOf" srcId="{485E8CCF-1ABF-4321-8FAC-8AB382438E93}" destId="{B6F4B756-2471-4388-9440-3EAF4C6A783B}" srcOrd="0" destOrd="0" presId="urn:microsoft.com/office/officeart/2018/2/layout/IconVerticalSolidList"/>
    <dgm:cxn modelId="{244E58D9-D691-4F7E-9B66-E0CBFD2D0BB6}" type="presParOf" srcId="{485E8CCF-1ABF-4321-8FAC-8AB382438E93}" destId="{5CC8C997-00F3-478C-85F3-0497CBDEF538}" srcOrd="1" destOrd="0" presId="urn:microsoft.com/office/officeart/2018/2/layout/IconVerticalSolidList"/>
    <dgm:cxn modelId="{00218AD6-9A68-47B4-8D84-990DD4C8ADF2}" type="presParOf" srcId="{485E8CCF-1ABF-4321-8FAC-8AB382438E93}" destId="{3D8763A7-8621-4FB8-B509-5D6AC5DDED6F}" srcOrd="2" destOrd="0" presId="urn:microsoft.com/office/officeart/2018/2/layout/IconVerticalSolidList"/>
    <dgm:cxn modelId="{E982CE78-7640-4660-BDAC-B22C26743100}" type="presParOf" srcId="{485E8CCF-1ABF-4321-8FAC-8AB382438E93}" destId="{D98B70F2-EE8F-4BCD-B437-83601E2EE8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7F8C5-2147-47F9-A575-B57D292C9C0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996AC3-2EDE-4221-85AD-C1349B49BC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" sz="3600" dirty="0">
              <a:latin typeface="Aptos" panose="020B0004020202020204" pitchFamily="34" charset="0"/>
            </a:rPr>
            <a:t>La privacidad digital no es sólo un concepto, sino un derecho fundamental en nuestro mundo interconectado (</a:t>
          </a:r>
          <a:r>
            <a:rPr lang="es" sz="3600" b="1" dirty="0">
              <a:latin typeface="Aptos" panose="020B0004020202020204" pitchFamily="34" charset="0"/>
            </a:rPr>
            <a:t>artículo 8 de la Carta de Derechos Fundamentales de la Unión Europea</a:t>
          </a:r>
          <a:r>
            <a:rPr lang="es" sz="3600" dirty="0">
              <a:latin typeface="Aptos" panose="020B0004020202020204" pitchFamily="34" charset="0"/>
            </a:rPr>
            <a:t>).</a:t>
          </a:r>
          <a:endParaRPr lang="en-US" sz="3600" dirty="0">
            <a:latin typeface="Aptos" panose="020B0004020202020204" pitchFamily="34" charset="0"/>
          </a:endParaRPr>
        </a:p>
      </dgm:t>
    </dgm:pt>
    <dgm:pt modelId="{4CB0B043-98FF-4B67-8BFD-9ED36802F02C}" type="par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D8534C3A-9749-4FD8-BDFB-E707F39AB874}" type="sib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EC11C502-9B59-4944-92F6-0B5403136B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" sz="3600">
              <a:latin typeface="Aptos" panose="020B0004020202020204" pitchFamily="34" charset="0"/>
            </a:rPr>
            <a:t>Nos sumergiremos en la importancia crítica de la privacidad digital en nuestra vida diaria.</a:t>
          </a:r>
          <a:endParaRPr lang="en-US" sz="3600">
            <a:latin typeface="Aptos" panose="020B0004020202020204" pitchFamily="34" charset="0"/>
          </a:endParaRPr>
        </a:p>
      </dgm:t>
    </dgm:pt>
    <dgm:pt modelId="{DE40E66C-F261-44F1-87FF-6A2AD644B46E}" type="par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4DF339E1-469F-4B71-A228-3D55713A966E}" type="sib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5A5933B3-638B-42D8-BAAB-8A126D8C74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" sz="3600" i="1" dirty="0">
              <a:latin typeface="Aptos" panose="020B0004020202020204" pitchFamily="34" charset="0"/>
            </a:rPr>
            <a:t>Observa tu teléfono por un momento y piensa en la cantidad de información privada que contiene, desde chats sociales hasta cuentas bancarias. </a:t>
          </a:r>
          <a:r>
            <a:rPr lang="es" sz="3600" b="1" i="1" dirty="0">
              <a:latin typeface="Aptos" panose="020B0004020202020204" pitchFamily="34" charset="0"/>
            </a:rPr>
            <a:t>Esto conlleva la necesidad de proteger tus datos de manera eficaz y segura </a:t>
          </a:r>
          <a:r>
            <a:rPr lang="es" sz="3600" i="1" dirty="0">
              <a:latin typeface="Aptos" panose="020B0004020202020204" pitchFamily="34" charset="0"/>
            </a:rPr>
            <a:t>.</a:t>
          </a:r>
          <a:endParaRPr lang="en-US" sz="3600" dirty="0">
            <a:latin typeface="Aptos" panose="020B0004020202020204" pitchFamily="34" charset="0"/>
          </a:endParaRPr>
        </a:p>
      </dgm:t>
    </dgm:pt>
    <dgm:pt modelId="{ACAF7926-6414-40AE-99D8-F45652477851}" type="par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C51B2801-8AD2-4EED-A6DB-C80FF3221A60}" type="sib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8AF853E4-DB97-48F1-84F3-C8399B8A6FDA}" type="pres">
      <dgm:prSet presAssocID="{AE67F8C5-2147-47F9-A575-B57D292C9C0F}" presName="root" presStyleCnt="0">
        <dgm:presLayoutVars>
          <dgm:dir/>
          <dgm:resizeHandles val="exact"/>
        </dgm:presLayoutVars>
      </dgm:prSet>
      <dgm:spPr/>
    </dgm:pt>
    <dgm:pt modelId="{6BFD1360-B63E-4B52-AD95-431D9B1EEB29}" type="pres">
      <dgm:prSet presAssocID="{FD996AC3-2EDE-4221-85AD-C1349B49BC6A}" presName="compNode" presStyleCnt="0"/>
      <dgm:spPr/>
    </dgm:pt>
    <dgm:pt modelId="{24E1595C-940F-4853-BA17-8FAEAE300119}" type="pres">
      <dgm:prSet presAssocID="{FD996AC3-2EDE-4221-85AD-C1349B49BC6A}" presName="bgRect" presStyleLbl="bgShp" presStyleIdx="0" presStyleCnt="3"/>
      <dgm:spPr/>
    </dgm:pt>
    <dgm:pt modelId="{DC209CF7-3659-4AC9-BBFF-CFE6F7074607}" type="pres">
      <dgm:prSet presAssocID="{FD996AC3-2EDE-4221-85AD-C1349B49BC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7F40582-A17C-4F0F-9B89-D354A336F60D}" type="pres">
      <dgm:prSet presAssocID="{FD996AC3-2EDE-4221-85AD-C1349B49BC6A}" presName="spaceRect" presStyleCnt="0"/>
      <dgm:spPr/>
    </dgm:pt>
    <dgm:pt modelId="{41DAD9CF-F3FF-41E2-85B8-C0C1451D1B28}" type="pres">
      <dgm:prSet presAssocID="{FD996AC3-2EDE-4221-85AD-C1349B49BC6A}" presName="parTx" presStyleLbl="revTx" presStyleIdx="0" presStyleCnt="3">
        <dgm:presLayoutVars>
          <dgm:chMax val="0"/>
          <dgm:chPref val="0"/>
        </dgm:presLayoutVars>
      </dgm:prSet>
      <dgm:spPr/>
    </dgm:pt>
    <dgm:pt modelId="{A10EFF49-B96E-45FD-A90B-08A5DE75A669}" type="pres">
      <dgm:prSet presAssocID="{D8534C3A-9749-4FD8-BDFB-E707F39AB874}" presName="sibTrans" presStyleCnt="0"/>
      <dgm:spPr/>
    </dgm:pt>
    <dgm:pt modelId="{7248FAD2-0C94-43D3-AB50-F74516399259}" type="pres">
      <dgm:prSet presAssocID="{EC11C502-9B59-4944-92F6-0B5403136BAE}" presName="compNode" presStyleCnt="0"/>
      <dgm:spPr/>
    </dgm:pt>
    <dgm:pt modelId="{92BEC152-C731-4B64-BDDD-1D21023C74A8}" type="pres">
      <dgm:prSet presAssocID="{EC11C502-9B59-4944-92F6-0B5403136BAE}" presName="bgRect" presStyleLbl="bgShp" presStyleIdx="1" presStyleCnt="3"/>
      <dgm:spPr/>
    </dgm:pt>
    <dgm:pt modelId="{B43AF1C9-7FE3-4CF5-BE9B-3BD0425083F5}" type="pres">
      <dgm:prSet presAssocID="{EC11C502-9B59-4944-92F6-0B5403136B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utvy"/>
        </a:ext>
      </dgm:extLst>
    </dgm:pt>
    <dgm:pt modelId="{304D1587-8850-4A75-8B2E-FBB31E4BEDA4}" type="pres">
      <dgm:prSet presAssocID="{EC11C502-9B59-4944-92F6-0B5403136BAE}" presName="spaceRect" presStyleCnt="0"/>
      <dgm:spPr/>
    </dgm:pt>
    <dgm:pt modelId="{F8D5F57F-7ECD-4C89-9247-E07567271F8F}" type="pres">
      <dgm:prSet presAssocID="{EC11C502-9B59-4944-92F6-0B5403136BAE}" presName="parTx" presStyleLbl="revTx" presStyleIdx="1" presStyleCnt="3">
        <dgm:presLayoutVars>
          <dgm:chMax val="0"/>
          <dgm:chPref val="0"/>
        </dgm:presLayoutVars>
      </dgm:prSet>
      <dgm:spPr/>
    </dgm:pt>
    <dgm:pt modelId="{67A6B1FC-8762-4538-86F2-4F092F4E5141}" type="pres">
      <dgm:prSet presAssocID="{4DF339E1-469F-4B71-A228-3D55713A966E}" presName="sibTrans" presStyleCnt="0"/>
      <dgm:spPr/>
    </dgm:pt>
    <dgm:pt modelId="{ABCCAF86-3B7F-4D26-840E-AEC58AB86820}" type="pres">
      <dgm:prSet presAssocID="{5A5933B3-638B-42D8-BAAB-8A126D8C74F7}" presName="compNode" presStyleCnt="0"/>
      <dgm:spPr/>
    </dgm:pt>
    <dgm:pt modelId="{07166F23-EA91-416E-8F69-A26170DAB8E6}" type="pres">
      <dgm:prSet presAssocID="{5A5933B3-638B-42D8-BAAB-8A126D8C74F7}" presName="bgRect" presStyleLbl="bgShp" presStyleIdx="2" presStyleCnt="3"/>
      <dgm:spPr/>
    </dgm:pt>
    <dgm:pt modelId="{138A013D-D306-4FAB-B724-3BDADEB2542C}" type="pres">
      <dgm:prSet presAssocID="{5A5933B3-638B-42D8-BAAB-8A126D8C74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24EF4017-DBCF-4EFE-9CCA-76A307A39141}" type="pres">
      <dgm:prSet presAssocID="{5A5933B3-638B-42D8-BAAB-8A126D8C74F7}" presName="spaceRect" presStyleCnt="0"/>
      <dgm:spPr/>
    </dgm:pt>
    <dgm:pt modelId="{8EB783B9-06BD-48D3-B20E-0FBC45BE652D}" type="pres">
      <dgm:prSet presAssocID="{5A5933B3-638B-42D8-BAAB-8A126D8C74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4DF4D02-C206-4DF6-93F0-03BDECC39512}" type="presOf" srcId="{5A5933B3-638B-42D8-BAAB-8A126D8C74F7}" destId="{8EB783B9-06BD-48D3-B20E-0FBC45BE652D}" srcOrd="0" destOrd="0" presId="urn:microsoft.com/office/officeart/2018/2/layout/IconVerticalSolidList"/>
    <dgm:cxn modelId="{02C6933E-0539-49E1-A8DC-1175BA4C5BD1}" type="presOf" srcId="{FD996AC3-2EDE-4221-85AD-C1349B49BC6A}" destId="{41DAD9CF-F3FF-41E2-85B8-C0C1451D1B28}" srcOrd="0" destOrd="0" presId="urn:microsoft.com/office/officeart/2018/2/layout/IconVerticalSolidList"/>
    <dgm:cxn modelId="{1F9BA073-B6FB-4F9F-A167-C19854217788}" srcId="{AE67F8C5-2147-47F9-A575-B57D292C9C0F}" destId="{FD996AC3-2EDE-4221-85AD-C1349B49BC6A}" srcOrd="0" destOrd="0" parTransId="{4CB0B043-98FF-4B67-8BFD-9ED36802F02C}" sibTransId="{D8534C3A-9749-4FD8-BDFB-E707F39AB874}"/>
    <dgm:cxn modelId="{63F379C3-1953-4323-A6AF-8CFB3E4A9566}" srcId="{AE67F8C5-2147-47F9-A575-B57D292C9C0F}" destId="{EC11C502-9B59-4944-92F6-0B5403136BAE}" srcOrd="1" destOrd="0" parTransId="{DE40E66C-F261-44F1-87FF-6A2AD644B46E}" sibTransId="{4DF339E1-469F-4B71-A228-3D55713A966E}"/>
    <dgm:cxn modelId="{C78E26E0-F2DD-4E75-8ABB-051DEECE9D8C}" srcId="{AE67F8C5-2147-47F9-A575-B57D292C9C0F}" destId="{5A5933B3-638B-42D8-BAAB-8A126D8C74F7}" srcOrd="2" destOrd="0" parTransId="{ACAF7926-6414-40AE-99D8-F45652477851}" sibTransId="{C51B2801-8AD2-4EED-A6DB-C80FF3221A60}"/>
    <dgm:cxn modelId="{3F60A8E6-4D0E-4358-89F7-09F67F2BBE8C}" type="presOf" srcId="{EC11C502-9B59-4944-92F6-0B5403136BAE}" destId="{F8D5F57F-7ECD-4C89-9247-E07567271F8F}" srcOrd="0" destOrd="0" presId="urn:microsoft.com/office/officeart/2018/2/layout/IconVerticalSolidList"/>
    <dgm:cxn modelId="{A44F28F7-7D60-44CF-8C54-111CBE3AABDC}" type="presOf" srcId="{AE67F8C5-2147-47F9-A575-B57D292C9C0F}" destId="{8AF853E4-DB97-48F1-84F3-C8399B8A6FDA}" srcOrd="0" destOrd="0" presId="urn:microsoft.com/office/officeart/2018/2/layout/IconVerticalSolidList"/>
    <dgm:cxn modelId="{0CCF3DA0-0FF0-4361-A013-1DD549843EE1}" type="presParOf" srcId="{8AF853E4-DB97-48F1-84F3-C8399B8A6FDA}" destId="{6BFD1360-B63E-4B52-AD95-431D9B1EEB29}" srcOrd="0" destOrd="0" presId="urn:microsoft.com/office/officeart/2018/2/layout/IconVerticalSolidList"/>
    <dgm:cxn modelId="{6322E521-F69C-46D1-B440-3CBAAD76AB60}" type="presParOf" srcId="{6BFD1360-B63E-4B52-AD95-431D9B1EEB29}" destId="{24E1595C-940F-4853-BA17-8FAEAE300119}" srcOrd="0" destOrd="0" presId="urn:microsoft.com/office/officeart/2018/2/layout/IconVerticalSolidList"/>
    <dgm:cxn modelId="{DB7A4852-5B7A-43A8-B602-3894441B98CD}" type="presParOf" srcId="{6BFD1360-B63E-4B52-AD95-431D9B1EEB29}" destId="{DC209CF7-3659-4AC9-BBFF-CFE6F7074607}" srcOrd="1" destOrd="0" presId="urn:microsoft.com/office/officeart/2018/2/layout/IconVerticalSolidList"/>
    <dgm:cxn modelId="{A001CB3D-37FC-473A-A8EE-40965486C8B2}" type="presParOf" srcId="{6BFD1360-B63E-4B52-AD95-431D9B1EEB29}" destId="{67F40582-A17C-4F0F-9B89-D354A336F60D}" srcOrd="2" destOrd="0" presId="urn:microsoft.com/office/officeart/2018/2/layout/IconVerticalSolidList"/>
    <dgm:cxn modelId="{7AAB9B6E-7475-44A8-B4A0-69BFD787889A}" type="presParOf" srcId="{6BFD1360-B63E-4B52-AD95-431D9B1EEB29}" destId="{41DAD9CF-F3FF-41E2-85B8-C0C1451D1B28}" srcOrd="3" destOrd="0" presId="urn:microsoft.com/office/officeart/2018/2/layout/IconVerticalSolidList"/>
    <dgm:cxn modelId="{714CF484-CB21-4A10-B97E-AC03298568FE}" type="presParOf" srcId="{8AF853E4-DB97-48F1-84F3-C8399B8A6FDA}" destId="{A10EFF49-B96E-45FD-A90B-08A5DE75A669}" srcOrd="1" destOrd="0" presId="urn:microsoft.com/office/officeart/2018/2/layout/IconVerticalSolidList"/>
    <dgm:cxn modelId="{3D781302-8897-4870-9847-8BE7318CEBAB}" type="presParOf" srcId="{8AF853E4-DB97-48F1-84F3-C8399B8A6FDA}" destId="{7248FAD2-0C94-43D3-AB50-F74516399259}" srcOrd="2" destOrd="0" presId="urn:microsoft.com/office/officeart/2018/2/layout/IconVerticalSolidList"/>
    <dgm:cxn modelId="{F32DEEC8-0CDD-4AFF-B2D2-DA84AA00F0D9}" type="presParOf" srcId="{7248FAD2-0C94-43D3-AB50-F74516399259}" destId="{92BEC152-C731-4B64-BDDD-1D21023C74A8}" srcOrd="0" destOrd="0" presId="urn:microsoft.com/office/officeart/2018/2/layout/IconVerticalSolidList"/>
    <dgm:cxn modelId="{86510A04-5D90-4EC5-A074-100550B39246}" type="presParOf" srcId="{7248FAD2-0C94-43D3-AB50-F74516399259}" destId="{B43AF1C9-7FE3-4CF5-BE9B-3BD0425083F5}" srcOrd="1" destOrd="0" presId="urn:microsoft.com/office/officeart/2018/2/layout/IconVerticalSolidList"/>
    <dgm:cxn modelId="{42BB99BA-2FA7-4747-BEA2-9A09FE0A95E1}" type="presParOf" srcId="{7248FAD2-0C94-43D3-AB50-F74516399259}" destId="{304D1587-8850-4A75-8B2E-FBB31E4BEDA4}" srcOrd="2" destOrd="0" presId="urn:microsoft.com/office/officeart/2018/2/layout/IconVerticalSolidList"/>
    <dgm:cxn modelId="{8BB1E70B-DFF5-4C4C-9753-67E35BEDB15B}" type="presParOf" srcId="{7248FAD2-0C94-43D3-AB50-F74516399259}" destId="{F8D5F57F-7ECD-4C89-9247-E07567271F8F}" srcOrd="3" destOrd="0" presId="urn:microsoft.com/office/officeart/2018/2/layout/IconVerticalSolidList"/>
    <dgm:cxn modelId="{582287C3-2B1E-421F-BB11-5A876078F8C6}" type="presParOf" srcId="{8AF853E4-DB97-48F1-84F3-C8399B8A6FDA}" destId="{67A6B1FC-8762-4538-86F2-4F092F4E5141}" srcOrd="3" destOrd="0" presId="urn:microsoft.com/office/officeart/2018/2/layout/IconVerticalSolidList"/>
    <dgm:cxn modelId="{2252828D-8D13-408F-B651-9A0A9C199A3E}" type="presParOf" srcId="{8AF853E4-DB97-48F1-84F3-C8399B8A6FDA}" destId="{ABCCAF86-3B7F-4D26-840E-AEC58AB86820}" srcOrd="4" destOrd="0" presId="urn:microsoft.com/office/officeart/2018/2/layout/IconVerticalSolidList"/>
    <dgm:cxn modelId="{122AE5DD-97F8-43BB-B110-275FC7F8B5D7}" type="presParOf" srcId="{ABCCAF86-3B7F-4D26-840E-AEC58AB86820}" destId="{07166F23-EA91-416E-8F69-A26170DAB8E6}" srcOrd="0" destOrd="0" presId="urn:microsoft.com/office/officeart/2018/2/layout/IconVerticalSolidList"/>
    <dgm:cxn modelId="{0E90A734-2C2A-4C3E-9250-0D325447091E}" type="presParOf" srcId="{ABCCAF86-3B7F-4D26-840E-AEC58AB86820}" destId="{138A013D-D306-4FAB-B724-3BDADEB2542C}" srcOrd="1" destOrd="0" presId="urn:microsoft.com/office/officeart/2018/2/layout/IconVerticalSolidList"/>
    <dgm:cxn modelId="{5933F35C-D4CB-49E9-BB19-54A0ABEB0F80}" type="presParOf" srcId="{ABCCAF86-3B7F-4D26-840E-AEC58AB86820}" destId="{24EF4017-DBCF-4EFE-9CCA-76A307A39141}" srcOrd="2" destOrd="0" presId="urn:microsoft.com/office/officeart/2018/2/layout/IconVerticalSolidList"/>
    <dgm:cxn modelId="{A2DF1D46-8645-4A57-9815-2F7914AF1232}" type="presParOf" srcId="{ABCCAF86-3B7F-4D26-840E-AEC58AB86820}" destId="{8EB783B9-06BD-48D3-B20E-0FBC45BE65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906D7-30AE-4F72-8676-F750ADC150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E0A4A-A421-4095-BE24-D0D2C6A735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" sz="20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Este módulo tiene como objetivo </a:t>
          </a:r>
          <a:r>
            <a:rPr lang="es" sz="20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mejorar la comprensión de la privacidad digital, proporcionar habilidades prácticas y fomentar un sentido de responsabilidad en la era digital actual.</a:t>
          </a:r>
          <a:endParaRPr lang="en-US" sz="2000" dirty="0">
            <a:latin typeface="Aptos" panose="020B0004020202020204" pitchFamily="34" charset="0"/>
          </a:endParaRPr>
        </a:p>
      </dgm:t>
    </dgm:pt>
    <dgm:pt modelId="{87C3B396-3C6C-4899-A2E9-2050BE385FB7}" type="parTrans" cxnId="{9F73002C-C4BA-47C0-90B1-C7614113E515}">
      <dgm:prSet/>
      <dgm:spPr/>
      <dgm:t>
        <a:bodyPr/>
        <a:lstStyle/>
        <a:p>
          <a:endParaRPr lang="en-US"/>
        </a:p>
      </dgm:t>
    </dgm:pt>
    <dgm:pt modelId="{27CD522D-C3AE-42DA-B10B-39F8EADD48E4}" type="sibTrans" cxnId="{9F73002C-C4BA-47C0-90B1-C7614113E515}">
      <dgm:prSet/>
      <dgm:spPr/>
      <dgm:t>
        <a:bodyPr/>
        <a:lstStyle/>
        <a:p>
          <a:endParaRPr lang="en-US"/>
        </a:p>
      </dgm:t>
    </dgm:pt>
    <dgm:pt modelId="{53B097B2-5BAD-4E1B-AE36-7528308F5B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" sz="20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Al finalizar el curso, los participantes podrán </a:t>
          </a:r>
          <a:r>
            <a:rPr lang="es" sz="2000" b="1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tomar decisiones bien informadas y educar a otros sobre la importancia de la privacidad digital</a:t>
          </a:r>
          <a:r>
            <a:rPr lang="es" sz="20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.</a:t>
          </a:r>
          <a:endParaRPr lang="en-US" sz="2000" dirty="0">
            <a:latin typeface="Aptos" panose="020B0004020202020204" pitchFamily="34" charset="0"/>
          </a:endParaRPr>
        </a:p>
      </dgm:t>
    </dgm:pt>
    <dgm:pt modelId="{7B689C96-FFB1-4F5B-9F38-3CFAE1AA34E3}" type="parTrans" cxnId="{0BF3D699-2E81-420A-AD16-82FD10568D54}">
      <dgm:prSet/>
      <dgm:spPr/>
      <dgm:t>
        <a:bodyPr/>
        <a:lstStyle/>
        <a:p>
          <a:endParaRPr lang="en-US"/>
        </a:p>
      </dgm:t>
    </dgm:pt>
    <dgm:pt modelId="{906685F8-5247-4AC5-9F8B-114BE1FC284D}" type="sibTrans" cxnId="{0BF3D699-2E81-420A-AD16-82FD10568D54}">
      <dgm:prSet/>
      <dgm:spPr/>
      <dgm:t>
        <a:bodyPr/>
        <a:lstStyle/>
        <a:p>
          <a:endParaRPr lang="en-US"/>
        </a:p>
      </dgm:t>
    </dgm:pt>
    <dgm:pt modelId="{7E3CA19C-9F4E-4DD0-A22B-806C55EF14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" sz="20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Además, los participantes estarán preparados para compartir y difundir información sobre la importancia de la privacidad digital con el resto de la sociedad.</a:t>
          </a:r>
          <a:endParaRPr lang="en-GB" sz="2000" dirty="0">
            <a:latin typeface="Aptos" panose="020B0004020202020204" pitchFamily="34" charset="0"/>
          </a:endParaRPr>
        </a:p>
      </dgm:t>
    </dgm:pt>
    <dgm:pt modelId="{8D5C774E-014F-47D0-928B-6493EB81F896}" type="parTrans" cxnId="{E3AFBB4F-8025-4A10-93F3-9D95291B728B}">
      <dgm:prSet/>
      <dgm:spPr/>
      <dgm:t>
        <a:bodyPr/>
        <a:lstStyle/>
        <a:p>
          <a:endParaRPr lang="en-GB"/>
        </a:p>
      </dgm:t>
    </dgm:pt>
    <dgm:pt modelId="{0F460A08-3824-439B-A989-E2B1CE68F157}" type="sibTrans" cxnId="{E3AFBB4F-8025-4A10-93F3-9D95291B728B}">
      <dgm:prSet/>
      <dgm:spPr/>
      <dgm:t>
        <a:bodyPr/>
        <a:lstStyle/>
        <a:p>
          <a:endParaRPr lang="en-GB"/>
        </a:p>
      </dgm:t>
    </dgm:pt>
    <dgm:pt modelId="{E871C07F-4D6A-41BA-8ECB-E3B7AFA27CB3}" type="pres">
      <dgm:prSet presAssocID="{D7C906D7-30AE-4F72-8676-F750ADC150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E91379-168D-4B81-8DBA-8101473E2AED}" type="pres">
      <dgm:prSet presAssocID="{A21E0A4A-A421-4095-BE24-D0D2C6A735B3}" presName="hierRoot1" presStyleCnt="0"/>
      <dgm:spPr/>
    </dgm:pt>
    <dgm:pt modelId="{F179A2B8-FBB6-4A5C-BE4D-03CA12172ABF}" type="pres">
      <dgm:prSet presAssocID="{A21E0A4A-A421-4095-BE24-D0D2C6A735B3}" presName="composite" presStyleCnt="0"/>
      <dgm:spPr/>
    </dgm:pt>
    <dgm:pt modelId="{EB193D9F-F353-4D5A-BC50-FE00CA582E33}" type="pres">
      <dgm:prSet presAssocID="{A21E0A4A-A421-4095-BE24-D0D2C6A735B3}" presName="background" presStyleLbl="node0" presStyleIdx="0" presStyleCnt="3"/>
      <dgm:spPr/>
    </dgm:pt>
    <dgm:pt modelId="{BE8043C9-576F-4689-9FFE-12C2A059D55F}" type="pres">
      <dgm:prSet presAssocID="{A21E0A4A-A421-4095-BE24-D0D2C6A735B3}" presName="text" presStyleLbl="fgAcc0" presStyleIdx="0" presStyleCnt="3" custScaleX="118437" custScaleY="165963">
        <dgm:presLayoutVars>
          <dgm:chPref val="3"/>
        </dgm:presLayoutVars>
      </dgm:prSet>
      <dgm:spPr/>
    </dgm:pt>
    <dgm:pt modelId="{AA623FB9-2A22-48D5-BE53-9B937BCB73EA}" type="pres">
      <dgm:prSet presAssocID="{A21E0A4A-A421-4095-BE24-D0D2C6A735B3}" presName="hierChild2" presStyleCnt="0"/>
      <dgm:spPr/>
    </dgm:pt>
    <dgm:pt modelId="{C7370369-B081-4C6D-95D8-59849989245F}" type="pres">
      <dgm:prSet presAssocID="{53B097B2-5BAD-4E1B-AE36-7528308F5B9B}" presName="hierRoot1" presStyleCnt="0"/>
      <dgm:spPr/>
    </dgm:pt>
    <dgm:pt modelId="{D7B0094A-EB07-42CD-8041-9C99F799B055}" type="pres">
      <dgm:prSet presAssocID="{53B097B2-5BAD-4E1B-AE36-7528308F5B9B}" presName="composite" presStyleCnt="0"/>
      <dgm:spPr/>
    </dgm:pt>
    <dgm:pt modelId="{09B0C9F0-B50F-4D7D-AF69-A2350AE7C86A}" type="pres">
      <dgm:prSet presAssocID="{53B097B2-5BAD-4E1B-AE36-7528308F5B9B}" presName="background" presStyleLbl="node0" presStyleIdx="1" presStyleCnt="3"/>
      <dgm:spPr/>
    </dgm:pt>
    <dgm:pt modelId="{C4FAA662-4B38-4B91-99D1-71F271CDCA7F}" type="pres">
      <dgm:prSet presAssocID="{53B097B2-5BAD-4E1B-AE36-7528308F5B9B}" presName="text" presStyleLbl="fgAcc0" presStyleIdx="1" presStyleCnt="3" custScaleX="111120" custScaleY="154357">
        <dgm:presLayoutVars>
          <dgm:chPref val="3"/>
        </dgm:presLayoutVars>
      </dgm:prSet>
      <dgm:spPr/>
    </dgm:pt>
    <dgm:pt modelId="{326F06E5-62ED-464E-AF1B-402F543B5D20}" type="pres">
      <dgm:prSet presAssocID="{53B097B2-5BAD-4E1B-AE36-7528308F5B9B}" presName="hierChild2" presStyleCnt="0"/>
      <dgm:spPr/>
    </dgm:pt>
    <dgm:pt modelId="{4B9B9887-4955-464E-86A9-F01F73227042}" type="pres">
      <dgm:prSet presAssocID="{7E3CA19C-9F4E-4DD0-A22B-806C55EF14E0}" presName="hierRoot1" presStyleCnt="0"/>
      <dgm:spPr/>
    </dgm:pt>
    <dgm:pt modelId="{72A763DA-3899-45E4-A6F4-E22E6F4BAD49}" type="pres">
      <dgm:prSet presAssocID="{7E3CA19C-9F4E-4DD0-A22B-806C55EF14E0}" presName="composite" presStyleCnt="0"/>
      <dgm:spPr/>
    </dgm:pt>
    <dgm:pt modelId="{197E5058-D788-4014-AE34-D238DF571D27}" type="pres">
      <dgm:prSet presAssocID="{7E3CA19C-9F4E-4DD0-A22B-806C55EF14E0}" presName="background" presStyleLbl="node0" presStyleIdx="2" presStyleCnt="3"/>
      <dgm:spPr/>
    </dgm:pt>
    <dgm:pt modelId="{D0A60821-9C6E-4DB8-9AAD-709BEA5DE349}" type="pres">
      <dgm:prSet presAssocID="{7E3CA19C-9F4E-4DD0-A22B-806C55EF14E0}" presName="text" presStyleLbl="fgAcc0" presStyleIdx="2" presStyleCnt="3" custScaleX="117383" custScaleY="148502">
        <dgm:presLayoutVars>
          <dgm:chPref val="3"/>
        </dgm:presLayoutVars>
      </dgm:prSet>
      <dgm:spPr/>
    </dgm:pt>
    <dgm:pt modelId="{6C74BB6F-0F6D-45BC-A76C-57120CBFD029}" type="pres">
      <dgm:prSet presAssocID="{7E3CA19C-9F4E-4DD0-A22B-806C55EF14E0}" presName="hierChild2" presStyleCnt="0"/>
      <dgm:spPr/>
    </dgm:pt>
  </dgm:ptLst>
  <dgm:cxnLst>
    <dgm:cxn modelId="{9F73002C-C4BA-47C0-90B1-C7614113E515}" srcId="{D7C906D7-30AE-4F72-8676-F750ADC150C8}" destId="{A21E0A4A-A421-4095-BE24-D0D2C6A735B3}" srcOrd="0" destOrd="0" parTransId="{87C3B396-3C6C-4899-A2E9-2050BE385FB7}" sibTransId="{27CD522D-C3AE-42DA-B10B-39F8EADD48E4}"/>
    <dgm:cxn modelId="{E3AFBB4F-8025-4A10-93F3-9D95291B728B}" srcId="{D7C906D7-30AE-4F72-8676-F750ADC150C8}" destId="{7E3CA19C-9F4E-4DD0-A22B-806C55EF14E0}" srcOrd="2" destOrd="0" parTransId="{8D5C774E-014F-47D0-928B-6493EB81F896}" sibTransId="{0F460A08-3824-439B-A989-E2B1CE68F157}"/>
    <dgm:cxn modelId="{D04F3675-5922-4F68-9C91-FDD941D46DD1}" type="presOf" srcId="{7E3CA19C-9F4E-4DD0-A22B-806C55EF14E0}" destId="{D0A60821-9C6E-4DB8-9AAD-709BEA5DE349}" srcOrd="0" destOrd="0" presId="urn:microsoft.com/office/officeart/2005/8/layout/hierarchy1"/>
    <dgm:cxn modelId="{75B7BA7F-E9C6-465E-BF35-30D1B860F460}" type="presOf" srcId="{53B097B2-5BAD-4E1B-AE36-7528308F5B9B}" destId="{C4FAA662-4B38-4B91-99D1-71F271CDCA7F}" srcOrd="0" destOrd="0" presId="urn:microsoft.com/office/officeart/2005/8/layout/hierarchy1"/>
    <dgm:cxn modelId="{35B8868B-38F4-4F3A-AECD-4A294F6992A2}" type="presOf" srcId="{D7C906D7-30AE-4F72-8676-F750ADC150C8}" destId="{E871C07F-4D6A-41BA-8ECB-E3B7AFA27CB3}" srcOrd="0" destOrd="0" presId="urn:microsoft.com/office/officeart/2005/8/layout/hierarchy1"/>
    <dgm:cxn modelId="{0BF3D699-2E81-420A-AD16-82FD10568D54}" srcId="{D7C906D7-30AE-4F72-8676-F750ADC150C8}" destId="{53B097B2-5BAD-4E1B-AE36-7528308F5B9B}" srcOrd="1" destOrd="0" parTransId="{7B689C96-FFB1-4F5B-9F38-3CFAE1AA34E3}" sibTransId="{906685F8-5247-4AC5-9F8B-114BE1FC284D}"/>
    <dgm:cxn modelId="{2C8887D7-58F6-4487-948A-5892BD636657}" type="presOf" srcId="{A21E0A4A-A421-4095-BE24-D0D2C6A735B3}" destId="{BE8043C9-576F-4689-9FFE-12C2A059D55F}" srcOrd="0" destOrd="0" presId="urn:microsoft.com/office/officeart/2005/8/layout/hierarchy1"/>
    <dgm:cxn modelId="{4C2AEE8A-8F58-4930-851C-16891D99ACAE}" type="presParOf" srcId="{E871C07F-4D6A-41BA-8ECB-E3B7AFA27CB3}" destId="{4AE91379-168D-4B81-8DBA-8101473E2AED}" srcOrd="0" destOrd="0" presId="urn:microsoft.com/office/officeart/2005/8/layout/hierarchy1"/>
    <dgm:cxn modelId="{1C31F5E5-4398-4CED-9317-18F34DDBCD37}" type="presParOf" srcId="{4AE91379-168D-4B81-8DBA-8101473E2AED}" destId="{F179A2B8-FBB6-4A5C-BE4D-03CA12172ABF}" srcOrd="0" destOrd="0" presId="urn:microsoft.com/office/officeart/2005/8/layout/hierarchy1"/>
    <dgm:cxn modelId="{EB50B857-C5F6-446D-B62B-2640B355D6D5}" type="presParOf" srcId="{F179A2B8-FBB6-4A5C-BE4D-03CA12172ABF}" destId="{EB193D9F-F353-4D5A-BC50-FE00CA582E33}" srcOrd="0" destOrd="0" presId="urn:microsoft.com/office/officeart/2005/8/layout/hierarchy1"/>
    <dgm:cxn modelId="{CACD569C-AF87-4D58-87BC-D036AA137129}" type="presParOf" srcId="{F179A2B8-FBB6-4A5C-BE4D-03CA12172ABF}" destId="{BE8043C9-576F-4689-9FFE-12C2A059D55F}" srcOrd="1" destOrd="0" presId="urn:microsoft.com/office/officeart/2005/8/layout/hierarchy1"/>
    <dgm:cxn modelId="{5F5E5B3E-6BA7-4194-A678-72DBFC673BE1}" type="presParOf" srcId="{4AE91379-168D-4B81-8DBA-8101473E2AED}" destId="{AA623FB9-2A22-48D5-BE53-9B937BCB73EA}" srcOrd="1" destOrd="0" presId="urn:microsoft.com/office/officeart/2005/8/layout/hierarchy1"/>
    <dgm:cxn modelId="{24DD6C91-96C1-483E-B38A-25E31BA4CA39}" type="presParOf" srcId="{E871C07F-4D6A-41BA-8ECB-E3B7AFA27CB3}" destId="{C7370369-B081-4C6D-95D8-59849989245F}" srcOrd="1" destOrd="0" presId="urn:microsoft.com/office/officeart/2005/8/layout/hierarchy1"/>
    <dgm:cxn modelId="{7E738C82-2415-45B3-ADDB-08C195352DEC}" type="presParOf" srcId="{C7370369-B081-4C6D-95D8-59849989245F}" destId="{D7B0094A-EB07-42CD-8041-9C99F799B055}" srcOrd="0" destOrd="0" presId="urn:microsoft.com/office/officeart/2005/8/layout/hierarchy1"/>
    <dgm:cxn modelId="{971EDDB3-A669-46F9-A800-C47916775F07}" type="presParOf" srcId="{D7B0094A-EB07-42CD-8041-9C99F799B055}" destId="{09B0C9F0-B50F-4D7D-AF69-A2350AE7C86A}" srcOrd="0" destOrd="0" presId="urn:microsoft.com/office/officeart/2005/8/layout/hierarchy1"/>
    <dgm:cxn modelId="{3F275E14-F21A-45E9-BCC0-E60692947ADC}" type="presParOf" srcId="{D7B0094A-EB07-42CD-8041-9C99F799B055}" destId="{C4FAA662-4B38-4B91-99D1-71F271CDCA7F}" srcOrd="1" destOrd="0" presId="urn:microsoft.com/office/officeart/2005/8/layout/hierarchy1"/>
    <dgm:cxn modelId="{6BFF00E1-4805-4651-AB75-1A480554A353}" type="presParOf" srcId="{C7370369-B081-4C6D-95D8-59849989245F}" destId="{326F06E5-62ED-464E-AF1B-402F543B5D20}" srcOrd="1" destOrd="0" presId="urn:microsoft.com/office/officeart/2005/8/layout/hierarchy1"/>
    <dgm:cxn modelId="{FEFB444B-ECAE-49D0-8465-2D52CB91E437}" type="presParOf" srcId="{E871C07F-4D6A-41BA-8ECB-E3B7AFA27CB3}" destId="{4B9B9887-4955-464E-86A9-F01F73227042}" srcOrd="2" destOrd="0" presId="urn:microsoft.com/office/officeart/2005/8/layout/hierarchy1"/>
    <dgm:cxn modelId="{FC736635-77F5-4E3D-94FD-059F49EBADA8}" type="presParOf" srcId="{4B9B9887-4955-464E-86A9-F01F73227042}" destId="{72A763DA-3899-45E4-A6F4-E22E6F4BAD49}" srcOrd="0" destOrd="0" presId="urn:microsoft.com/office/officeart/2005/8/layout/hierarchy1"/>
    <dgm:cxn modelId="{63FE15B7-7478-42A1-97CE-D63405A9FB81}" type="presParOf" srcId="{72A763DA-3899-45E4-A6F4-E22E6F4BAD49}" destId="{197E5058-D788-4014-AE34-D238DF571D27}" srcOrd="0" destOrd="0" presId="urn:microsoft.com/office/officeart/2005/8/layout/hierarchy1"/>
    <dgm:cxn modelId="{73AB7D15-FD26-412F-901C-77443A3DBB1D}" type="presParOf" srcId="{72A763DA-3899-45E4-A6F4-E22E6F4BAD49}" destId="{D0A60821-9C6E-4DB8-9AAD-709BEA5DE349}" srcOrd="1" destOrd="0" presId="urn:microsoft.com/office/officeart/2005/8/layout/hierarchy1"/>
    <dgm:cxn modelId="{895C4175-0657-4A9D-AC4E-9F62A6B9908B}" type="presParOf" srcId="{4B9B9887-4955-464E-86A9-F01F73227042}" destId="{6C74BB6F-0F6D-45BC-A76C-57120CBFD0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427F3-C8E3-4E77-8918-7DFB764AE92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323737-7154-4DDF-87F6-DF3521384F29}">
      <dgm:prSet custT="1"/>
      <dgm:spPr/>
      <dgm:t>
        <a:bodyPr/>
        <a:lstStyle/>
        <a:p>
          <a:pPr algn="ctr"/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Comprender 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el </a:t>
          </a:r>
          <a:r>
            <a:rPr lang="es" sz="2400" b="1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impacto de la tecnología 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en la era digital.</a:t>
          </a:r>
          <a:endParaRPr lang="en-US" sz="2400" dirty="0">
            <a:latin typeface="Aptos" panose="020B0004020202020204" pitchFamily="34" charset="0"/>
          </a:endParaRPr>
        </a:p>
      </dgm:t>
    </dgm:pt>
    <dgm:pt modelId="{2703E8EB-E20B-49BE-B9FB-81B33B14AA7F}" type="parTrans" cxnId="{4AA24AD0-9870-497E-A468-EA18073F406B}">
      <dgm:prSet/>
      <dgm:spPr/>
      <dgm:t>
        <a:bodyPr/>
        <a:lstStyle/>
        <a:p>
          <a:endParaRPr lang="en-US" sz="4400">
            <a:latin typeface="Aptos" panose="020B0004020202020204" pitchFamily="34" charset="0"/>
          </a:endParaRPr>
        </a:p>
      </dgm:t>
    </dgm:pt>
    <dgm:pt modelId="{00101B6F-A01F-4A88-9D2F-D2822EB0D00D}" type="sibTrans" cxnId="{4AA24AD0-9870-497E-A468-EA18073F406B}">
      <dgm:prSet phldrT="1" phldr="0" custT="1"/>
      <dgm:spPr/>
      <dgm:t>
        <a:bodyPr/>
        <a:lstStyle/>
        <a:p>
          <a:r>
            <a:rPr lang="es" sz="5400">
              <a:latin typeface="Aptos" panose="020B0004020202020204" pitchFamily="34" charset="0"/>
            </a:rPr>
            <a:t>1</a:t>
          </a:r>
        </a:p>
      </dgm:t>
    </dgm:pt>
    <dgm:pt modelId="{091E8845-84BE-4F6E-B6AB-61EA74AA9270}">
      <dgm:prSet custT="1"/>
      <dgm:spPr/>
      <dgm:t>
        <a:bodyPr/>
        <a:lstStyle/>
        <a:p>
          <a:pPr algn="ctr"/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Comprenda las </a:t>
          </a:r>
          <a:r>
            <a:rPr lang="es" sz="2400" b="1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distintas técnicas utilizadas en 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los ataques de phishing 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y esté </a:t>
          </a:r>
          <a:r>
            <a:rPr lang="es" sz="2400" b="1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preparado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 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con conocimientos para </a:t>
          </a:r>
          <a:r>
            <a:rPr lang="es" sz="2400" b="1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identificar 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y </a:t>
          </a:r>
          <a:r>
            <a:rPr lang="es" sz="2400" b="1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protegerse 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eficazmente contra estas amenazas cibernéticas.</a:t>
          </a:r>
          <a:endParaRPr lang="en-US" sz="2400" dirty="0">
            <a:latin typeface="Aptos" panose="020B0004020202020204" pitchFamily="34" charset="0"/>
          </a:endParaRPr>
        </a:p>
      </dgm:t>
    </dgm:pt>
    <dgm:pt modelId="{0EE3AA0C-051E-443C-A9EC-6A3FF84919D1}" type="parTrans" cxnId="{283C3B1F-ECCF-46D8-A4E5-6FB8B28E84EB}">
      <dgm:prSet/>
      <dgm:spPr/>
      <dgm:t>
        <a:bodyPr/>
        <a:lstStyle/>
        <a:p>
          <a:endParaRPr lang="en-US" sz="4400">
            <a:latin typeface="Aptos" panose="020B0004020202020204" pitchFamily="34" charset="0"/>
          </a:endParaRPr>
        </a:p>
      </dgm:t>
    </dgm:pt>
    <dgm:pt modelId="{89EB57C3-5CE5-4499-82CD-350AA1D3D738}" type="sibTrans" cxnId="{283C3B1F-ECCF-46D8-A4E5-6FB8B28E84EB}">
      <dgm:prSet phldrT="2" phldr="0" custT="1"/>
      <dgm:spPr/>
      <dgm:t>
        <a:bodyPr/>
        <a:lstStyle/>
        <a:p>
          <a:r>
            <a:rPr lang="es" sz="5400">
              <a:latin typeface="Aptos" panose="020B0004020202020204" pitchFamily="34" charset="0"/>
            </a:rPr>
            <a:t>2</a:t>
          </a:r>
          <a:endParaRPr lang="en-US" sz="5400" dirty="0">
            <a:latin typeface="Aptos" panose="020B0004020202020204" pitchFamily="34" charset="0"/>
          </a:endParaRPr>
        </a:p>
      </dgm:t>
    </dgm:pt>
    <dgm:pt modelId="{DAEA9F49-4283-4A3D-9751-31C90D82A9BA}">
      <dgm:prSet custT="1"/>
      <dgm:spPr/>
      <dgm:t>
        <a:bodyPr/>
        <a:lstStyle/>
        <a:p>
          <a:pPr algn="ctr"/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Comprender la importancia tanto de 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la privacidad de la información 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como </a:t>
          </a:r>
          <a:r>
            <a:rPr lang="es" sz="2400" b="1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de la privacidad de las comunicaciones.</a:t>
          </a:r>
          <a:r>
            <a:rPr lang="es" sz="2400" b="1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 </a:t>
          </a:r>
          <a:r>
            <a:rPr lang="e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en el ámbito digital y adquirir conocimientos y estrategias para salvaguardar la información personal.</a:t>
          </a:r>
          <a:endParaRPr lang="en-US" sz="2400" dirty="0">
            <a:latin typeface="Aptos" panose="020B0004020202020204" pitchFamily="34" charset="0"/>
          </a:endParaRPr>
        </a:p>
      </dgm:t>
    </dgm:pt>
    <dgm:pt modelId="{DFD69D91-23CE-4368-BF03-5DC1B6BDA457}" type="parTrans" cxnId="{4AD0C997-088A-4AFD-BB4A-9D409319D596}">
      <dgm:prSet/>
      <dgm:spPr/>
      <dgm:t>
        <a:bodyPr/>
        <a:lstStyle/>
        <a:p>
          <a:endParaRPr lang="en-US" sz="4400">
            <a:latin typeface="Aptos" panose="020B0004020202020204" pitchFamily="34" charset="0"/>
          </a:endParaRPr>
        </a:p>
      </dgm:t>
    </dgm:pt>
    <dgm:pt modelId="{2C15BB72-7268-460E-90E7-83E578BEC31F}" type="sibTrans" cxnId="{4AD0C997-088A-4AFD-BB4A-9D409319D596}">
      <dgm:prSet phldrT="3" phldr="0" custT="1"/>
      <dgm:spPr/>
      <dgm:t>
        <a:bodyPr/>
        <a:lstStyle/>
        <a:p>
          <a:r>
            <a:rPr lang="es" sz="5400">
              <a:latin typeface="Aptos" panose="020B0004020202020204" pitchFamily="34" charset="0"/>
            </a:rPr>
            <a:t>3</a:t>
          </a:r>
        </a:p>
      </dgm:t>
    </dgm:pt>
    <dgm:pt modelId="{B2241D63-A2F6-4976-9509-5711F5F76415}" type="pres">
      <dgm:prSet presAssocID="{6BA427F3-C8E3-4E77-8918-7DFB764AE922}" presName="Name0" presStyleCnt="0">
        <dgm:presLayoutVars>
          <dgm:animLvl val="lvl"/>
          <dgm:resizeHandles val="exact"/>
        </dgm:presLayoutVars>
      </dgm:prSet>
      <dgm:spPr/>
    </dgm:pt>
    <dgm:pt modelId="{C5DF9D16-9159-4D1C-9949-976D017EB628}" type="pres">
      <dgm:prSet presAssocID="{B2323737-7154-4DDF-87F6-DF3521384F29}" presName="compositeNode" presStyleCnt="0">
        <dgm:presLayoutVars>
          <dgm:bulletEnabled val="1"/>
        </dgm:presLayoutVars>
      </dgm:prSet>
      <dgm:spPr/>
    </dgm:pt>
    <dgm:pt modelId="{36D1206F-745F-4C15-89B4-C4EE371B3239}" type="pres">
      <dgm:prSet presAssocID="{B2323737-7154-4DDF-87F6-DF3521384F29}" presName="bgRect" presStyleLbl="bgAccFollowNode1" presStyleIdx="0" presStyleCnt="3" custScaleY="178002"/>
      <dgm:spPr/>
    </dgm:pt>
    <dgm:pt modelId="{CAF54D67-EFAA-4888-B255-A661A38EA575}" type="pres">
      <dgm:prSet presAssocID="{00101B6F-A01F-4A88-9D2F-D2822EB0D00D}" presName="sibTransNodeCircle" presStyleLbl="alignNode1" presStyleIdx="0" presStyleCnt="6" custLinFactNeighborX="-27341" custLinFactNeighborY="-98693">
        <dgm:presLayoutVars>
          <dgm:chMax val="0"/>
          <dgm:bulletEnabled/>
        </dgm:presLayoutVars>
      </dgm:prSet>
      <dgm:spPr/>
    </dgm:pt>
    <dgm:pt modelId="{FEF73A72-F0C6-4E59-8B49-C0DA879F37C0}" type="pres">
      <dgm:prSet presAssocID="{B2323737-7154-4DDF-87F6-DF3521384F29}" presName="bottomLine" presStyleLbl="alignNode1" presStyleIdx="1" presStyleCnt="6" custLinFactY="-1944600000" custLinFactNeighborX="-240" custLinFactNeighborY="-1944681944">
        <dgm:presLayoutVars/>
      </dgm:prSet>
      <dgm:spPr/>
    </dgm:pt>
    <dgm:pt modelId="{8200CBB7-5620-4EBA-9BE7-1A3186A027B8}" type="pres">
      <dgm:prSet presAssocID="{B2323737-7154-4DDF-87F6-DF3521384F29}" presName="nodeText" presStyleLbl="bgAccFollowNode1" presStyleIdx="0" presStyleCnt="3">
        <dgm:presLayoutVars>
          <dgm:bulletEnabled val="1"/>
        </dgm:presLayoutVars>
      </dgm:prSet>
      <dgm:spPr/>
    </dgm:pt>
    <dgm:pt modelId="{87849C96-F675-4C01-8B2C-E030EA421CBA}" type="pres">
      <dgm:prSet presAssocID="{00101B6F-A01F-4A88-9D2F-D2822EB0D00D}" presName="sibTrans" presStyleCnt="0"/>
      <dgm:spPr/>
    </dgm:pt>
    <dgm:pt modelId="{6DADC5DF-6803-4E0B-984E-00D3292A5BDC}" type="pres">
      <dgm:prSet presAssocID="{091E8845-84BE-4F6E-B6AB-61EA74AA9270}" presName="compositeNode" presStyleCnt="0">
        <dgm:presLayoutVars>
          <dgm:bulletEnabled val="1"/>
        </dgm:presLayoutVars>
      </dgm:prSet>
      <dgm:spPr/>
    </dgm:pt>
    <dgm:pt modelId="{AFD1BB7C-9CC8-4C9D-981E-EC227D135B17}" type="pres">
      <dgm:prSet presAssocID="{091E8845-84BE-4F6E-B6AB-61EA74AA9270}" presName="bgRect" presStyleLbl="bgAccFollowNode1" presStyleIdx="1" presStyleCnt="3" custScaleX="131128" custScaleY="178002"/>
      <dgm:spPr/>
    </dgm:pt>
    <dgm:pt modelId="{5C402072-55E6-4506-8674-1391439E7BF3}" type="pres">
      <dgm:prSet presAssocID="{89EB57C3-5CE5-4499-82CD-350AA1D3D738}" presName="sibTransNodeCircle" presStyleLbl="alignNode1" presStyleIdx="2" presStyleCnt="6" custLinFactY="-11697" custLinFactNeighborX="-12586" custLinFactNeighborY="-100000">
        <dgm:presLayoutVars>
          <dgm:chMax val="0"/>
          <dgm:bulletEnabled/>
        </dgm:presLayoutVars>
      </dgm:prSet>
      <dgm:spPr/>
    </dgm:pt>
    <dgm:pt modelId="{D432FF40-FE5E-4599-8491-D58504A236A7}" type="pres">
      <dgm:prSet presAssocID="{091E8845-84BE-4F6E-B6AB-61EA74AA9270}" presName="bottomLine" presStyleLbl="alignNode1" presStyleIdx="3" presStyleCnt="6" custLinFactY="-1944600000" custLinFactNeighborX="-4777" custLinFactNeighborY="-1944681944">
        <dgm:presLayoutVars/>
      </dgm:prSet>
      <dgm:spPr/>
    </dgm:pt>
    <dgm:pt modelId="{B537DB16-E782-45BF-B926-A7274BC0955B}" type="pres">
      <dgm:prSet presAssocID="{091E8845-84BE-4F6E-B6AB-61EA74AA9270}" presName="nodeText" presStyleLbl="bgAccFollowNode1" presStyleIdx="1" presStyleCnt="3">
        <dgm:presLayoutVars>
          <dgm:bulletEnabled val="1"/>
        </dgm:presLayoutVars>
      </dgm:prSet>
      <dgm:spPr/>
    </dgm:pt>
    <dgm:pt modelId="{EF295506-4AD7-4E9C-9B31-D2273831871E}" type="pres">
      <dgm:prSet presAssocID="{89EB57C3-5CE5-4499-82CD-350AA1D3D738}" presName="sibTrans" presStyleCnt="0"/>
      <dgm:spPr/>
    </dgm:pt>
    <dgm:pt modelId="{79674520-A1C4-49AD-9892-3FF1EB7E2EDC}" type="pres">
      <dgm:prSet presAssocID="{DAEA9F49-4283-4A3D-9751-31C90D82A9BA}" presName="compositeNode" presStyleCnt="0">
        <dgm:presLayoutVars>
          <dgm:bulletEnabled val="1"/>
        </dgm:presLayoutVars>
      </dgm:prSet>
      <dgm:spPr/>
    </dgm:pt>
    <dgm:pt modelId="{6BA6000D-ED78-4FB3-8641-AF745C35B02F}" type="pres">
      <dgm:prSet presAssocID="{DAEA9F49-4283-4A3D-9751-31C90D82A9BA}" presName="bgRect" presStyleLbl="bgAccFollowNode1" presStyleIdx="2" presStyleCnt="3" custScaleY="178002"/>
      <dgm:spPr/>
    </dgm:pt>
    <dgm:pt modelId="{CF8F3178-04C2-439C-B9F6-381FC376D0F5}" type="pres">
      <dgm:prSet presAssocID="{2C15BB72-7268-460E-90E7-83E578BEC31F}" presName="sibTransNodeCircle" presStyleLbl="alignNode1" presStyleIdx="4" presStyleCnt="6" custLinFactY="-11697" custLinFactNeighborX="-186" custLinFactNeighborY="-100000">
        <dgm:presLayoutVars>
          <dgm:chMax val="0"/>
          <dgm:bulletEnabled/>
        </dgm:presLayoutVars>
      </dgm:prSet>
      <dgm:spPr/>
    </dgm:pt>
    <dgm:pt modelId="{EE467275-B887-4AD7-9171-7EFDAC31B406}" type="pres">
      <dgm:prSet presAssocID="{DAEA9F49-4283-4A3D-9751-31C90D82A9BA}" presName="bottomLine" presStyleLbl="alignNode1" presStyleIdx="5" presStyleCnt="6" custLinFactY="-1944600000" custLinFactNeighborX="-2195" custLinFactNeighborY="-1944681944">
        <dgm:presLayoutVars/>
      </dgm:prSet>
      <dgm:spPr/>
    </dgm:pt>
    <dgm:pt modelId="{88A67FFC-0434-40C8-8017-8C377ED63284}" type="pres">
      <dgm:prSet presAssocID="{DAEA9F49-4283-4A3D-9751-31C90D82A9B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83C3B1F-ECCF-46D8-A4E5-6FB8B28E84EB}" srcId="{6BA427F3-C8E3-4E77-8918-7DFB764AE922}" destId="{091E8845-84BE-4F6E-B6AB-61EA74AA9270}" srcOrd="1" destOrd="0" parTransId="{0EE3AA0C-051E-443C-A9EC-6A3FF84919D1}" sibTransId="{89EB57C3-5CE5-4499-82CD-350AA1D3D738}"/>
    <dgm:cxn modelId="{213E8E35-7863-4F0A-AA25-5399727A3DB6}" type="presOf" srcId="{B2323737-7154-4DDF-87F6-DF3521384F29}" destId="{8200CBB7-5620-4EBA-9BE7-1A3186A027B8}" srcOrd="1" destOrd="0" presId="urn:microsoft.com/office/officeart/2016/7/layout/BasicLinearProcessNumbered"/>
    <dgm:cxn modelId="{551EC35C-E62C-4DB6-8ECE-596C342EED91}" type="presOf" srcId="{00101B6F-A01F-4A88-9D2F-D2822EB0D00D}" destId="{CAF54D67-EFAA-4888-B255-A661A38EA575}" srcOrd="0" destOrd="0" presId="urn:microsoft.com/office/officeart/2016/7/layout/BasicLinearProcessNumbered"/>
    <dgm:cxn modelId="{D699D657-0AFE-4474-A57D-2ADD880B7642}" type="presOf" srcId="{091E8845-84BE-4F6E-B6AB-61EA74AA9270}" destId="{AFD1BB7C-9CC8-4C9D-981E-EC227D135B17}" srcOrd="0" destOrd="0" presId="urn:microsoft.com/office/officeart/2016/7/layout/BasicLinearProcessNumbered"/>
    <dgm:cxn modelId="{7A58045A-BA9B-49CD-8280-665079ECB4CD}" type="presOf" srcId="{2C15BB72-7268-460E-90E7-83E578BEC31F}" destId="{CF8F3178-04C2-439C-B9F6-381FC376D0F5}" srcOrd="0" destOrd="0" presId="urn:microsoft.com/office/officeart/2016/7/layout/BasicLinearProcessNumbered"/>
    <dgm:cxn modelId="{4143A481-73BA-4969-A5FA-254FA841237E}" type="presOf" srcId="{B2323737-7154-4DDF-87F6-DF3521384F29}" destId="{36D1206F-745F-4C15-89B4-C4EE371B3239}" srcOrd="0" destOrd="0" presId="urn:microsoft.com/office/officeart/2016/7/layout/BasicLinearProcessNumbered"/>
    <dgm:cxn modelId="{4AD0C997-088A-4AFD-BB4A-9D409319D596}" srcId="{6BA427F3-C8E3-4E77-8918-7DFB764AE922}" destId="{DAEA9F49-4283-4A3D-9751-31C90D82A9BA}" srcOrd="2" destOrd="0" parTransId="{DFD69D91-23CE-4368-BF03-5DC1B6BDA457}" sibTransId="{2C15BB72-7268-460E-90E7-83E578BEC31F}"/>
    <dgm:cxn modelId="{30B1E19E-56BC-4DB1-B2A6-EFA4F43AB64E}" type="presOf" srcId="{DAEA9F49-4283-4A3D-9751-31C90D82A9BA}" destId="{88A67FFC-0434-40C8-8017-8C377ED63284}" srcOrd="1" destOrd="0" presId="urn:microsoft.com/office/officeart/2016/7/layout/BasicLinearProcessNumbered"/>
    <dgm:cxn modelId="{134B97A1-8E1D-4C5F-A528-CC992E60840C}" type="presOf" srcId="{89EB57C3-5CE5-4499-82CD-350AA1D3D738}" destId="{5C402072-55E6-4506-8674-1391439E7BF3}" srcOrd="0" destOrd="0" presId="urn:microsoft.com/office/officeart/2016/7/layout/BasicLinearProcessNumbered"/>
    <dgm:cxn modelId="{2E82B3B2-0843-49C6-A66F-EA9243016D66}" type="presOf" srcId="{6BA427F3-C8E3-4E77-8918-7DFB764AE922}" destId="{B2241D63-A2F6-4976-9509-5711F5F76415}" srcOrd="0" destOrd="0" presId="urn:microsoft.com/office/officeart/2016/7/layout/BasicLinearProcessNumbered"/>
    <dgm:cxn modelId="{4AA24AD0-9870-497E-A468-EA18073F406B}" srcId="{6BA427F3-C8E3-4E77-8918-7DFB764AE922}" destId="{B2323737-7154-4DDF-87F6-DF3521384F29}" srcOrd="0" destOrd="0" parTransId="{2703E8EB-E20B-49BE-B9FB-81B33B14AA7F}" sibTransId="{00101B6F-A01F-4A88-9D2F-D2822EB0D00D}"/>
    <dgm:cxn modelId="{0B7AF6E1-8739-4612-AB4F-3652E8875751}" type="presOf" srcId="{091E8845-84BE-4F6E-B6AB-61EA74AA9270}" destId="{B537DB16-E782-45BF-B926-A7274BC0955B}" srcOrd="1" destOrd="0" presId="urn:microsoft.com/office/officeart/2016/7/layout/BasicLinearProcessNumbered"/>
    <dgm:cxn modelId="{AFECE1F7-2FA1-4C07-82BE-F3977FA73017}" type="presOf" srcId="{DAEA9F49-4283-4A3D-9751-31C90D82A9BA}" destId="{6BA6000D-ED78-4FB3-8641-AF745C35B02F}" srcOrd="0" destOrd="0" presId="urn:microsoft.com/office/officeart/2016/7/layout/BasicLinearProcessNumbered"/>
    <dgm:cxn modelId="{3B8C0188-A436-4D63-BF53-7B0441741528}" type="presParOf" srcId="{B2241D63-A2F6-4976-9509-5711F5F76415}" destId="{C5DF9D16-9159-4D1C-9949-976D017EB628}" srcOrd="0" destOrd="0" presId="urn:microsoft.com/office/officeart/2016/7/layout/BasicLinearProcessNumbered"/>
    <dgm:cxn modelId="{8EB9E154-4493-4F07-87F4-F5E493897F23}" type="presParOf" srcId="{C5DF9D16-9159-4D1C-9949-976D017EB628}" destId="{36D1206F-745F-4C15-89B4-C4EE371B3239}" srcOrd="0" destOrd="0" presId="urn:microsoft.com/office/officeart/2016/7/layout/BasicLinearProcessNumbered"/>
    <dgm:cxn modelId="{FE6F0C2C-7EAA-4A20-B68C-EC9412C53D12}" type="presParOf" srcId="{C5DF9D16-9159-4D1C-9949-976D017EB628}" destId="{CAF54D67-EFAA-4888-B255-A661A38EA575}" srcOrd="1" destOrd="0" presId="urn:microsoft.com/office/officeart/2016/7/layout/BasicLinearProcessNumbered"/>
    <dgm:cxn modelId="{3C2AFE91-8771-4BA9-8F21-6356F71D04AE}" type="presParOf" srcId="{C5DF9D16-9159-4D1C-9949-976D017EB628}" destId="{FEF73A72-F0C6-4E59-8B49-C0DA879F37C0}" srcOrd="2" destOrd="0" presId="urn:microsoft.com/office/officeart/2016/7/layout/BasicLinearProcessNumbered"/>
    <dgm:cxn modelId="{445817C1-AE4F-47CB-8174-0DFDD0F8B3F9}" type="presParOf" srcId="{C5DF9D16-9159-4D1C-9949-976D017EB628}" destId="{8200CBB7-5620-4EBA-9BE7-1A3186A027B8}" srcOrd="3" destOrd="0" presId="urn:microsoft.com/office/officeart/2016/7/layout/BasicLinearProcessNumbered"/>
    <dgm:cxn modelId="{3BD38E22-3421-4ECF-B03E-8249FBDDF80A}" type="presParOf" srcId="{B2241D63-A2F6-4976-9509-5711F5F76415}" destId="{87849C96-F675-4C01-8B2C-E030EA421CBA}" srcOrd="1" destOrd="0" presId="urn:microsoft.com/office/officeart/2016/7/layout/BasicLinearProcessNumbered"/>
    <dgm:cxn modelId="{13FD8998-5308-4D8B-81AC-0F269FF333A9}" type="presParOf" srcId="{B2241D63-A2F6-4976-9509-5711F5F76415}" destId="{6DADC5DF-6803-4E0B-984E-00D3292A5BDC}" srcOrd="2" destOrd="0" presId="urn:microsoft.com/office/officeart/2016/7/layout/BasicLinearProcessNumbered"/>
    <dgm:cxn modelId="{63BC90AA-818F-466C-955C-86FABC56A1B8}" type="presParOf" srcId="{6DADC5DF-6803-4E0B-984E-00D3292A5BDC}" destId="{AFD1BB7C-9CC8-4C9D-981E-EC227D135B17}" srcOrd="0" destOrd="0" presId="urn:microsoft.com/office/officeart/2016/7/layout/BasicLinearProcessNumbered"/>
    <dgm:cxn modelId="{75B1BC9C-6377-4818-ACFF-FB94981E8A6C}" type="presParOf" srcId="{6DADC5DF-6803-4E0B-984E-00D3292A5BDC}" destId="{5C402072-55E6-4506-8674-1391439E7BF3}" srcOrd="1" destOrd="0" presId="urn:microsoft.com/office/officeart/2016/7/layout/BasicLinearProcessNumbered"/>
    <dgm:cxn modelId="{61852110-6BCC-4CCC-BC57-64899184402E}" type="presParOf" srcId="{6DADC5DF-6803-4E0B-984E-00D3292A5BDC}" destId="{D432FF40-FE5E-4599-8491-D58504A236A7}" srcOrd="2" destOrd="0" presId="urn:microsoft.com/office/officeart/2016/7/layout/BasicLinearProcessNumbered"/>
    <dgm:cxn modelId="{9F69DD6F-5315-442C-BF4E-717E21D1E96C}" type="presParOf" srcId="{6DADC5DF-6803-4E0B-984E-00D3292A5BDC}" destId="{B537DB16-E782-45BF-B926-A7274BC0955B}" srcOrd="3" destOrd="0" presId="urn:microsoft.com/office/officeart/2016/7/layout/BasicLinearProcessNumbered"/>
    <dgm:cxn modelId="{010044AD-1DC5-4051-9AC0-B97382E8D349}" type="presParOf" srcId="{B2241D63-A2F6-4976-9509-5711F5F76415}" destId="{EF295506-4AD7-4E9C-9B31-D2273831871E}" srcOrd="3" destOrd="0" presId="urn:microsoft.com/office/officeart/2016/7/layout/BasicLinearProcessNumbered"/>
    <dgm:cxn modelId="{878A2EB2-DE24-43EF-97CF-E9E879BDC56D}" type="presParOf" srcId="{B2241D63-A2F6-4976-9509-5711F5F76415}" destId="{79674520-A1C4-49AD-9892-3FF1EB7E2EDC}" srcOrd="4" destOrd="0" presId="urn:microsoft.com/office/officeart/2016/7/layout/BasicLinearProcessNumbered"/>
    <dgm:cxn modelId="{210CB35C-8EC9-4F67-94E2-CB81DB080197}" type="presParOf" srcId="{79674520-A1C4-49AD-9892-3FF1EB7E2EDC}" destId="{6BA6000D-ED78-4FB3-8641-AF745C35B02F}" srcOrd="0" destOrd="0" presId="urn:microsoft.com/office/officeart/2016/7/layout/BasicLinearProcessNumbered"/>
    <dgm:cxn modelId="{D9B53FD5-6F1F-4554-90F6-79FCD97601DF}" type="presParOf" srcId="{79674520-A1C4-49AD-9892-3FF1EB7E2EDC}" destId="{CF8F3178-04C2-439C-B9F6-381FC376D0F5}" srcOrd="1" destOrd="0" presId="urn:microsoft.com/office/officeart/2016/7/layout/BasicLinearProcessNumbered"/>
    <dgm:cxn modelId="{DD7B40A2-F254-4E2F-B3D7-330727DF419E}" type="presParOf" srcId="{79674520-A1C4-49AD-9892-3FF1EB7E2EDC}" destId="{EE467275-B887-4AD7-9171-7EFDAC31B406}" srcOrd="2" destOrd="0" presId="urn:microsoft.com/office/officeart/2016/7/layout/BasicLinearProcessNumbered"/>
    <dgm:cxn modelId="{B454108D-4B98-46EA-9786-D3998B89FE30}" type="presParOf" srcId="{79674520-A1C4-49AD-9892-3FF1EB7E2EDC}" destId="{88A67FFC-0434-40C8-8017-8C377ED6328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D7A811-7802-4BCE-B668-66E6665BF4F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EC7298-FE56-4A59-993D-E0A264DCC781}">
      <dgm:prSet/>
      <dgm:spPr/>
      <dgm:t>
        <a:bodyPr/>
        <a:lstStyle/>
        <a:p>
          <a:pPr>
            <a:defRPr cap="all"/>
          </a:pPr>
          <a:r>
            <a:rPr lang="es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Al final de este módulo, los participantes podrán:</a:t>
          </a:r>
          <a:endParaRPr lang="en-US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DDEEBBB9-FEA7-415F-86FA-8F72135200C5}" type="parTrans" cxnId="{324E7C75-E668-4283-AE3C-44FD3EF61A1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253FD6C-157E-4D24-804B-57E15CF9A627}" type="sibTrans" cxnId="{324E7C75-E668-4283-AE3C-44FD3EF61A1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480FCDA-C852-484A-B892-C09178FCA747}">
      <dgm:prSet custT="1"/>
      <dgm:spPr/>
      <dgm:t>
        <a:bodyPr/>
        <a:lstStyle/>
        <a:p>
          <a:pPr>
            <a:defRPr cap="all"/>
          </a:pPr>
          <a:r>
            <a:rPr lang="es" sz="3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Comprender la importancia de la privacidad digital en el mundo tecnológico.</a:t>
          </a:r>
          <a:endParaRPr lang="en-US" sz="32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8D4FE2CE-6E5A-4B9B-A278-E25F7F79C39D}" type="parTrans" cxnId="{23272A08-FA11-4631-8A2E-3E943EB26EF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B482C9CC-2E5C-4BDE-ABD9-35CD0422B05D}" type="sibTrans" cxnId="{23272A08-FA11-4631-8A2E-3E943EB26EF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20F7A3B-4F96-450F-8715-81FE9F7402F4}">
      <dgm:prSet/>
      <dgm:spPr/>
      <dgm:t>
        <a:bodyPr/>
        <a:lstStyle/>
        <a:p>
          <a:pPr>
            <a:defRPr cap="all"/>
          </a:pPr>
          <a:r>
            <a:rPr lang="es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Reconocer algunos riesgos que implica la privacidad digital (como el phishing).</a:t>
          </a:r>
          <a:endParaRPr lang="en-US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7AB1399E-F1B0-4485-B03E-1A87A9D3DA20}" type="parTrans" cxnId="{A72AA634-87B3-4523-A94B-14FF3C6EAEA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EDA27F9-A470-49D8-85D5-B6FE2372DF18}" type="sibTrans" cxnId="{A72AA634-87B3-4523-A94B-14FF3C6EAEA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B59F8CB-23B0-4A73-AC29-58A71EE785FC}">
      <dgm:prSet/>
      <dgm:spPr/>
      <dgm:t>
        <a:bodyPr/>
        <a:lstStyle/>
        <a:p>
          <a:pPr>
            <a:defRPr cap="all"/>
          </a:pPr>
          <a:r>
            <a:rPr lang="es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Identifique y aplique estrategias para proteger su información en línea.</a:t>
          </a:r>
          <a:endParaRPr lang="en-US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69ABFAD8-F3EE-4BD6-9102-713C731EB46E}" type="parTrans" cxnId="{6E42E29B-5ACA-4E7A-A9FA-CBF03C7E5B4F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9213E34-91ED-4975-B33A-ADA903BE1513}" type="sibTrans" cxnId="{6E42E29B-5ACA-4E7A-A9FA-CBF03C7E5B4F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5900BD1-6DC8-406C-A6A7-D9C09896AE2F}">
      <dgm:prSet custT="1"/>
      <dgm:spPr/>
      <dgm:t>
        <a:bodyPr/>
        <a:lstStyle/>
        <a:p>
          <a:pPr>
            <a:defRPr cap="all"/>
          </a:pPr>
          <a:r>
            <a:rPr lang="es" sz="3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El módulo tendrá un </a:t>
          </a:r>
          <a:r>
            <a:rPr lang="es" sz="3200" spc="27" dirty="0">
              <a:solidFill>
                <a:schemeClr val="bg1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impacto psicológico importante en nuestras vidas </a:t>
          </a:r>
          <a:r>
            <a:rPr lang="es" sz="3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, porque nos beneficiará tanto </a:t>
          </a:r>
          <a:r>
            <a:rPr lang="es" sz="3200" spc="27" dirty="0">
              <a:solidFill>
                <a:schemeClr val="bg1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a nivel profesional </a:t>
          </a:r>
          <a:r>
            <a:rPr lang="es" sz="3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, aportando nuevas habilidades prescindibles en el mercado laboral, como </a:t>
          </a:r>
          <a:r>
            <a:rPr lang="es" sz="3200" spc="27" dirty="0">
              <a:solidFill>
                <a:schemeClr val="bg1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a nivel personal </a:t>
          </a:r>
          <a:r>
            <a:rPr lang="es" sz="3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.</a:t>
          </a:r>
          <a:endParaRPr lang="en-US" sz="32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C1A85404-FE28-4238-ABDF-87383DDD1A1F}" type="parTrans" cxnId="{28609E6E-336B-434E-AFF8-1131BFF8006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2402DD7-315F-4B00-AF2D-DA42957A441D}" type="sibTrans" cxnId="{28609E6E-336B-434E-AFF8-1131BFF8006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1B96D6AB-D9A0-4B4A-8532-F9C9601E54C2}" type="pres">
      <dgm:prSet presAssocID="{F9D7A811-7802-4BCE-B668-66E6665BF4F1}" presName="Name0" presStyleCnt="0">
        <dgm:presLayoutVars>
          <dgm:dir/>
          <dgm:resizeHandles val="exact"/>
        </dgm:presLayoutVars>
      </dgm:prSet>
      <dgm:spPr/>
    </dgm:pt>
    <dgm:pt modelId="{8BD2ABDB-D8DA-4DCB-A8CB-91266F910D36}" type="pres">
      <dgm:prSet presAssocID="{3DEC7298-FE56-4A59-993D-E0A264DCC781}" presName="node" presStyleLbl="node1" presStyleIdx="0" presStyleCnt="5">
        <dgm:presLayoutVars>
          <dgm:bulletEnabled val="1"/>
        </dgm:presLayoutVars>
      </dgm:prSet>
      <dgm:spPr/>
    </dgm:pt>
    <dgm:pt modelId="{30928BED-E595-4E82-B556-01929B00590E}" type="pres">
      <dgm:prSet presAssocID="{5253FD6C-157E-4D24-804B-57E15CF9A627}" presName="sibTrans" presStyleLbl="sibTrans1D1" presStyleIdx="0" presStyleCnt="4"/>
      <dgm:spPr/>
    </dgm:pt>
    <dgm:pt modelId="{28166E5E-6BC7-44FA-959B-AA571E8033F7}" type="pres">
      <dgm:prSet presAssocID="{5253FD6C-157E-4D24-804B-57E15CF9A627}" presName="connectorText" presStyleLbl="sibTrans1D1" presStyleIdx="0" presStyleCnt="4"/>
      <dgm:spPr/>
    </dgm:pt>
    <dgm:pt modelId="{9F06891F-188C-4929-ACF1-67DC50FDCDC5}" type="pres">
      <dgm:prSet presAssocID="{7480FCDA-C852-484A-B892-C09178FCA747}" presName="node" presStyleLbl="node1" presStyleIdx="1" presStyleCnt="5">
        <dgm:presLayoutVars>
          <dgm:bulletEnabled val="1"/>
        </dgm:presLayoutVars>
      </dgm:prSet>
      <dgm:spPr/>
    </dgm:pt>
    <dgm:pt modelId="{02C9EE20-715F-4BFE-828C-56A8A83FFFEF}" type="pres">
      <dgm:prSet presAssocID="{B482C9CC-2E5C-4BDE-ABD9-35CD0422B05D}" presName="sibTrans" presStyleLbl="sibTrans1D1" presStyleIdx="1" presStyleCnt="4"/>
      <dgm:spPr/>
    </dgm:pt>
    <dgm:pt modelId="{D44BCA18-8468-4DF5-86BE-B290ECF15BAF}" type="pres">
      <dgm:prSet presAssocID="{B482C9CC-2E5C-4BDE-ABD9-35CD0422B05D}" presName="connectorText" presStyleLbl="sibTrans1D1" presStyleIdx="1" presStyleCnt="4"/>
      <dgm:spPr/>
    </dgm:pt>
    <dgm:pt modelId="{0F497C02-EE46-4B91-A461-542680F395F7}" type="pres">
      <dgm:prSet presAssocID="{F20F7A3B-4F96-450F-8715-81FE9F7402F4}" presName="node" presStyleLbl="node1" presStyleIdx="2" presStyleCnt="5">
        <dgm:presLayoutVars>
          <dgm:bulletEnabled val="1"/>
        </dgm:presLayoutVars>
      </dgm:prSet>
      <dgm:spPr/>
    </dgm:pt>
    <dgm:pt modelId="{6F7099E8-F029-4B93-B163-DDB37A0F7175}" type="pres">
      <dgm:prSet presAssocID="{7EDA27F9-A470-49D8-85D5-B6FE2372DF18}" presName="sibTrans" presStyleLbl="sibTrans1D1" presStyleIdx="2" presStyleCnt="4"/>
      <dgm:spPr/>
    </dgm:pt>
    <dgm:pt modelId="{3B5EF5A0-1187-4B75-BF98-C84F509BD65D}" type="pres">
      <dgm:prSet presAssocID="{7EDA27F9-A470-49D8-85D5-B6FE2372DF18}" presName="connectorText" presStyleLbl="sibTrans1D1" presStyleIdx="2" presStyleCnt="4"/>
      <dgm:spPr/>
    </dgm:pt>
    <dgm:pt modelId="{365ED430-E604-436D-BC99-10447608501D}" type="pres">
      <dgm:prSet presAssocID="{3B59F8CB-23B0-4A73-AC29-58A71EE785FC}" presName="node" presStyleLbl="node1" presStyleIdx="3" presStyleCnt="5">
        <dgm:presLayoutVars>
          <dgm:bulletEnabled val="1"/>
        </dgm:presLayoutVars>
      </dgm:prSet>
      <dgm:spPr/>
    </dgm:pt>
    <dgm:pt modelId="{43DE086E-FE6E-4E36-8BE0-38E5CF4C891E}" type="pres">
      <dgm:prSet presAssocID="{39213E34-91ED-4975-B33A-ADA903BE1513}" presName="sibTrans" presStyleLbl="sibTrans1D1" presStyleIdx="3" presStyleCnt="4"/>
      <dgm:spPr/>
    </dgm:pt>
    <dgm:pt modelId="{1664132A-DCAD-42E1-8BCC-936473879FB4}" type="pres">
      <dgm:prSet presAssocID="{39213E34-91ED-4975-B33A-ADA903BE1513}" presName="connectorText" presStyleLbl="sibTrans1D1" presStyleIdx="3" presStyleCnt="4"/>
      <dgm:spPr/>
    </dgm:pt>
    <dgm:pt modelId="{AADC94D3-E264-48EC-9EEE-B640AAEBD080}" type="pres">
      <dgm:prSet presAssocID="{35900BD1-6DC8-406C-A6A7-D9C09896AE2F}" presName="node" presStyleLbl="node1" presStyleIdx="4" presStyleCnt="5" custScaleX="217953">
        <dgm:presLayoutVars>
          <dgm:bulletEnabled val="1"/>
        </dgm:presLayoutVars>
      </dgm:prSet>
      <dgm:spPr/>
    </dgm:pt>
  </dgm:ptLst>
  <dgm:cxnLst>
    <dgm:cxn modelId="{B7915406-B31E-4893-A2C2-7E86F3CC92BF}" type="presOf" srcId="{F9D7A811-7802-4BCE-B668-66E6665BF4F1}" destId="{1B96D6AB-D9A0-4B4A-8532-F9C9601E54C2}" srcOrd="0" destOrd="0" presId="urn:microsoft.com/office/officeart/2016/7/layout/RepeatingBendingProcessNew"/>
    <dgm:cxn modelId="{23272A08-FA11-4631-8A2E-3E943EB26EF0}" srcId="{F9D7A811-7802-4BCE-B668-66E6665BF4F1}" destId="{7480FCDA-C852-484A-B892-C09178FCA747}" srcOrd="1" destOrd="0" parTransId="{8D4FE2CE-6E5A-4B9B-A278-E25F7F79C39D}" sibTransId="{B482C9CC-2E5C-4BDE-ABD9-35CD0422B05D}"/>
    <dgm:cxn modelId="{38610E14-7DD0-41EB-8E0C-4DE461E31607}" type="presOf" srcId="{7EDA27F9-A470-49D8-85D5-B6FE2372DF18}" destId="{3B5EF5A0-1187-4B75-BF98-C84F509BD65D}" srcOrd="1" destOrd="0" presId="urn:microsoft.com/office/officeart/2016/7/layout/RepeatingBendingProcessNew"/>
    <dgm:cxn modelId="{A72AA634-87B3-4523-A94B-14FF3C6EAEA3}" srcId="{F9D7A811-7802-4BCE-B668-66E6665BF4F1}" destId="{F20F7A3B-4F96-450F-8715-81FE9F7402F4}" srcOrd="2" destOrd="0" parTransId="{7AB1399E-F1B0-4485-B03E-1A87A9D3DA20}" sibTransId="{7EDA27F9-A470-49D8-85D5-B6FE2372DF18}"/>
    <dgm:cxn modelId="{FFF5AE40-44CB-43BA-9350-884C36D7E921}" type="presOf" srcId="{5253FD6C-157E-4D24-804B-57E15CF9A627}" destId="{28166E5E-6BC7-44FA-959B-AA571E8033F7}" srcOrd="1" destOrd="0" presId="urn:microsoft.com/office/officeart/2016/7/layout/RepeatingBendingProcessNew"/>
    <dgm:cxn modelId="{EBA89B5D-E75B-40CA-B07F-3D55363FE895}" type="presOf" srcId="{F20F7A3B-4F96-450F-8715-81FE9F7402F4}" destId="{0F497C02-EE46-4B91-A461-542680F395F7}" srcOrd="0" destOrd="0" presId="urn:microsoft.com/office/officeart/2016/7/layout/RepeatingBendingProcessNew"/>
    <dgm:cxn modelId="{28609E6E-336B-434E-AFF8-1131BFF80060}" srcId="{F9D7A811-7802-4BCE-B668-66E6665BF4F1}" destId="{35900BD1-6DC8-406C-A6A7-D9C09896AE2F}" srcOrd="4" destOrd="0" parTransId="{C1A85404-FE28-4238-ABDF-87383DDD1A1F}" sibTransId="{32402DD7-315F-4B00-AF2D-DA42957A441D}"/>
    <dgm:cxn modelId="{324E7C75-E668-4283-AE3C-44FD3EF61A10}" srcId="{F9D7A811-7802-4BCE-B668-66E6665BF4F1}" destId="{3DEC7298-FE56-4A59-993D-E0A264DCC781}" srcOrd="0" destOrd="0" parTransId="{DDEEBBB9-FEA7-415F-86FA-8F72135200C5}" sibTransId="{5253FD6C-157E-4D24-804B-57E15CF9A627}"/>
    <dgm:cxn modelId="{E39F6588-E6D2-4DE7-8DFC-4B4914F06089}" type="presOf" srcId="{7EDA27F9-A470-49D8-85D5-B6FE2372DF18}" destId="{6F7099E8-F029-4B93-B163-DDB37A0F7175}" srcOrd="0" destOrd="0" presId="urn:microsoft.com/office/officeart/2016/7/layout/RepeatingBendingProcessNew"/>
    <dgm:cxn modelId="{E955E190-FD65-4521-B2E0-D648D69D30D2}" type="presOf" srcId="{3B59F8CB-23B0-4A73-AC29-58A71EE785FC}" destId="{365ED430-E604-436D-BC99-10447608501D}" srcOrd="0" destOrd="0" presId="urn:microsoft.com/office/officeart/2016/7/layout/RepeatingBendingProcessNew"/>
    <dgm:cxn modelId="{6CD37A98-6402-4BCD-B5FF-8127A0C092AA}" type="presOf" srcId="{5253FD6C-157E-4D24-804B-57E15CF9A627}" destId="{30928BED-E595-4E82-B556-01929B00590E}" srcOrd="0" destOrd="0" presId="urn:microsoft.com/office/officeart/2016/7/layout/RepeatingBendingProcessNew"/>
    <dgm:cxn modelId="{D4F9B399-8CE9-4AAB-93CF-E3763F16D061}" type="presOf" srcId="{3DEC7298-FE56-4A59-993D-E0A264DCC781}" destId="{8BD2ABDB-D8DA-4DCB-A8CB-91266F910D36}" srcOrd="0" destOrd="0" presId="urn:microsoft.com/office/officeart/2016/7/layout/RepeatingBendingProcessNew"/>
    <dgm:cxn modelId="{C1B3799B-D13A-482A-A1EA-4D6520EDEE35}" type="presOf" srcId="{7480FCDA-C852-484A-B892-C09178FCA747}" destId="{9F06891F-188C-4929-ACF1-67DC50FDCDC5}" srcOrd="0" destOrd="0" presId="urn:microsoft.com/office/officeart/2016/7/layout/RepeatingBendingProcessNew"/>
    <dgm:cxn modelId="{6E42E29B-5ACA-4E7A-A9FA-CBF03C7E5B4F}" srcId="{F9D7A811-7802-4BCE-B668-66E6665BF4F1}" destId="{3B59F8CB-23B0-4A73-AC29-58A71EE785FC}" srcOrd="3" destOrd="0" parTransId="{69ABFAD8-F3EE-4BD6-9102-713C731EB46E}" sibTransId="{39213E34-91ED-4975-B33A-ADA903BE1513}"/>
    <dgm:cxn modelId="{9AF398A5-2E80-48DD-8CDB-A832C4A7AF1A}" type="presOf" srcId="{B482C9CC-2E5C-4BDE-ABD9-35CD0422B05D}" destId="{D44BCA18-8468-4DF5-86BE-B290ECF15BAF}" srcOrd="1" destOrd="0" presId="urn:microsoft.com/office/officeart/2016/7/layout/RepeatingBendingProcessNew"/>
    <dgm:cxn modelId="{C544DEAE-6E66-406C-8E17-C2088D69A000}" type="presOf" srcId="{39213E34-91ED-4975-B33A-ADA903BE1513}" destId="{1664132A-DCAD-42E1-8BCC-936473879FB4}" srcOrd="1" destOrd="0" presId="urn:microsoft.com/office/officeart/2016/7/layout/RepeatingBendingProcessNew"/>
    <dgm:cxn modelId="{3C6C26BA-084C-49D0-B48F-76FB216A02BE}" type="presOf" srcId="{39213E34-91ED-4975-B33A-ADA903BE1513}" destId="{43DE086E-FE6E-4E36-8BE0-38E5CF4C891E}" srcOrd="0" destOrd="0" presId="urn:microsoft.com/office/officeart/2016/7/layout/RepeatingBendingProcessNew"/>
    <dgm:cxn modelId="{30CBA3D1-3AEA-47C2-9C0E-C9BEDAF0ABD0}" type="presOf" srcId="{B482C9CC-2E5C-4BDE-ABD9-35CD0422B05D}" destId="{02C9EE20-715F-4BFE-828C-56A8A83FFFEF}" srcOrd="0" destOrd="0" presId="urn:microsoft.com/office/officeart/2016/7/layout/RepeatingBendingProcessNew"/>
    <dgm:cxn modelId="{DA10EAD1-A88C-4B44-9A3C-70729F0B1553}" type="presOf" srcId="{35900BD1-6DC8-406C-A6A7-D9C09896AE2F}" destId="{AADC94D3-E264-48EC-9EEE-B640AAEBD080}" srcOrd="0" destOrd="0" presId="urn:microsoft.com/office/officeart/2016/7/layout/RepeatingBendingProcessNew"/>
    <dgm:cxn modelId="{3BEAC445-1AB7-4C6C-B5CB-7C0E5720404A}" type="presParOf" srcId="{1B96D6AB-D9A0-4B4A-8532-F9C9601E54C2}" destId="{8BD2ABDB-D8DA-4DCB-A8CB-91266F910D36}" srcOrd="0" destOrd="0" presId="urn:microsoft.com/office/officeart/2016/7/layout/RepeatingBendingProcessNew"/>
    <dgm:cxn modelId="{626E133B-27D7-4EFD-B78D-C3840093332B}" type="presParOf" srcId="{1B96D6AB-D9A0-4B4A-8532-F9C9601E54C2}" destId="{30928BED-E595-4E82-B556-01929B00590E}" srcOrd="1" destOrd="0" presId="urn:microsoft.com/office/officeart/2016/7/layout/RepeatingBendingProcessNew"/>
    <dgm:cxn modelId="{E2FCDE4F-BCA9-44BC-8F45-C831E14B8066}" type="presParOf" srcId="{30928BED-E595-4E82-B556-01929B00590E}" destId="{28166E5E-6BC7-44FA-959B-AA571E8033F7}" srcOrd="0" destOrd="0" presId="urn:microsoft.com/office/officeart/2016/7/layout/RepeatingBendingProcessNew"/>
    <dgm:cxn modelId="{CB7A37E1-5E48-4ADF-9540-19C17FB18A03}" type="presParOf" srcId="{1B96D6AB-D9A0-4B4A-8532-F9C9601E54C2}" destId="{9F06891F-188C-4929-ACF1-67DC50FDCDC5}" srcOrd="2" destOrd="0" presId="urn:microsoft.com/office/officeart/2016/7/layout/RepeatingBendingProcessNew"/>
    <dgm:cxn modelId="{F29A31D1-E233-4D35-866C-067BAB56EC97}" type="presParOf" srcId="{1B96D6AB-D9A0-4B4A-8532-F9C9601E54C2}" destId="{02C9EE20-715F-4BFE-828C-56A8A83FFFEF}" srcOrd="3" destOrd="0" presId="urn:microsoft.com/office/officeart/2016/7/layout/RepeatingBendingProcessNew"/>
    <dgm:cxn modelId="{D898A040-21BE-4682-AE1B-01AF4630F360}" type="presParOf" srcId="{02C9EE20-715F-4BFE-828C-56A8A83FFFEF}" destId="{D44BCA18-8468-4DF5-86BE-B290ECF15BAF}" srcOrd="0" destOrd="0" presId="urn:microsoft.com/office/officeart/2016/7/layout/RepeatingBendingProcessNew"/>
    <dgm:cxn modelId="{B47CD79A-DD40-4207-AB81-6DC43B7CEDE0}" type="presParOf" srcId="{1B96D6AB-D9A0-4B4A-8532-F9C9601E54C2}" destId="{0F497C02-EE46-4B91-A461-542680F395F7}" srcOrd="4" destOrd="0" presId="urn:microsoft.com/office/officeart/2016/7/layout/RepeatingBendingProcessNew"/>
    <dgm:cxn modelId="{3246D750-110B-4386-ADE9-69782E2F3571}" type="presParOf" srcId="{1B96D6AB-D9A0-4B4A-8532-F9C9601E54C2}" destId="{6F7099E8-F029-4B93-B163-DDB37A0F7175}" srcOrd="5" destOrd="0" presId="urn:microsoft.com/office/officeart/2016/7/layout/RepeatingBendingProcessNew"/>
    <dgm:cxn modelId="{786EA82E-E29A-4B9D-86E1-9D65E1A4EE5E}" type="presParOf" srcId="{6F7099E8-F029-4B93-B163-DDB37A0F7175}" destId="{3B5EF5A0-1187-4B75-BF98-C84F509BD65D}" srcOrd="0" destOrd="0" presId="urn:microsoft.com/office/officeart/2016/7/layout/RepeatingBendingProcessNew"/>
    <dgm:cxn modelId="{FE97F310-EC95-43A8-A99B-37247242930F}" type="presParOf" srcId="{1B96D6AB-D9A0-4B4A-8532-F9C9601E54C2}" destId="{365ED430-E604-436D-BC99-10447608501D}" srcOrd="6" destOrd="0" presId="urn:microsoft.com/office/officeart/2016/7/layout/RepeatingBendingProcessNew"/>
    <dgm:cxn modelId="{0C5556D0-37AD-43BE-A7B6-62478C275278}" type="presParOf" srcId="{1B96D6AB-D9A0-4B4A-8532-F9C9601E54C2}" destId="{43DE086E-FE6E-4E36-8BE0-38E5CF4C891E}" srcOrd="7" destOrd="0" presId="urn:microsoft.com/office/officeart/2016/7/layout/RepeatingBendingProcessNew"/>
    <dgm:cxn modelId="{47A4E79F-8A81-461D-93CF-E0B3D398E5A0}" type="presParOf" srcId="{43DE086E-FE6E-4E36-8BE0-38E5CF4C891E}" destId="{1664132A-DCAD-42E1-8BCC-936473879FB4}" srcOrd="0" destOrd="0" presId="urn:microsoft.com/office/officeart/2016/7/layout/RepeatingBendingProcessNew"/>
    <dgm:cxn modelId="{B9B345CE-C709-4360-8961-407E00B126A3}" type="presParOf" srcId="{1B96D6AB-D9A0-4B4A-8532-F9C9601E54C2}" destId="{AADC94D3-E264-48EC-9EEE-B640AAEBD080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56B82-3F71-455E-8DB9-E3DEC847B3A2}">
      <dsp:nvSpPr>
        <dsp:cNvPr id="0" name=""/>
        <dsp:cNvSpPr/>
      </dsp:nvSpPr>
      <dsp:spPr>
        <a:xfrm>
          <a:off x="0" y="2712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EAA06-0DF7-4E53-A2D0-35B2EC9DD721}">
      <dsp:nvSpPr>
        <dsp:cNvPr id="0" name=""/>
        <dsp:cNvSpPr/>
      </dsp:nvSpPr>
      <dsp:spPr>
        <a:xfrm>
          <a:off x="349589" y="262737"/>
          <a:ext cx="635617" cy="6356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81E21-E1EF-4392-93DB-8F368ACD50A4}">
      <dsp:nvSpPr>
        <dsp:cNvPr id="0" name=""/>
        <dsp:cNvSpPr/>
      </dsp:nvSpPr>
      <dsp:spPr>
        <a:xfrm>
          <a:off x="1334797" y="2712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800" b="1" kern="1200" dirty="0">
              <a:latin typeface="Aptos" panose="020B0004020202020204" pitchFamily="34" charset="0"/>
            </a:rPr>
            <a:t>CONTENIDO</a:t>
          </a:r>
          <a:endParaRPr lang="en-US" sz="2800" kern="1200" dirty="0">
            <a:latin typeface="Aptos" panose="020B0004020202020204" pitchFamily="34" charset="0"/>
          </a:endParaRPr>
        </a:p>
      </dsp:txBody>
      <dsp:txXfrm>
        <a:off x="1334797" y="2712"/>
        <a:ext cx="8033100" cy="1155668"/>
      </dsp:txXfrm>
    </dsp:sp>
    <dsp:sp modelId="{26B7E481-560E-49DF-BDA8-476CD04DE364}">
      <dsp:nvSpPr>
        <dsp:cNvPr id="0" name=""/>
        <dsp:cNvSpPr/>
      </dsp:nvSpPr>
      <dsp:spPr>
        <a:xfrm>
          <a:off x="0" y="1447297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BAA04-DC7C-4DFE-B3FB-E97A9B60D659}">
      <dsp:nvSpPr>
        <dsp:cNvPr id="0" name=""/>
        <dsp:cNvSpPr/>
      </dsp:nvSpPr>
      <dsp:spPr>
        <a:xfrm>
          <a:off x="349589" y="1707323"/>
          <a:ext cx="635617" cy="6356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674F7-DF36-4390-BC72-23FA733023E3}">
      <dsp:nvSpPr>
        <dsp:cNvPr id="0" name=""/>
        <dsp:cNvSpPr/>
      </dsp:nvSpPr>
      <dsp:spPr>
        <a:xfrm>
          <a:off x="1334797" y="1447297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kern="1200" dirty="0">
              <a:latin typeface="Aptos" panose="020B0004020202020204" pitchFamily="34" charset="0"/>
            </a:rPr>
            <a:t>Introducción</a:t>
          </a:r>
        </a:p>
      </dsp:txBody>
      <dsp:txXfrm>
        <a:off x="1334797" y="1447297"/>
        <a:ext cx="8033100" cy="1155668"/>
      </dsp:txXfrm>
    </dsp:sp>
    <dsp:sp modelId="{40D17FAC-5618-4B93-BD2E-24D9B68EB3EA}">
      <dsp:nvSpPr>
        <dsp:cNvPr id="0" name=""/>
        <dsp:cNvSpPr/>
      </dsp:nvSpPr>
      <dsp:spPr>
        <a:xfrm>
          <a:off x="0" y="2891883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91F4B-C6A5-4C57-9E73-3809DA822B8F}">
      <dsp:nvSpPr>
        <dsp:cNvPr id="0" name=""/>
        <dsp:cNvSpPr/>
      </dsp:nvSpPr>
      <dsp:spPr>
        <a:xfrm>
          <a:off x="349589" y="3151908"/>
          <a:ext cx="635617" cy="6356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18661-2CEB-4539-912A-A7A6536C3116}">
      <dsp:nvSpPr>
        <dsp:cNvPr id="0" name=""/>
        <dsp:cNvSpPr/>
      </dsp:nvSpPr>
      <dsp:spPr>
        <a:xfrm>
          <a:off x="1334797" y="2891883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Entendiendo la privacidad digital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34797" y="2891883"/>
        <a:ext cx="8033100" cy="1155668"/>
      </dsp:txXfrm>
    </dsp:sp>
    <dsp:sp modelId="{175FEB23-D1B6-4D77-93BE-B778E7FAD066}">
      <dsp:nvSpPr>
        <dsp:cNvPr id="0" name=""/>
        <dsp:cNvSpPr/>
      </dsp:nvSpPr>
      <dsp:spPr>
        <a:xfrm>
          <a:off x="0" y="4336469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981CF-D820-47B0-A02E-59F284793CFF}">
      <dsp:nvSpPr>
        <dsp:cNvPr id="0" name=""/>
        <dsp:cNvSpPr/>
      </dsp:nvSpPr>
      <dsp:spPr>
        <a:xfrm>
          <a:off x="349589" y="4596494"/>
          <a:ext cx="635617" cy="6356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14C61-53DD-492E-9FD5-987E46145691}">
      <dsp:nvSpPr>
        <dsp:cNvPr id="0" name=""/>
        <dsp:cNvSpPr/>
      </dsp:nvSpPr>
      <dsp:spPr>
        <a:xfrm>
          <a:off x="1334797" y="4336469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Privacidad digital: phishing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34797" y="4336469"/>
        <a:ext cx="8033100" cy="1155668"/>
      </dsp:txXfrm>
    </dsp:sp>
    <dsp:sp modelId="{AC6405E7-549C-4075-9A06-7AC6582F1359}">
      <dsp:nvSpPr>
        <dsp:cNvPr id="0" name=""/>
        <dsp:cNvSpPr/>
      </dsp:nvSpPr>
      <dsp:spPr>
        <a:xfrm>
          <a:off x="0" y="5781054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208B1-9F76-481E-AF11-387E0B50A825}">
      <dsp:nvSpPr>
        <dsp:cNvPr id="0" name=""/>
        <dsp:cNvSpPr/>
      </dsp:nvSpPr>
      <dsp:spPr>
        <a:xfrm>
          <a:off x="349589" y="6041080"/>
          <a:ext cx="635617" cy="6356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3760C-CB76-43A6-B7A6-65295F0D517D}">
      <dsp:nvSpPr>
        <dsp:cNvPr id="0" name=""/>
        <dsp:cNvSpPr/>
      </dsp:nvSpPr>
      <dsp:spPr>
        <a:xfrm>
          <a:off x="1334797" y="5781054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Tipos de privacidad digital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34797" y="5781054"/>
        <a:ext cx="8033100" cy="1155668"/>
      </dsp:txXfrm>
    </dsp:sp>
    <dsp:sp modelId="{B6F4B756-2471-4388-9440-3EAF4C6A783B}">
      <dsp:nvSpPr>
        <dsp:cNvPr id="0" name=""/>
        <dsp:cNvSpPr/>
      </dsp:nvSpPr>
      <dsp:spPr>
        <a:xfrm>
          <a:off x="0" y="7225640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8C997-00F3-478C-85F3-0497CBDEF538}">
      <dsp:nvSpPr>
        <dsp:cNvPr id="0" name=""/>
        <dsp:cNvSpPr/>
      </dsp:nvSpPr>
      <dsp:spPr>
        <a:xfrm>
          <a:off x="349589" y="7485665"/>
          <a:ext cx="635617" cy="6356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B70F2-EE8F-4BCD-B437-83601E2EE8C6}">
      <dsp:nvSpPr>
        <dsp:cNvPr id="0" name=""/>
        <dsp:cNvSpPr/>
      </dsp:nvSpPr>
      <dsp:spPr>
        <a:xfrm>
          <a:off x="1334797" y="7225640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kern="1200" dirty="0">
              <a:latin typeface="Aptos" panose="020B0004020202020204" pitchFamily="34" charset="0"/>
            </a:rPr>
            <a:t>Resumen</a:t>
          </a:r>
        </a:p>
      </dsp:txBody>
      <dsp:txXfrm>
        <a:off x="1334797" y="7225640"/>
        <a:ext cx="8033100" cy="1155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1595C-940F-4853-BA17-8FAEAE300119}">
      <dsp:nvSpPr>
        <dsp:cNvPr id="0" name=""/>
        <dsp:cNvSpPr/>
      </dsp:nvSpPr>
      <dsp:spPr>
        <a:xfrm>
          <a:off x="0" y="4483"/>
          <a:ext cx="16306800" cy="21363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09CF7-3659-4AC9-BBFF-CFE6F7074607}">
      <dsp:nvSpPr>
        <dsp:cNvPr id="0" name=""/>
        <dsp:cNvSpPr/>
      </dsp:nvSpPr>
      <dsp:spPr>
        <a:xfrm>
          <a:off x="646252" y="485167"/>
          <a:ext cx="1176153" cy="11750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AD9CF-F3FF-41E2-85B8-C0C1451D1B28}">
      <dsp:nvSpPr>
        <dsp:cNvPr id="0" name=""/>
        <dsp:cNvSpPr/>
      </dsp:nvSpPr>
      <dsp:spPr>
        <a:xfrm>
          <a:off x="2468658" y="4483"/>
          <a:ext cx="13444070" cy="21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20" tIns="226320" rIns="226320" bIns="22632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600" kern="1200" dirty="0">
              <a:latin typeface="Aptos" panose="020B0004020202020204" pitchFamily="34" charset="0"/>
            </a:rPr>
            <a:t>La privacidad digital no es sólo un concepto, sino un derecho fundamental en nuestro mundo interconectado (</a:t>
          </a:r>
          <a:r>
            <a:rPr lang="es" sz="3600" b="1" kern="1200" dirty="0">
              <a:latin typeface="Aptos" panose="020B0004020202020204" pitchFamily="34" charset="0"/>
            </a:rPr>
            <a:t>artículo 8 de la Carta de Derechos Fundamentales de la Unión Europea</a:t>
          </a:r>
          <a:r>
            <a:rPr lang="es" sz="3600" kern="1200" dirty="0">
              <a:latin typeface="Aptos" panose="020B0004020202020204" pitchFamily="34" charset="0"/>
            </a:rPr>
            <a:t>).</a:t>
          </a:r>
          <a:endParaRPr lang="en-US" sz="3600" kern="1200" dirty="0">
            <a:latin typeface="Aptos" panose="020B0004020202020204" pitchFamily="34" charset="0"/>
          </a:endParaRPr>
        </a:p>
      </dsp:txBody>
      <dsp:txXfrm>
        <a:off x="2468658" y="4483"/>
        <a:ext cx="13444070" cy="2138460"/>
      </dsp:txXfrm>
    </dsp:sp>
    <dsp:sp modelId="{92BEC152-C731-4B64-BDDD-1D21023C74A8}">
      <dsp:nvSpPr>
        <dsp:cNvPr id="0" name=""/>
        <dsp:cNvSpPr/>
      </dsp:nvSpPr>
      <dsp:spPr>
        <a:xfrm>
          <a:off x="0" y="2550269"/>
          <a:ext cx="16306800" cy="21363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AF1C9-7FE3-4CF5-BE9B-3BD0425083F5}">
      <dsp:nvSpPr>
        <dsp:cNvPr id="0" name=""/>
        <dsp:cNvSpPr/>
      </dsp:nvSpPr>
      <dsp:spPr>
        <a:xfrm>
          <a:off x="646252" y="3030953"/>
          <a:ext cx="1176153" cy="11750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5F57F-7ECD-4C89-9247-E07567271F8F}">
      <dsp:nvSpPr>
        <dsp:cNvPr id="0" name=""/>
        <dsp:cNvSpPr/>
      </dsp:nvSpPr>
      <dsp:spPr>
        <a:xfrm>
          <a:off x="2468658" y="2550269"/>
          <a:ext cx="13444070" cy="21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20" tIns="226320" rIns="226320" bIns="22632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600" kern="1200">
              <a:latin typeface="Aptos" panose="020B0004020202020204" pitchFamily="34" charset="0"/>
            </a:rPr>
            <a:t>Nos sumergiremos en la importancia crítica de la privacidad digital en nuestra vida diaria.</a:t>
          </a:r>
          <a:endParaRPr lang="en-US" sz="3600" kern="1200">
            <a:latin typeface="Aptos" panose="020B0004020202020204" pitchFamily="34" charset="0"/>
          </a:endParaRPr>
        </a:p>
      </dsp:txBody>
      <dsp:txXfrm>
        <a:off x="2468658" y="2550269"/>
        <a:ext cx="13444070" cy="2138460"/>
      </dsp:txXfrm>
    </dsp:sp>
    <dsp:sp modelId="{07166F23-EA91-416E-8F69-A26170DAB8E6}">
      <dsp:nvSpPr>
        <dsp:cNvPr id="0" name=""/>
        <dsp:cNvSpPr/>
      </dsp:nvSpPr>
      <dsp:spPr>
        <a:xfrm>
          <a:off x="0" y="5096055"/>
          <a:ext cx="16306800" cy="21363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A013D-D306-4FAB-B724-3BDADEB2542C}">
      <dsp:nvSpPr>
        <dsp:cNvPr id="0" name=""/>
        <dsp:cNvSpPr/>
      </dsp:nvSpPr>
      <dsp:spPr>
        <a:xfrm>
          <a:off x="646884" y="5576739"/>
          <a:ext cx="1176153" cy="11750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783B9-06BD-48D3-B20E-0FBC45BE652D}">
      <dsp:nvSpPr>
        <dsp:cNvPr id="0" name=""/>
        <dsp:cNvSpPr/>
      </dsp:nvSpPr>
      <dsp:spPr>
        <a:xfrm>
          <a:off x="2469921" y="5096055"/>
          <a:ext cx="13444070" cy="21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20" tIns="226320" rIns="226320" bIns="22632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3600" i="1" kern="1200" dirty="0">
              <a:latin typeface="Aptos" panose="020B0004020202020204" pitchFamily="34" charset="0"/>
            </a:rPr>
            <a:t>Observa tu teléfono por un momento y piensa en la cantidad de información privada que contiene, desde chats sociales hasta cuentas bancarias. </a:t>
          </a:r>
          <a:r>
            <a:rPr lang="es" sz="3600" b="1" i="1" kern="1200" dirty="0">
              <a:latin typeface="Aptos" panose="020B0004020202020204" pitchFamily="34" charset="0"/>
            </a:rPr>
            <a:t>Esto conlleva la necesidad de proteger tus datos de manera eficaz y segura </a:t>
          </a:r>
          <a:r>
            <a:rPr lang="es" sz="3600" i="1" kern="1200" dirty="0">
              <a:latin typeface="Aptos" panose="020B0004020202020204" pitchFamily="34" charset="0"/>
            </a:rPr>
            <a:t>.</a:t>
          </a:r>
          <a:endParaRPr lang="en-US" sz="3600" kern="1200" dirty="0">
            <a:latin typeface="Aptos" panose="020B0004020202020204" pitchFamily="34" charset="0"/>
          </a:endParaRPr>
        </a:p>
      </dsp:txBody>
      <dsp:txXfrm>
        <a:off x="2469921" y="5096055"/>
        <a:ext cx="13444070" cy="2138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93D9F-F353-4D5A-BC50-FE00CA582E33}">
      <dsp:nvSpPr>
        <dsp:cNvPr id="0" name=""/>
        <dsp:cNvSpPr/>
      </dsp:nvSpPr>
      <dsp:spPr>
        <a:xfrm>
          <a:off x="3465" y="2121995"/>
          <a:ext cx="3185970" cy="2834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043C9-576F-4689-9FFE-12C2A059D55F}">
      <dsp:nvSpPr>
        <dsp:cNvPr id="0" name=""/>
        <dsp:cNvSpPr/>
      </dsp:nvSpPr>
      <dsp:spPr>
        <a:xfrm>
          <a:off x="302355" y="2405941"/>
          <a:ext cx="3185970" cy="2834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Este módulo tiene como objetivo </a:t>
          </a:r>
          <a:r>
            <a:rPr lang="es" sz="20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mejorar la comprensión de la privacidad digital, proporcionar habilidades prácticas y fomentar un sentido de responsabilidad en la era digital actual.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385387" y="2488973"/>
        <a:ext cx="3019906" cy="2668846"/>
      </dsp:txXfrm>
    </dsp:sp>
    <dsp:sp modelId="{09B0C9F0-B50F-4D7D-AF69-A2350AE7C86A}">
      <dsp:nvSpPr>
        <dsp:cNvPr id="0" name=""/>
        <dsp:cNvSpPr/>
      </dsp:nvSpPr>
      <dsp:spPr>
        <a:xfrm>
          <a:off x="3787216" y="2121995"/>
          <a:ext cx="2989142" cy="2636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AA662-4B38-4B91-99D1-71F271CDCA7F}">
      <dsp:nvSpPr>
        <dsp:cNvPr id="0" name=""/>
        <dsp:cNvSpPr/>
      </dsp:nvSpPr>
      <dsp:spPr>
        <a:xfrm>
          <a:off x="4086106" y="2405941"/>
          <a:ext cx="2989142" cy="2636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Al finalizar el curso, los participantes podrán </a:t>
          </a:r>
          <a:r>
            <a:rPr lang="es" sz="2000" b="1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tomar decisiones bien informadas y educar a otros sobre la importancia de la privacidad digital</a:t>
          </a:r>
          <a:r>
            <a:rPr lang="es" sz="2000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.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4163331" y="2483166"/>
        <a:ext cx="2834692" cy="2482211"/>
      </dsp:txXfrm>
    </dsp:sp>
    <dsp:sp modelId="{197E5058-D788-4014-AE34-D238DF571D27}">
      <dsp:nvSpPr>
        <dsp:cNvPr id="0" name=""/>
        <dsp:cNvSpPr/>
      </dsp:nvSpPr>
      <dsp:spPr>
        <a:xfrm>
          <a:off x="7374138" y="2121995"/>
          <a:ext cx="3157617" cy="2536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60821-9C6E-4DB8-9AAD-709BEA5DE349}">
      <dsp:nvSpPr>
        <dsp:cNvPr id="0" name=""/>
        <dsp:cNvSpPr/>
      </dsp:nvSpPr>
      <dsp:spPr>
        <a:xfrm>
          <a:off x="7673029" y="2405941"/>
          <a:ext cx="3157617" cy="253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Además, los participantes estarán preparados para compartir y difundir información sobre la importancia de la privacidad digital con el resto de la sociedad.</a:t>
          </a:r>
          <a:endParaRPr lang="en-GB" sz="2000" kern="1200" dirty="0">
            <a:latin typeface="Aptos" panose="020B0004020202020204" pitchFamily="34" charset="0"/>
          </a:endParaRPr>
        </a:p>
      </dsp:txBody>
      <dsp:txXfrm>
        <a:off x="7747325" y="2480237"/>
        <a:ext cx="3009025" cy="2388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206F-745F-4C15-89B4-C4EE371B3239}">
      <dsp:nvSpPr>
        <dsp:cNvPr id="0" name=""/>
        <dsp:cNvSpPr/>
      </dsp:nvSpPr>
      <dsp:spPr>
        <a:xfrm>
          <a:off x="3656" y="-1664250"/>
          <a:ext cx="4615451" cy="75957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839" tIns="330200" rIns="35983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Comprender 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el </a:t>
          </a:r>
          <a:r>
            <a:rPr lang="es" sz="2400" b="1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impacto de la tecnología 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en la era digital.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3656" y="1222115"/>
        <a:ext cx="4615451" cy="4557420"/>
      </dsp:txXfrm>
    </dsp:sp>
    <dsp:sp modelId="{CAF54D67-EFAA-4888-B255-A661A38EA575}">
      <dsp:nvSpPr>
        <dsp:cNvPr id="0" name=""/>
        <dsp:cNvSpPr/>
      </dsp:nvSpPr>
      <dsp:spPr>
        <a:xfrm>
          <a:off x="1321293" y="0"/>
          <a:ext cx="1280160" cy="1280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6" tIns="12700" rIns="99806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400" kern="1200">
              <a:latin typeface="Aptos" panose="020B0004020202020204" pitchFamily="34" charset="0"/>
            </a:rPr>
            <a:t>1</a:t>
          </a:r>
        </a:p>
      </dsp:txBody>
      <dsp:txXfrm>
        <a:off x="1508768" y="187475"/>
        <a:ext cx="905210" cy="905210"/>
      </dsp:txXfrm>
    </dsp:sp>
    <dsp:sp modelId="{FEF73A72-F0C6-4E59-8B49-C0DA879F37C0}">
      <dsp:nvSpPr>
        <dsp:cNvPr id="0" name=""/>
        <dsp:cNvSpPr/>
      </dsp:nvSpPr>
      <dsp:spPr>
        <a:xfrm>
          <a:off x="0" y="1466845"/>
          <a:ext cx="461545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1BB7C-9CC8-4C9D-981E-EC227D135B17}">
      <dsp:nvSpPr>
        <dsp:cNvPr id="0" name=""/>
        <dsp:cNvSpPr/>
      </dsp:nvSpPr>
      <dsp:spPr>
        <a:xfrm>
          <a:off x="5080653" y="-1664250"/>
          <a:ext cx="6052148" cy="75957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839" tIns="330200" rIns="35983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Comprenda las </a:t>
          </a:r>
          <a:r>
            <a:rPr lang="es" sz="2400" b="1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distintas técnicas utilizadas en 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los ataques de phishing 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y esté </a:t>
          </a:r>
          <a:r>
            <a:rPr lang="es" sz="2400" b="1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preparado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 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con conocimientos para </a:t>
          </a:r>
          <a:r>
            <a:rPr lang="es" sz="2400" b="1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identificar 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y </a:t>
          </a:r>
          <a:r>
            <a:rPr lang="es" sz="2400" b="1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protegerse 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eficazmente contra estas amenazas cibernéticas.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5080653" y="1222115"/>
        <a:ext cx="6052148" cy="4557420"/>
      </dsp:txXfrm>
    </dsp:sp>
    <dsp:sp modelId="{5C402072-55E6-4506-8674-1391439E7BF3}">
      <dsp:nvSpPr>
        <dsp:cNvPr id="0" name=""/>
        <dsp:cNvSpPr/>
      </dsp:nvSpPr>
      <dsp:spPr>
        <a:xfrm>
          <a:off x="7305526" y="0"/>
          <a:ext cx="1280160" cy="1280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6" tIns="12700" rIns="99806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400" kern="1200">
              <a:latin typeface="Aptos" panose="020B0004020202020204" pitchFamily="34" charset="0"/>
            </a:rPr>
            <a:t>2</a:t>
          </a:r>
          <a:endParaRPr lang="en-US" sz="5400" kern="1200" dirty="0">
            <a:latin typeface="Aptos" panose="020B0004020202020204" pitchFamily="34" charset="0"/>
          </a:endParaRPr>
        </a:p>
      </dsp:txBody>
      <dsp:txXfrm>
        <a:off x="7493001" y="187475"/>
        <a:ext cx="905210" cy="905210"/>
      </dsp:txXfrm>
    </dsp:sp>
    <dsp:sp modelId="{D432FF40-FE5E-4599-8491-D58504A236A7}">
      <dsp:nvSpPr>
        <dsp:cNvPr id="0" name=""/>
        <dsp:cNvSpPr/>
      </dsp:nvSpPr>
      <dsp:spPr>
        <a:xfrm>
          <a:off x="5578521" y="1466845"/>
          <a:ext cx="461545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6000D-ED78-4FB3-8641-AF745C35B02F}">
      <dsp:nvSpPr>
        <dsp:cNvPr id="0" name=""/>
        <dsp:cNvSpPr/>
      </dsp:nvSpPr>
      <dsp:spPr>
        <a:xfrm>
          <a:off x="11594347" y="-1664250"/>
          <a:ext cx="4615451" cy="75957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839" tIns="330200" rIns="35983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Comprender la importancia tanto de 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la privacidad de la información 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como </a:t>
          </a:r>
          <a:r>
            <a:rPr lang="es" sz="2400" b="1" kern="1200" spc="27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de la privacidad de las comunicaciones.</a:t>
          </a:r>
          <a:r>
            <a:rPr lang="es" sz="2400" b="1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 </a:t>
          </a:r>
          <a:r>
            <a:rPr lang="e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en el ámbito digital y adquirir conocimientos y estrategias para salvaguardar la información personal.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11594347" y="1222115"/>
        <a:ext cx="4615451" cy="4557420"/>
      </dsp:txXfrm>
    </dsp:sp>
    <dsp:sp modelId="{CF8F3178-04C2-439C-B9F6-381FC376D0F5}">
      <dsp:nvSpPr>
        <dsp:cNvPr id="0" name=""/>
        <dsp:cNvSpPr/>
      </dsp:nvSpPr>
      <dsp:spPr>
        <a:xfrm>
          <a:off x="13259611" y="0"/>
          <a:ext cx="1280160" cy="1280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6" tIns="12700" rIns="99806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400" kern="1200">
              <a:latin typeface="Aptos" panose="020B0004020202020204" pitchFamily="34" charset="0"/>
            </a:rPr>
            <a:t>3</a:t>
          </a:r>
        </a:p>
      </dsp:txBody>
      <dsp:txXfrm>
        <a:off x="13447086" y="187475"/>
        <a:ext cx="905210" cy="905210"/>
      </dsp:txXfrm>
    </dsp:sp>
    <dsp:sp modelId="{EE467275-B887-4AD7-9171-7EFDAC31B406}">
      <dsp:nvSpPr>
        <dsp:cNvPr id="0" name=""/>
        <dsp:cNvSpPr/>
      </dsp:nvSpPr>
      <dsp:spPr>
        <a:xfrm>
          <a:off x="11493037" y="1466845"/>
          <a:ext cx="461545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28BED-E595-4E82-B556-01929B00590E}">
      <dsp:nvSpPr>
        <dsp:cNvPr id="0" name=""/>
        <dsp:cNvSpPr/>
      </dsp:nvSpPr>
      <dsp:spPr>
        <a:xfrm>
          <a:off x="4565333" y="1331537"/>
          <a:ext cx="10152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529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ptos" panose="020B0004020202020204" pitchFamily="34" charset="0"/>
          </a:endParaRPr>
        </a:p>
      </dsp:txBody>
      <dsp:txXfrm>
        <a:off x="5046831" y="1372022"/>
        <a:ext cx="52294" cy="10469"/>
      </dsp:txXfrm>
    </dsp:sp>
    <dsp:sp modelId="{8BD2ABDB-D8DA-4DCB-A8CB-91266F910D36}">
      <dsp:nvSpPr>
        <dsp:cNvPr id="0" name=""/>
        <dsp:cNvSpPr/>
      </dsp:nvSpPr>
      <dsp:spPr>
        <a:xfrm>
          <a:off x="19781" y="13051"/>
          <a:ext cx="4547351" cy="2728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24" tIns="233893" rIns="222824" bIns="233893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" sz="3100" kern="1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Al final de este módulo, los participantes podrán:</a:t>
          </a:r>
          <a:endParaRPr lang="en-US" sz="31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19781" y="13051"/>
        <a:ext cx="4547351" cy="2728410"/>
      </dsp:txXfrm>
    </dsp:sp>
    <dsp:sp modelId="{02C9EE20-715F-4BFE-828C-56A8A83FFFEF}">
      <dsp:nvSpPr>
        <dsp:cNvPr id="0" name=""/>
        <dsp:cNvSpPr/>
      </dsp:nvSpPr>
      <dsp:spPr>
        <a:xfrm>
          <a:off x="10158575" y="1331537"/>
          <a:ext cx="10152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5290" y="45720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ptos" panose="020B0004020202020204" pitchFamily="34" charset="0"/>
          </a:endParaRPr>
        </a:p>
      </dsp:txBody>
      <dsp:txXfrm>
        <a:off x="10640073" y="1372022"/>
        <a:ext cx="52294" cy="10469"/>
      </dsp:txXfrm>
    </dsp:sp>
    <dsp:sp modelId="{9F06891F-188C-4929-ACF1-67DC50FDCDC5}">
      <dsp:nvSpPr>
        <dsp:cNvPr id="0" name=""/>
        <dsp:cNvSpPr/>
      </dsp:nvSpPr>
      <dsp:spPr>
        <a:xfrm>
          <a:off x="5613024" y="13051"/>
          <a:ext cx="4547351" cy="272841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24" tIns="233893" rIns="222824" bIns="23389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" sz="3200" kern="1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Comprender la importancia de la privacidad digital en el mundo tecnológico.</a:t>
          </a:r>
          <a:endParaRPr lang="en-US" sz="32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5613024" y="13051"/>
        <a:ext cx="4547351" cy="2728410"/>
      </dsp:txXfrm>
    </dsp:sp>
    <dsp:sp modelId="{6F7099E8-F029-4B93-B163-DDB37A0F7175}">
      <dsp:nvSpPr>
        <dsp:cNvPr id="0" name=""/>
        <dsp:cNvSpPr/>
      </dsp:nvSpPr>
      <dsp:spPr>
        <a:xfrm>
          <a:off x="2293457" y="2739662"/>
          <a:ext cx="11186484" cy="1015290"/>
        </a:xfrm>
        <a:custGeom>
          <a:avLst/>
          <a:gdLst/>
          <a:ahLst/>
          <a:cxnLst/>
          <a:rect l="0" t="0" r="0" b="0"/>
          <a:pathLst>
            <a:path>
              <a:moveTo>
                <a:pt x="11186484" y="0"/>
              </a:moveTo>
              <a:lnTo>
                <a:pt x="11186484" y="524745"/>
              </a:lnTo>
              <a:lnTo>
                <a:pt x="0" y="524745"/>
              </a:lnTo>
              <a:lnTo>
                <a:pt x="0" y="1015290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ptos" panose="020B0004020202020204" pitchFamily="34" charset="0"/>
          </a:endParaRPr>
        </a:p>
      </dsp:txBody>
      <dsp:txXfrm>
        <a:off x="7605818" y="3242073"/>
        <a:ext cx="561763" cy="10469"/>
      </dsp:txXfrm>
    </dsp:sp>
    <dsp:sp modelId="{0F497C02-EE46-4B91-A461-542680F395F7}">
      <dsp:nvSpPr>
        <dsp:cNvPr id="0" name=""/>
        <dsp:cNvSpPr/>
      </dsp:nvSpPr>
      <dsp:spPr>
        <a:xfrm>
          <a:off x="11206266" y="13051"/>
          <a:ext cx="4547351" cy="272841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24" tIns="233893" rIns="222824" bIns="233893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" sz="3100" kern="1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Reconocer algunos riesgos que implica la privacidad digital (como el phishing).</a:t>
          </a:r>
          <a:endParaRPr lang="en-US" sz="31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11206266" y="13051"/>
        <a:ext cx="4547351" cy="2728410"/>
      </dsp:txXfrm>
    </dsp:sp>
    <dsp:sp modelId="{43DE086E-FE6E-4E36-8BE0-38E5CF4C891E}">
      <dsp:nvSpPr>
        <dsp:cNvPr id="0" name=""/>
        <dsp:cNvSpPr/>
      </dsp:nvSpPr>
      <dsp:spPr>
        <a:xfrm>
          <a:off x="4565333" y="5105838"/>
          <a:ext cx="10152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5290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ptos" panose="020B0004020202020204" pitchFamily="34" charset="0"/>
          </a:endParaRPr>
        </a:p>
      </dsp:txBody>
      <dsp:txXfrm>
        <a:off x="5046831" y="5146324"/>
        <a:ext cx="52294" cy="10469"/>
      </dsp:txXfrm>
    </dsp:sp>
    <dsp:sp modelId="{365ED430-E604-436D-BC99-10447608501D}">
      <dsp:nvSpPr>
        <dsp:cNvPr id="0" name=""/>
        <dsp:cNvSpPr/>
      </dsp:nvSpPr>
      <dsp:spPr>
        <a:xfrm>
          <a:off x="19781" y="3787353"/>
          <a:ext cx="4547351" cy="272841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24" tIns="233893" rIns="222824" bIns="233893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" sz="3100" kern="1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Identifique y aplique estrategias para proteger su información en línea.</a:t>
          </a:r>
          <a:endParaRPr lang="en-US" sz="31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19781" y="3787353"/>
        <a:ext cx="4547351" cy="2728410"/>
      </dsp:txXfrm>
    </dsp:sp>
    <dsp:sp modelId="{AADC94D3-E264-48EC-9EEE-B640AAEBD080}">
      <dsp:nvSpPr>
        <dsp:cNvPr id="0" name=""/>
        <dsp:cNvSpPr/>
      </dsp:nvSpPr>
      <dsp:spPr>
        <a:xfrm>
          <a:off x="5613024" y="3787353"/>
          <a:ext cx="9911088" cy="272841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24" tIns="233893" rIns="222824" bIns="23389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" sz="3200" kern="1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El módulo tendrá un </a:t>
          </a:r>
          <a:r>
            <a:rPr lang="es" sz="3200" kern="1200" spc="27" dirty="0">
              <a:solidFill>
                <a:schemeClr val="bg1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impacto psicológico importante en nuestras vidas </a:t>
          </a:r>
          <a:r>
            <a:rPr lang="es" sz="3200" kern="1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, porque nos beneficiará tanto </a:t>
          </a:r>
          <a:r>
            <a:rPr lang="es" sz="3200" kern="1200" spc="27" dirty="0">
              <a:solidFill>
                <a:schemeClr val="bg1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a nivel profesional </a:t>
          </a:r>
          <a:r>
            <a:rPr lang="es" sz="3200" kern="1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, aportando nuevas habilidades prescindibles en el mercado laboral, como </a:t>
          </a:r>
          <a:r>
            <a:rPr lang="es" sz="3200" kern="1200" spc="27" dirty="0">
              <a:solidFill>
                <a:schemeClr val="bg1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a nivel personal </a:t>
          </a:r>
          <a:r>
            <a:rPr lang="es" sz="3200" kern="1200" spc="27" dirty="0">
              <a:solidFill>
                <a:schemeClr val="bg1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.</a:t>
          </a:r>
          <a:endParaRPr lang="en-US" sz="32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5613024" y="3787353"/>
        <a:ext cx="9911088" cy="272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D8D75-2836-4181-9329-B5790E6B916C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641AF-D2C0-43C6-8D2A-3294EB52BF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7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B9E2A-6BBB-43F5-B176-C8B3CC091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B9E2A-6BBB-43F5-B176-C8B3CC091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7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384DA-355A-27CC-8AD9-7ED41F76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2F85A7-F4AC-6A2F-0506-F1E0EC26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D51B71-7BF2-620A-3937-82807B22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B09A74-9F05-4879-BB0A-C07F1A46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22C251-4D2C-2E18-CC4D-80B18D6A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8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1F1AD-0822-2C73-E021-A1EA53C8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E1CF9-711E-EE03-E4DA-A2CBCC3C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B79F4-7975-A02F-2EC4-508F63AF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8F8881-652D-DB01-6C7D-DE15E6CF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0926CE-5C85-22E9-09E2-843E7924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B0CE8-2E64-20E2-832A-F8B4240C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03BEFD-AF56-EA58-F6FE-88659F67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4560F-FB85-BE2A-77D1-BBDB6570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9DD5F1-F4A3-CC14-2DEE-008C82E0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D1B952-F220-D065-D564-0565EB8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9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7783A-9DD7-C4E3-AD6B-955872A4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196882-70C4-4ACD-A99A-A8958E5A9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81A7339-0462-2583-4C7E-AC14D73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BF37404-D5DC-C323-A09F-B9AEE4AD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0DFDEC-94C8-D2B9-E4C1-B4157BA5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7F664F-EF37-8273-B7D4-651E4C5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7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095AE-6105-78F1-2060-8904479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27CB3D-08A6-28E6-E5CC-6CA3B8E4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DB46130-0E02-6AEE-8C22-7CF94ABD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D71381-3FFB-E053-BBC6-8F51278D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012D81-F5D8-0EA8-51F4-E62D77887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4F99924-393C-4DAC-A1A5-FAF5F7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1B93AAC-DCAF-03F5-9D41-8F23D86E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DAFA6F0-510F-667C-5B1E-71A07DA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74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0A2C3-1309-E39C-F52B-6F173933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AC30078-893E-AD52-6A11-5FEF4FC0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7525CC-0C41-2557-55A4-68EED4C4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E560D30-9DB0-99C5-87F3-B1D92533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49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3BDD5FA-2881-49E7-32CF-BBAA7809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D61BAD6-A65B-B251-190E-92B81AB3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5516A2-91C1-AB87-9BDF-6B1A2FE1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10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C7403-C4AC-48AE-104C-45479F92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191FF-4646-6976-D6FD-30BAA8F7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649CDB-6516-E7BA-D5C3-58CA3961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4459A4-AA2C-F367-03E2-3BE4AD0E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A283D1-CD37-D4F4-A8C6-7187D596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0C99CC-FC99-29D9-25D6-E4D14C8F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BFC1D-6001-1628-80DF-CBAA8221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847F74-7C77-2C3E-F740-A0DF1FC5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4A6D59-03F3-C812-9A2F-011C9689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B43DE7-CCBF-0444-DF50-5F5473C1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FE0941-5A87-5E9D-639F-52D6B29B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3772BF-F857-3376-45C2-8C5939BB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04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DD516-2BD2-033D-677D-526721D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60DC75A-6DAA-2E36-844B-1DE924CCF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204487-0394-4899-004D-EB9C938C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C63FC8-5F6F-18C2-A2A1-C1FFC5D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16F04A-2E92-988F-C4DD-2B2C234D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63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796ECB-A4DB-8794-85D8-938ED9135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C68503-5BA6-6368-30A0-244F1FF6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E3C45A-D877-22F6-2D8B-287D0C12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8EE748-128F-28F4-104E-27AF6DA7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1B215F-4C15-F814-EDF8-C7B7402E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1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8087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943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54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75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68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6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1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3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62644E8-10B5-CE49-6891-911654D2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D2063-3934-78F3-5D1C-633EC0F0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50C04B-C414-807B-F073-844A86F4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7083BE-5379-B44F-A80E-0AA6CA3D3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F04C7D-6326-DC64-E752-D539A221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5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40436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r>
              <a:rPr lang="e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Privacidad digital: Introducción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5794" y="2"/>
            <a:ext cx="1732713" cy="886514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23579" y="0"/>
            <a:ext cx="2606102" cy="1439304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374368"/>
            <a:ext cx="239612" cy="829494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753474"/>
            <a:ext cx="2322270" cy="1533527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46642" y="8576860"/>
            <a:ext cx="2657414" cy="1710143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80770" y="9388135"/>
            <a:ext cx="2348910" cy="898868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3" y="1099211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en-US" sz="2100" dirty="0">
                <a:solidFill>
                  <a:prstClr val="black"/>
                </a:solidFill>
                <a:latin typeface="Aptos" panose="02110004020202020204"/>
              </a:rPr>
              <a:t>Building Digital Resilience ​</a:t>
            </a:r>
          </a:p>
          <a:p>
            <a:pPr algn="ctr" defTabSz="1371600"/>
            <a:r>
              <a:rPr lang="en-US" sz="2100" dirty="0">
                <a:solidFill>
                  <a:prstClr val="black"/>
                </a:solidFill>
                <a:latin typeface="Aptos" panose="02110004020202020204"/>
              </a:rPr>
              <a:t>by Making Digital Wellbeing ​</a:t>
            </a:r>
          </a:p>
          <a:p>
            <a:pPr algn="ctr" defTabSz="1371600"/>
            <a:r>
              <a:rPr lang="en-US" sz="2100" dirty="0">
                <a:solidFill>
                  <a:prstClr val="black"/>
                </a:solidFill>
                <a:latin typeface="Aptos" panose="02110004020202020204"/>
              </a:rPr>
              <a:t>and Security Accessible to All​</a:t>
            </a:r>
            <a:br>
              <a:rPr lang="en-US" sz="21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s" sz="1650" dirty="0">
                <a:solidFill>
                  <a:prstClr val="black"/>
                </a:solidFill>
                <a:latin typeface="Aptos" panose="02110004020202020204"/>
              </a:rPr>
              <a:t>2022-2-SK01-KA220-ADU-000096888</a:t>
            </a:r>
            <a:endParaRPr lang="en-GB" sz="21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833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4000" b="1" dirty="0">
                <a:solidFill>
                  <a:srgbClr val="92BAB5"/>
                </a:solidFill>
                <a:latin typeface="Aptos"/>
                <a:ea typeface="Inter"/>
                <a:cs typeface="Inter"/>
                <a:sym typeface="Inter"/>
              </a:rPr>
              <a:t>Licencia libre 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El producto desarrollado aquí como parte del proyecto "</a:t>
            </a: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Building Digital Resilience by Making Digital Wellbeing and Security Accessible </a:t>
            </a:r>
            <a:r>
              <a:rPr lang="en-US" sz="3200">
                <a:latin typeface="Aptos" panose="020B0004020202020204" pitchFamily="34" charset="0"/>
                <a:ea typeface="Inter"/>
                <a:cs typeface="Inter"/>
                <a:sym typeface="Inter"/>
              </a:rPr>
              <a:t>to All </a:t>
            </a:r>
            <a:r>
              <a:rPr lang="es" sz="3200">
                <a:latin typeface="Aptos" panose="020B0004020202020204" pitchFamily="34" charset="0"/>
                <a:ea typeface="Inter"/>
                <a:cs typeface="Inter"/>
                <a:sym typeface="Inter"/>
              </a:rPr>
              <a:t>2022-2-SK01-KA220-ADU-000096888</a:t>
            </a: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" se desarrolló con el apoyo de la Comisión Europea y refleja exclusivamente la opinión del autor. La Comisión Europea no es responsable del contenido de los documentos.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/>
                <a:ea typeface="Inter"/>
                <a:cs typeface="Inter"/>
                <a:sym typeface="Inter"/>
              </a:rPr>
              <a:t>Licencia Creative Commons CC BY- NC SA.</a:t>
            </a:r>
            <a:endParaRPr lang="en-US" sz="3200" dirty="0">
              <a:latin typeface="Aptos"/>
              <a:ea typeface="Inter"/>
              <a:cs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endParaRPr lang="en-US" sz="3200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Esta licencia permite distribuir, remezclar, mejorar y desarrollar la obra, pero sólo de forma no comercial. Al utilizar la obra, así como extractos de ella, se debe : </a:t>
            </a: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Se debe mencionar la fuente y el enlace a la licencia, y mencionar los posibles cambios. Los derechos de autor pertenecen a los autores de los documentos.</a:t>
            </a: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La obra no podrá ser utilizada con fines comerciales.</a:t>
            </a:r>
          </a:p>
          <a:p>
            <a:pPr marL="971550" lvl="1" indent="-514350" algn="just">
              <a:lnSpc>
                <a:spcPts val="2705"/>
              </a:lnSpc>
              <a:spcBef>
                <a:spcPct val="0"/>
              </a:spcBef>
              <a:buFont typeface="+mj-lt"/>
              <a:buAutoNum type="arabicPeriod"/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Si recompone, convierte o amplía la obra, sus contribuciones deben publicarse bajo la misma licencia que el original.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b="1" dirty="0">
                <a:solidFill>
                  <a:srgbClr val="FFAA5A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Descargo de responsabilidad: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Financiado por la Unión Europea. Las opiniones y puntos de vista expresados en este documento son, sin embargo, los de los autores y no reflejan necesariamente los de la Unión Europea o la Agencia Ejecutiva Europea en el Ámbito Educativo y Cultural (EACEA). Ni la Unión Europea ni la EACEA se hacen responsables de las mismas.</a:t>
            </a: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60960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47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6200"/>
            <a:ext cx="6476223" cy="8374689"/>
          </a:xfrm>
        </p:spPr>
        <p:txBody>
          <a:bodyPr>
            <a:normAutofit/>
          </a:bodyPr>
          <a:lstStyle/>
          <a:p>
            <a:pPr algn="r"/>
            <a:r>
              <a:rPr lang="es" sz="6600" dirty="0">
                <a:solidFill>
                  <a:srgbClr val="FFAA5A"/>
                </a:solidFill>
                <a:cs typeface="Calibri Light" panose="020F0302020204030204" pitchFamily="34" charset="0"/>
              </a:rPr>
              <a:t>PRIVACIDAD DIGITAL : </a:t>
            </a:r>
            <a:br>
              <a:rPr lang="en-US" sz="6600" dirty="0">
                <a:cs typeface="Calibri Light" panose="020F0302020204030204" pitchFamily="34" charset="0"/>
              </a:rPr>
            </a:br>
            <a:r>
              <a:rPr lang="es" sz="6600" dirty="0">
                <a:cs typeface="Calibri Light" panose="020F0302020204030204" pitchFamily="34" charset="0"/>
              </a:rPr>
              <a:t>PROTECCIÓN DE LA INFORMACIÓN PRIVADA</a:t>
            </a:r>
            <a:endParaRPr lang="en-US" sz="6600" dirty="0"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92080" y="1698172"/>
            <a:ext cx="0" cy="857636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D9242-E62D-2E9A-A16F-757E78B1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034154"/>
              </p:ext>
            </p:extLst>
          </p:nvPr>
        </p:nvGraphicFramePr>
        <p:xfrm>
          <a:off x="7662803" y="1606201"/>
          <a:ext cx="9367898" cy="838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16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>
                <a:cs typeface="Calibri Light" panose="020F0302020204030204" pitchFamily="34" charset="0"/>
              </a:rPr>
              <a:t>INTRODUCCIÓN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1" y="2135237"/>
            <a:ext cx="10872788" cy="7130208"/>
          </a:xfrm>
        </p:spPr>
        <p:txBody>
          <a:bodyPr>
            <a:normAutofit/>
          </a:bodyPr>
          <a:lstStyle/>
          <a:p>
            <a:pPr algn="just"/>
            <a:r>
              <a:rPr lang="es" sz="3600" dirty="0">
                <a:ea typeface="Times New Roman" panose="02020603050405020304" pitchFamily="18" charset="0"/>
              </a:rPr>
              <a:t>En un mundo dominado por la tecnología, </a:t>
            </a:r>
            <a:r>
              <a:rPr lang="es" sz="3600" b="1" dirty="0">
                <a:ea typeface="Times New Roman" panose="02020603050405020304" pitchFamily="18" charset="0"/>
              </a:rPr>
              <a:t>preservar nuestra privacidad digital es crucial </a:t>
            </a:r>
            <a:r>
              <a:rPr lang="es" sz="3600" dirty="0">
                <a:ea typeface="Times New Roman" panose="02020603050405020304" pitchFamily="18" charset="0"/>
              </a:rPr>
              <a:t>para nuestro bienestar.</a:t>
            </a:r>
          </a:p>
          <a:p>
            <a:pPr algn="just"/>
            <a:r>
              <a:rPr lang="es" sz="3600" dirty="0">
                <a:ea typeface="Times New Roman" panose="02020603050405020304" pitchFamily="18" charset="0"/>
              </a:rPr>
              <a:t>“Bienestar digital: debate sobre la privacidad digital” es un curso inmersivo diseñado para </a:t>
            </a:r>
            <a:r>
              <a:rPr lang="es" sz="3600" b="1" dirty="0">
                <a:ea typeface="Times New Roman" panose="02020603050405020304" pitchFamily="18" charset="0"/>
              </a:rPr>
              <a:t>capacitar a las personas para navegar en el ámbito digital mientras protegen su privacidad </a:t>
            </a:r>
            <a:r>
              <a:rPr lang="es" sz="3600" dirty="0"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s" sz="3600" dirty="0">
                <a:ea typeface="Times New Roman" panose="02020603050405020304" pitchFamily="18" charset="0"/>
              </a:rPr>
              <a:t>Ya sea que usted sea una </a:t>
            </a:r>
            <a:r>
              <a:rPr lang="es" sz="3600" b="1" dirty="0">
                <a:ea typeface="Times New Roman" panose="02020603050405020304" pitchFamily="18" charset="0"/>
              </a:rPr>
              <a:t>persona </a:t>
            </a:r>
            <a:r>
              <a:rPr lang="es" sz="3600" dirty="0">
                <a:ea typeface="Times New Roman" panose="02020603050405020304" pitchFamily="18" charset="0"/>
              </a:rPr>
              <a:t>que busca proteger sus datos personales, un </a:t>
            </a:r>
            <a:r>
              <a:rPr lang="es" sz="3600" b="1" dirty="0">
                <a:ea typeface="Times New Roman" panose="02020603050405020304" pitchFamily="18" charset="0"/>
              </a:rPr>
              <a:t>educador </a:t>
            </a:r>
            <a:r>
              <a:rPr lang="es" sz="3600" dirty="0">
                <a:ea typeface="Times New Roman" panose="02020603050405020304" pitchFamily="18" charset="0"/>
              </a:rPr>
              <a:t>que busca inculcar conciencia sobre la privacidad digital o un </a:t>
            </a:r>
            <a:r>
              <a:rPr lang="es" sz="3600" b="1" dirty="0">
                <a:ea typeface="Times New Roman" panose="02020603050405020304" pitchFamily="18" charset="0"/>
              </a:rPr>
              <a:t>profesional </a:t>
            </a:r>
            <a:r>
              <a:rPr lang="es" sz="3600" dirty="0">
                <a:ea typeface="Times New Roman" panose="02020603050405020304" pitchFamily="18" charset="0"/>
              </a:rPr>
              <a:t>preocupado por la seguridad digital, este curso le proporcionará el conocimiento y las habilidades que necesita.</a:t>
            </a:r>
          </a:p>
        </p:txBody>
      </p:sp>
      <p:pic>
        <p:nvPicPr>
          <p:cNvPr id="2050" name="Picture 2" descr="Privacy | A word cloud featuring &quot;Privacy&quot;. Would appreciate… | Flickr">
            <a:extLst>
              <a:ext uri="{FF2B5EF4-FFF2-40B4-BE49-F238E27FC236}">
                <a16:creationId xmlns:a16="http://schemas.microsoft.com/office/drawing/2014/main" id="{95096B99-B54D-97B2-3275-E24E00C9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1666">
            <a:off x="11398722" y="3788197"/>
            <a:ext cx="7604019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12262632" y="686926"/>
            <a:ext cx="4481848" cy="448184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8F0EBB-169A-9953-0CA4-461697C32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20117"/>
              </p:ext>
            </p:extLst>
          </p:nvPr>
        </p:nvGraphicFramePr>
        <p:xfrm>
          <a:off x="762000" y="2171700"/>
          <a:ext cx="163068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51" y="1730359"/>
            <a:ext cx="4800600" cy="6691745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s" dirty="0">
                <a:solidFill>
                  <a:srgbClr val="FFFFFF"/>
                </a:solidFill>
                <a:cs typeface="Calibri" panose="020F0502020204030204" pitchFamily="34" charset="0"/>
              </a:rPr>
              <a:t>Objetivo del módulo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4" y="3683219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252EFC7-25AC-2A24-2CC5-802CB8741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966903"/>
              </p:ext>
            </p:extLst>
          </p:nvPr>
        </p:nvGraphicFramePr>
        <p:xfrm>
          <a:off x="6616642" y="1394806"/>
          <a:ext cx="10834112" cy="736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19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35493"/>
            <a:ext cx="15773400" cy="170054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s" sz="7800" dirty="0">
                <a:cs typeface="Calibri" panose="020F0502020204030204" pitchFamily="34" charset="0"/>
              </a:rPr>
              <a:t>OBJETIVOS DE APRENDIZAJE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79C04E-CF8B-7ADE-020A-B9466BCF3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848135"/>
              </p:ext>
            </p:extLst>
          </p:nvPr>
        </p:nvGraphicFramePr>
        <p:xfrm>
          <a:off x="1257300" y="4076700"/>
          <a:ext cx="1621345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35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35493"/>
            <a:ext cx="15773400" cy="170054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s" sz="7800" dirty="0">
                <a:cs typeface="Calibri" panose="020F0502020204030204" pitchFamily="34" charset="0"/>
              </a:rPr>
              <a:t>RESULTADOS DEL APRENDIZAJE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1CDE9A-DC01-D8F8-4969-3BAF9DF4C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078082"/>
              </p:ext>
            </p:extLst>
          </p:nvPr>
        </p:nvGraphicFramePr>
        <p:xfrm>
          <a:off x="1257300" y="2743200"/>
          <a:ext cx="15773400" cy="652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69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s" dirty="0">
                <a:cs typeface="Calibri Light" panose="020F0302020204030204" pitchFamily="34" charset="0"/>
              </a:rPr>
              <a:t>Expectativas de los estudiantes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s" sz="4000" b="1" dirty="0">
                <a:solidFill>
                  <a:srgbClr val="FFAA5A"/>
                </a:solidFill>
                <a:cs typeface="Calibri" panose="020F0502020204030204" pitchFamily="34" charset="0"/>
              </a:rPr>
              <a:t>Tareas y responsabilidades de los estudiantes</a:t>
            </a:r>
            <a:endParaRPr lang="en-US" sz="4000" dirty="0">
              <a:solidFill>
                <a:srgbClr val="FFAA5A"/>
              </a:solidFill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s" sz="40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Ejemplos:</a:t>
            </a:r>
          </a:p>
          <a:p>
            <a:pPr>
              <a:spcAft>
                <a:spcPts val="900"/>
              </a:spcAft>
            </a:pPr>
            <a:r>
              <a:rPr lang="es" sz="4000" dirty="0">
                <a:cs typeface="Calibri" panose="020F0502020204030204" pitchFamily="34" charset="0"/>
              </a:rPr>
              <a:t>Se espera que usted dedique aproximadamente... horas a completar este módulo.</a:t>
            </a:r>
          </a:p>
          <a:p>
            <a:pPr>
              <a:spcAft>
                <a:spcPts val="900"/>
              </a:spcAft>
            </a:pPr>
            <a:r>
              <a:rPr lang="es" sz="4000" dirty="0">
                <a:cs typeface="Calibri" panose="020F0502020204030204" pitchFamily="34" charset="0"/>
              </a:rPr>
              <a:t> Para completar completamente este curso, los participantes deben:</a:t>
            </a: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r>
              <a:rPr lang="es" sz="3200" dirty="0">
                <a:cs typeface="Calibri" panose="020F0502020204030204" pitchFamily="34" charset="0"/>
              </a:rPr>
              <a:t>Mira los videos</a:t>
            </a:r>
            <a:endParaRPr lang="sk-SK" sz="3200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r>
              <a:rPr lang="es" sz="32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Ver las presentaciones</a:t>
            </a:r>
            <a:endParaRPr lang="sk-SK" sz="32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r>
              <a:rPr lang="es" sz="32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Completa los cuestionarios y preguntas</a:t>
            </a:r>
            <a:endParaRPr lang="sk-SK" sz="32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r>
              <a:rPr lang="es" sz="32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Entregar la prueba final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z="32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z="32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sz="3200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z="3200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40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4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8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es" dirty="0">
                <a:cs typeface="Calibri Light" panose="020F0302020204030204" pitchFamily="34" charset="0"/>
              </a:rPr>
              <a:t>Expectativas de los estudiantes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s" sz="4400" b="1" dirty="0">
                <a:solidFill>
                  <a:srgbClr val="FFAA5A"/>
                </a:solidFill>
                <a:cs typeface="Calibri" panose="020F0502020204030204" pitchFamily="34" charset="0"/>
              </a:rPr>
              <a:t>Lo que esperamos de usted se divide en tres categorías :</a:t>
            </a:r>
          </a:p>
          <a:p>
            <a:pPr>
              <a:spcAft>
                <a:spcPts val="900"/>
              </a:spcAft>
            </a:pPr>
            <a:r>
              <a:rPr lang="es" sz="4400" b="1" dirty="0">
                <a:cs typeface="Calibri" panose="020F0502020204030204" pitchFamily="34" charset="0"/>
              </a:rPr>
              <a:t>Antes del módulo: </a:t>
            </a:r>
            <a:r>
              <a:rPr lang="es" sz="4400" dirty="0">
                <a:cs typeface="Calibri" panose="020F0502020204030204" pitchFamily="34" charset="0"/>
              </a:rPr>
              <a:t>Lo único necesario es tener habilidades básicas en el uso de la tecnología, y conocer de manera muy general qué es la privacidad digital.</a:t>
            </a:r>
          </a:p>
          <a:p>
            <a:pPr>
              <a:spcAft>
                <a:spcPts val="900"/>
              </a:spcAft>
            </a:pPr>
            <a:r>
              <a:rPr lang="es" sz="4400" dirty="0">
                <a:cs typeface="Calibri" panose="020F0502020204030204" pitchFamily="34" charset="0"/>
              </a:rPr>
              <a:t> </a:t>
            </a:r>
            <a:r>
              <a:rPr lang="es" sz="4400" b="1" dirty="0">
                <a:cs typeface="Calibri" panose="020F0502020204030204" pitchFamily="34" charset="0"/>
              </a:rPr>
              <a:t>Durante el módulo: </a:t>
            </a:r>
            <a:r>
              <a:rPr lang="es" sz="4400" dirty="0">
                <a:cs typeface="Calibri" panose="020F0502020204030204" pitchFamily="34" charset="0"/>
              </a:rPr>
              <a:t>La participación activa en los debates y la realización de las tareas asignadas son esenciales para lograr avances significativos en la privacidad digital.</a:t>
            </a:r>
            <a:endParaRPr lang="sk-SK" sz="44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r>
              <a:rPr lang="es" sz="4400" b="1" dirty="0">
                <a:cs typeface="Calibri" panose="020F0502020204030204" pitchFamily="34" charset="0"/>
              </a:rPr>
              <a:t>Después del módulo: </a:t>
            </a:r>
            <a:r>
              <a:rPr lang="es" sz="4400" dirty="0">
                <a:cs typeface="Calibri" panose="020F0502020204030204" pitchFamily="34" charset="0"/>
              </a:rPr>
              <a:t>Los conocimientos adquiridos podrán ser aplicados tanto en la vida personal como profesional.</a:t>
            </a:r>
          </a:p>
          <a:p>
            <a:pPr>
              <a:spcAft>
                <a:spcPts val="900"/>
              </a:spcAft>
            </a:pPr>
            <a:endParaRPr lang="sk-SK" sz="44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GB" sz="4400" dirty="0">
              <a:cs typeface="Calibri" panose="020F0502020204030204" pitchFamily="34" charset="0"/>
            </a:endParaRP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44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4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6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39A8C05164174D8B0CC0E9EA7C08B6" ma:contentTypeVersion="15" ma:contentTypeDescription="Crear nuevo documento." ma:contentTypeScope="" ma:versionID="f705f402e8dddb31b35b2f3b47b04399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98c73005377d771f87dd7fe60882c455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Props1.xml><?xml version="1.0" encoding="utf-8"?>
<ds:datastoreItem xmlns:ds="http://schemas.openxmlformats.org/officeDocument/2006/customXml" ds:itemID="{9B75C0B5-EE2F-431E-BF4B-5431A25F13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AA55D5-F52B-4075-B95F-3C9B7EC0D55B}"/>
</file>

<file path=customXml/itemProps3.xml><?xml version="1.0" encoding="utf-8"?>
<ds:datastoreItem xmlns:ds="http://schemas.openxmlformats.org/officeDocument/2006/customXml" ds:itemID="{9136EAF3-D975-4142-9AB3-D37ECD84BAF0}">
  <ds:schemaRefs>
    <ds:schemaRef ds:uri="http://schemas.microsoft.com/office/2006/metadata/properties"/>
    <ds:schemaRef ds:uri="http://schemas.microsoft.com/office/infopath/2007/PartnerControls"/>
    <ds:schemaRef ds:uri="48bc9dea-9bf6-49de-a95a-f1fa7fcbbbfa"/>
    <ds:schemaRef ds:uri="86c132ca-d2ce-4f1f-9992-28ad6e1060fc"/>
    <ds:schemaRef ds:uri="c4569630-81ac-4fe0-a81e-3f9a2f8dc51d"/>
    <ds:schemaRef ds:uri="31b0f1b5-1a63-45f8-853b-22b3566b22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832</Words>
  <Application>Microsoft Office PowerPoint</Application>
  <PresentationFormat>Personalizado</PresentationFormat>
  <Paragraphs>76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23" baseType="lpstr">
      <vt:lpstr>Calibri</vt:lpstr>
      <vt:lpstr>Aptos</vt:lpstr>
      <vt:lpstr>Times New Roman</vt:lpstr>
      <vt:lpstr>Inter</vt:lpstr>
      <vt:lpstr>Wingdings</vt:lpstr>
      <vt:lpstr>Calibri Light</vt:lpstr>
      <vt:lpstr>Arial</vt:lpstr>
      <vt:lpstr>Courier New</vt:lpstr>
      <vt:lpstr>Cambria</vt:lpstr>
      <vt:lpstr>Aptos Display</vt:lpstr>
      <vt:lpstr>Office Theme</vt:lpstr>
      <vt:lpstr>Motív Office</vt:lpstr>
      <vt:lpstr>1_Motív Office</vt:lpstr>
      <vt:lpstr>Privacidad digital: Introducción</vt:lpstr>
      <vt:lpstr>PRIVACIDAD DIGITAL :  PROTECCIÓN DE LA INFORMACIÓN PRIVADA</vt:lpstr>
      <vt:lpstr>INTRODUCCIÓN</vt:lpstr>
      <vt:lpstr>Presentación de PowerPoint</vt:lpstr>
      <vt:lpstr>Objetivo del módulo</vt:lpstr>
      <vt:lpstr>OBJETIVOS DE APRENDIZAJE</vt:lpstr>
      <vt:lpstr>RESULTADOS DEL APRENDIZAJE</vt:lpstr>
      <vt:lpstr>Expectativas de los estudiantes</vt:lpstr>
      <vt:lpstr>Expectativas de los estudiantes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DigiWELL_MODULE3_Introduction (1).pptx</dc:title>
  <dc:creator>hola hola</dc:creator>
  <cp:lastModifiedBy>aifed</cp:lastModifiedBy>
  <cp:revision>14</cp:revision>
  <dcterms:created xsi:type="dcterms:W3CDTF">2006-08-16T00:00:00Z</dcterms:created>
  <dcterms:modified xsi:type="dcterms:W3CDTF">2024-10-11T09:41:05Z</dcterms:modified>
  <dc:identifier>DAGLMVXPXw0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