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3"/>
  </p:notesMasterIdLst>
  <p:sldIdLst>
    <p:sldId id="296" r:id="rId5"/>
    <p:sldId id="377" r:id="rId6"/>
    <p:sldId id="261" r:id="rId7"/>
    <p:sldId id="378" r:id="rId8"/>
    <p:sldId id="397" r:id="rId9"/>
    <p:sldId id="398" r:id="rId10"/>
    <p:sldId id="386" r:id="rId11"/>
    <p:sldId id="400" r:id="rId12"/>
    <p:sldId id="401" r:id="rId13"/>
    <p:sldId id="402" r:id="rId14"/>
    <p:sldId id="403" r:id="rId15"/>
    <p:sldId id="404" r:id="rId16"/>
    <p:sldId id="405" r:id="rId17"/>
    <p:sldId id="416" r:id="rId18"/>
    <p:sldId id="417" r:id="rId19"/>
    <p:sldId id="406" r:id="rId20"/>
    <p:sldId id="407" r:id="rId21"/>
    <p:sldId id="408" r:id="rId22"/>
    <p:sldId id="409" r:id="rId23"/>
    <p:sldId id="410" r:id="rId24"/>
    <p:sldId id="411" r:id="rId25"/>
    <p:sldId id="412" r:id="rId26"/>
    <p:sldId id="413" r:id="rId27"/>
    <p:sldId id="384" r:id="rId28"/>
    <p:sldId id="414" r:id="rId29"/>
    <p:sldId id="415" r:id="rId30"/>
    <p:sldId id="284" r:id="rId31"/>
    <p:sldId id="325" r:id="rId32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BAB5"/>
    <a:srgbClr val="FF983B"/>
    <a:srgbClr val="FFAA5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704"/>
  </p:normalViewPr>
  <p:slideViewPr>
    <p:cSldViewPr snapToGrid="0">
      <p:cViewPr varScale="1">
        <p:scale>
          <a:sx n="90" d="100"/>
          <a:sy n="90" d="100"/>
        </p:scale>
        <p:origin x="8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4" Type="http://schemas.openxmlformats.org/officeDocument/2006/relationships/image" Target="../media/image40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4" Type="http://schemas.openxmlformats.org/officeDocument/2006/relationships/image" Target="../media/image4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4" Type="http://schemas.openxmlformats.org/officeDocument/2006/relationships/image" Target="../media/image40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4" Type="http://schemas.openxmlformats.org/officeDocument/2006/relationships/image" Target="../media/image4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43BDDD-C51D-489A-9D83-484E1B007317}" type="doc">
      <dgm:prSet loTypeId="urn:microsoft.com/office/officeart/2008/layout/LinedList" loCatId="list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B708D23-F7BA-4009-8042-F59C4DB86A3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sk-SK" sz="3200" b="1" dirty="0">
              <a:latin typeface="Aptos" panose="020B0004020202020204" pitchFamily="34" charset="0"/>
            </a:rPr>
            <a:t>OBSAH</a:t>
          </a:r>
          <a:endParaRPr lang="en-US" sz="3200" dirty="0">
            <a:latin typeface="Aptos" panose="020B0004020202020204" pitchFamily="34" charset="0"/>
          </a:endParaRPr>
        </a:p>
      </dgm:t>
    </dgm:pt>
    <dgm:pt modelId="{294AC199-2143-4C5C-9F47-99B86156D936}" type="parTrans" cxnId="{014C43CB-3CC6-43CD-B58E-5B4857063AE5}">
      <dgm:prSet/>
      <dgm:spPr/>
      <dgm:t>
        <a:bodyPr/>
        <a:lstStyle/>
        <a:p>
          <a:endParaRPr lang="en-US" sz="2400">
            <a:latin typeface="Aptos" panose="020B0004020202020204" pitchFamily="34" charset="0"/>
          </a:endParaRPr>
        </a:p>
      </dgm:t>
    </dgm:pt>
    <dgm:pt modelId="{2B847863-9BDA-465B-98F6-E4A85A2330AD}" type="sibTrans" cxnId="{014C43CB-3CC6-43CD-B58E-5B4857063AE5}">
      <dgm:prSet/>
      <dgm:spPr/>
      <dgm:t>
        <a:bodyPr/>
        <a:lstStyle/>
        <a:p>
          <a:endParaRPr lang="en-US" sz="2400">
            <a:latin typeface="Aptos" panose="020B0004020202020204" pitchFamily="34" charset="0"/>
          </a:endParaRPr>
        </a:p>
      </dgm:t>
    </dgm:pt>
    <dgm:pt modelId="{FB63ECC2-F2C3-44FF-A373-AFC169BF9AD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sk-SK" sz="2400" b="0" kern="1200" dirty="0">
              <a:latin typeface="Aptos"/>
            </a:rPr>
            <a:t>Internetové </a:t>
          </a:r>
          <a:r>
            <a:rPr lang="sk-SK" sz="2400" b="0" kern="1200" dirty="0" err="1">
              <a:latin typeface="Aptos"/>
            </a:rPr>
            <a:t>bankovníctví</a:t>
          </a:r>
          <a:r>
            <a:rPr lang="sk-SK" sz="2400" b="0" kern="1200" dirty="0">
              <a:latin typeface="Aptos"/>
            </a:rPr>
            <a:t>	</a:t>
          </a:r>
          <a:endParaRPr lang="en-US" sz="2400" b="0" kern="1200" dirty="0">
            <a:latin typeface="Aptos"/>
            <a:ea typeface="+mn-ea"/>
            <a:cs typeface="+mn-cs"/>
          </a:endParaRPr>
        </a:p>
      </dgm:t>
    </dgm:pt>
    <dgm:pt modelId="{0E843898-55EF-4317-A849-6D38A4A6A4F2}" type="parTrans" cxnId="{3102CDD2-1FB6-4CD7-8AAB-7DFE7543CFE2}">
      <dgm:prSet/>
      <dgm:spPr/>
      <dgm:t>
        <a:bodyPr/>
        <a:lstStyle/>
        <a:p>
          <a:endParaRPr lang="en-US" sz="2400">
            <a:latin typeface="Aptos" panose="020B0004020202020204" pitchFamily="34" charset="0"/>
          </a:endParaRPr>
        </a:p>
      </dgm:t>
    </dgm:pt>
    <dgm:pt modelId="{EE950033-B44C-41B2-8F1A-FA46F6CDD9C9}" type="sibTrans" cxnId="{3102CDD2-1FB6-4CD7-8AAB-7DFE7543CFE2}">
      <dgm:prSet/>
      <dgm:spPr/>
      <dgm:t>
        <a:bodyPr/>
        <a:lstStyle/>
        <a:p>
          <a:endParaRPr lang="en-US" sz="2400">
            <a:latin typeface="Aptos" panose="020B0004020202020204" pitchFamily="34" charset="0"/>
          </a:endParaRPr>
        </a:p>
      </dgm:t>
    </dgm:pt>
    <dgm:pt modelId="{579F5918-B840-4DAD-A874-55B063A14ED8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sk-SK" sz="2400" kern="1200" dirty="0">
              <a:latin typeface="Aptos"/>
              <a:cs typeface="Calibri"/>
            </a:rPr>
            <a:t>Výhody a nevýhody  internetového </a:t>
          </a:r>
          <a:r>
            <a:rPr lang="sk-SK" sz="2400" kern="1200" dirty="0" err="1">
              <a:latin typeface="Aptos"/>
              <a:cs typeface="Calibri"/>
            </a:rPr>
            <a:t>bankovníctví</a:t>
          </a:r>
          <a:endParaRPr lang="en-US" sz="2400" kern="1200" dirty="0">
            <a:latin typeface="Aptos"/>
            <a:ea typeface="+mn-ea"/>
            <a:cs typeface="Calibri"/>
          </a:endParaRPr>
        </a:p>
      </dgm:t>
    </dgm:pt>
    <dgm:pt modelId="{6734107E-7D19-4A42-931F-3A5FF1C620B7}" type="parTrans" cxnId="{2CA61305-8D6F-405B-B02D-CED25D02CF64}">
      <dgm:prSet/>
      <dgm:spPr/>
      <dgm:t>
        <a:bodyPr/>
        <a:lstStyle/>
        <a:p>
          <a:endParaRPr lang="en-US" sz="2400">
            <a:latin typeface="Aptos" panose="020B0004020202020204" pitchFamily="34" charset="0"/>
          </a:endParaRPr>
        </a:p>
      </dgm:t>
    </dgm:pt>
    <dgm:pt modelId="{29216139-11BC-4060-BE36-9F1CC7F809DD}" type="sibTrans" cxnId="{2CA61305-8D6F-405B-B02D-CED25D02CF64}">
      <dgm:prSet/>
      <dgm:spPr/>
      <dgm:t>
        <a:bodyPr/>
        <a:lstStyle/>
        <a:p>
          <a:endParaRPr lang="en-US" sz="2400">
            <a:latin typeface="Aptos" panose="020B0004020202020204" pitchFamily="34" charset="0"/>
          </a:endParaRPr>
        </a:p>
      </dgm:t>
    </dgm:pt>
    <dgm:pt modelId="{ADB94454-2E8E-4ED0-8076-D0014D06EE10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sk-SK" sz="2400" kern="1200" dirty="0">
              <a:latin typeface="Aptos"/>
              <a:cs typeface="Calibri"/>
            </a:rPr>
            <a:t>Výhody a nevýhody  </a:t>
          </a:r>
          <a:r>
            <a:rPr lang="sk-SK" sz="2400" kern="1200" dirty="0" err="1">
              <a:latin typeface="Aptos"/>
              <a:cs typeface="Calibri"/>
            </a:rPr>
            <a:t>sociálních</a:t>
          </a:r>
          <a:r>
            <a:rPr lang="sk-SK" sz="2400" kern="1200" dirty="0">
              <a:latin typeface="Aptos"/>
              <a:cs typeface="Calibri"/>
            </a:rPr>
            <a:t> </a:t>
          </a:r>
          <a:r>
            <a:rPr lang="sk-SK" sz="2400" kern="1200" dirty="0" err="1">
              <a:latin typeface="Aptos"/>
              <a:cs typeface="Calibri"/>
            </a:rPr>
            <a:t>sití</a:t>
          </a:r>
          <a:endParaRPr lang="en-US" sz="2400" kern="1200" dirty="0">
            <a:latin typeface="Aptos"/>
            <a:ea typeface="+mn-ea"/>
            <a:cs typeface="Calibri"/>
          </a:endParaRPr>
        </a:p>
      </dgm:t>
    </dgm:pt>
    <dgm:pt modelId="{A1F73035-1984-4496-BF33-81A8AF3D1DFE}" type="parTrans" cxnId="{83D2A868-7914-4223-AC8D-E069710DD3ED}">
      <dgm:prSet/>
      <dgm:spPr/>
      <dgm:t>
        <a:bodyPr/>
        <a:lstStyle/>
        <a:p>
          <a:endParaRPr lang="en-US" sz="2400">
            <a:latin typeface="Aptos" panose="020B0004020202020204" pitchFamily="34" charset="0"/>
          </a:endParaRPr>
        </a:p>
      </dgm:t>
    </dgm:pt>
    <dgm:pt modelId="{028CC942-95C9-49D6-90B9-E424882F2F6E}" type="sibTrans" cxnId="{83D2A868-7914-4223-AC8D-E069710DD3ED}">
      <dgm:prSet/>
      <dgm:spPr/>
      <dgm:t>
        <a:bodyPr/>
        <a:lstStyle/>
        <a:p>
          <a:endParaRPr lang="en-US" sz="2400">
            <a:latin typeface="Aptos" panose="020B0004020202020204" pitchFamily="34" charset="0"/>
          </a:endParaRPr>
        </a:p>
      </dgm:t>
    </dgm:pt>
    <dgm:pt modelId="{18EE8166-CE55-44E4-A91A-16E8D4D1051E}">
      <dgm:prSet custT="1"/>
      <dgm:spPr/>
      <dgm:t>
        <a:bodyPr/>
        <a:lstStyle/>
        <a:p>
          <a:pPr rtl="0"/>
          <a:r>
            <a:rPr lang="cs-CZ" sz="2400" dirty="0"/>
            <a:t>Bezpečnost sociálních sítí závěr</a:t>
          </a:r>
          <a:endParaRPr lang="sk-SK" sz="2400" dirty="0">
            <a:latin typeface="Aptos" panose="020B0004020202020204" pitchFamily="34" charset="0"/>
          </a:endParaRPr>
        </a:p>
      </dgm:t>
    </dgm:pt>
    <dgm:pt modelId="{69D13FB6-8843-4E9F-9F0C-A9E4F30A8AF0}" type="parTrans" cxnId="{203AEE5C-EBC7-4275-B6D6-0D982FC07A6D}">
      <dgm:prSet/>
      <dgm:spPr/>
      <dgm:t>
        <a:bodyPr/>
        <a:lstStyle/>
        <a:p>
          <a:endParaRPr lang="sk-SK"/>
        </a:p>
      </dgm:t>
    </dgm:pt>
    <dgm:pt modelId="{7F1C1768-A306-4822-9992-FDA55034D932}" type="sibTrans" cxnId="{203AEE5C-EBC7-4275-B6D6-0D982FC07A6D}">
      <dgm:prSet/>
      <dgm:spPr/>
      <dgm:t>
        <a:bodyPr/>
        <a:lstStyle/>
        <a:p>
          <a:endParaRPr lang="sk-SK"/>
        </a:p>
      </dgm:t>
    </dgm:pt>
    <dgm:pt modelId="{09EA1CA8-110A-4429-B706-37D486EBD138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sk-SK" sz="2400" kern="1200" dirty="0">
              <a:latin typeface="Aptos"/>
              <a:ea typeface="+mn-ea"/>
              <a:cs typeface="+mn-cs"/>
            </a:rPr>
            <a:t>Osvedčené postupy – Bezpečnosť IB</a:t>
          </a:r>
          <a:endParaRPr lang="en-US" sz="2400" kern="1200" dirty="0">
            <a:latin typeface="Aptos" panose="020B0004020202020204" pitchFamily="34" charset="0"/>
            <a:ea typeface="+mn-ea"/>
            <a:cs typeface="+mn-cs"/>
          </a:endParaRPr>
        </a:p>
      </dgm:t>
    </dgm:pt>
    <dgm:pt modelId="{F27A54A6-F2CF-4C55-8CA9-50C364FB2249}" type="parTrans" cxnId="{708801C2-39FD-4531-8B94-DE50F3028CFC}">
      <dgm:prSet/>
      <dgm:spPr/>
      <dgm:t>
        <a:bodyPr/>
        <a:lstStyle/>
        <a:p>
          <a:endParaRPr lang="en-GB"/>
        </a:p>
      </dgm:t>
    </dgm:pt>
    <dgm:pt modelId="{1475EE42-ECF1-4FAA-A988-45EC5C8B3820}" type="sibTrans" cxnId="{708801C2-39FD-4531-8B94-DE50F3028CFC}">
      <dgm:prSet/>
      <dgm:spPr/>
      <dgm:t>
        <a:bodyPr/>
        <a:lstStyle/>
        <a:p>
          <a:endParaRPr lang="en-GB"/>
        </a:p>
      </dgm:t>
    </dgm:pt>
    <dgm:pt modelId="{791449DD-2513-4104-8444-815A0D8E279D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cs-CZ" sz="2400" kern="1200" dirty="0"/>
            <a:t>Osvědčené postupy – Bezpečnost sociálních sítí</a:t>
          </a:r>
          <a:endParaRPr lang="en-US" sz="2400" kern="1200" dirty="0" err="1">
            <a:latin typeface="Aptos"/>
            <a:ea typeface="+mn-ea"/>
            <a:cs typeface="+mn-cs"/>
          </a:endParaRPr>
        </a:p>
      </dgm:t>
    </dgm:pt>
    <dgm:pt modelId="{181DB350-042F-44E0-B8E8-34199B1216E3}" type="parTrans" cxnId="{18D7FFFD-B153-4DDA-B7B2-720B27153734}">
      <dgm:prSet/>
      <dgm:spPr/>
      <dgm:t>
        <a:bodyPr/>
        <a:lstStyle/>
        <a:p>
          <a:endParaRPr lang="en-GB"/>
        </a:p>
      </dgm:t>
    </dgm:pt>
    <dgm:pt modelId="{F561756E-59D4-4573-8AF0-5FCCBD6BF374}" type="sibTrans" cxnId="{18D7FFFD-B153-4DDA-B7B2-720B27153734}">
      <dgm:prSet/>
      <dgm:spPr/>
      <dgm:t>
        <a:bodyPr/>
        <a:lstStyle/>
        <a:p>
          <a:endParaRPr lang="en-GB"/>
        </a:p>
      </dgm:t>
    </dgm:pt>
    <dgm:pt modelId="{11130155-0B0B-4726-897D-31126FE6E09C}">
      <dgm:prSet phldr="0" custT="1"/>
      <dgm:spPr/>
      <dgm:t>
        <a:bodyPr/>
        <a:lstStyle/>
        <a:p>
          <a:pPr rtl="0">
            <a:lnSpc>
              <a:spcPct val="100000"/>
            </a:lnSpc>
          </a:pPr>
          <a:r>
            <a:rPr lang="sk-SK" sz="2400" kern="1200" dirty="0" err="1">
              <a:latin typeface="Aptos"/>
              <a:cs typeface="Calibri"/>
            </a:rPr>
            <a:t>Sociální</a:t>
          </a:r>
          <a:r>
            <a:rPr lang="sk-SK" sz="2400" kern="1200" dirty="0">
              <a:latin typeface="Aptos"/>
              <a:cs typeface="Calibri"/>
            </a:rPr>
            <a:t> </a:t>
          </a:r>
          <a:r>
            <a:rPr lang="sk-SK" sz="2400" kern="1200" dirty="0" err="1">
              <a:latin typeface="Aptos"/>
              <a:cs typeface="Calibri"/>
            </a:rPr>
            <a:t>sít</a:t>
          </a:r>
          <a:r>
            <a:rPr lang="sk-SK" sz="2400" kern="1200" dirty="0" err="1">
              <a:solidFill>
                <a:srgbClr val="000000"/>
              </a:solidFill>
              <a:latin typeface="Aptos" panose="020B0004020202020204" pitchFamily="34" charset="0"/>
              <a:cs typeface="Calibri"/>
            </a:rPr>
            <a:t>ě</a:t>
          </a:r>
          <a:endParaRPr lang="sk-SK" sz="2400" kern="1200" dirty="0">
            <a:latin typeface="Aptos"/>
            <a:cs typeface="Calibri"/>
          </a:endParaRPr>
        </a:p>
      </dgm:t>
    </dgm:pt>
    <dgm:pt modelId="{58938EB6-BFA1-4014-AA13-F3EFD00153D7}" type="parTrans" cxnId="{584A2A9B-FD47-49C5-94C3-DE33D949B3B0}">
      <dgm:prSet/>
      <dgm:spPr/>
      <dgm:t>
        <a:bodyPr/>
        <a:lstStyle/>
        <a:p>
          <a:endParaRPr lang="sk-SK"/>
        </a:p>
      </dgm:t>
    </dgm:pt>
    <dgm:pt modelId="{3BD9E839-B35B-41FB-8BB7-0D5690584AD3}" type="sibTrans" cxnId="{584A2A9B-FD47-49C5-94C3-DE33D949B3B0}">
      <dgm:prSet/>
      <dgm:spPr/>
      <dgm:t>
        <a:bodyPr/>
        <a:lstStyle/>
        <a:p>
          <a:endParaRPr lang="sk-SK"/>
        </a:p>
      </dgm:t>
    </dgm:pt>
    <dgm:pt modelId="{57DC5D38-50BD-4AD2-99A6-EF9100117775}">
      <dgm:prSet phldr="0" custT="1"/>
      <dgm:spPr/>
      <dgm:t>
        <a:bodyPr/>
        <a:lstStyle/>
        <a:p>
          <a:pPr rtl="0">
            <a:lnSpc>
              <a:spcPct val="100000"/>
            </a:lnSpc>
          </a:pPr>
          <a:r>
            <a:rPr lang="sk-SK" sz="2400" kern="1200" dirty="0" err="1">
              <a:solidFill>
                <a:srgbClr val="000000"/>
              </a:solidFill>
              <a:latin typeface="Aptos" panose="020B0004020202020204" pitchFamily="34" charset="0"/>
              <a:cs typeface="Calibri"/>
            </a:rPr>
            <a:t>Bezpečnost</a:t>
          </a:r>
          <a:r>
            <a:rPr lang="sk-SK" sz="2400" kern="1200" dirty="0">
              <a:solidFill>
                <a:srgbClr val="000000"/>
              </a:solidFill>
              <a:latin typeface="Aptos" panose="020B0004020202020204" pitchFamily="34" charset="0"/>
              <a:cs typeface="Calibri"/>
            </a:rPr>
            <a:t> internetového </a:t>
          </a:r>
          <a:r>
            <a:rPr lang="sk-SK" sz="2400" kern="1200" dirty="0" err="1">
              <a:solidFill>
                <a:srgbClr val="000000"/>
              </a:solidFill>
              <a:latin typeface="Aptos" panose="020B0004020202020204" pitchFamily="34" charset="0"/>
              <a:cs typeface="Calibri"/>
            </a:rPr>
            <a:t>bankovnictví</a:t>
          </a:r>
          <a:r>
            <a:rPr lang="sk-SK" sz="2400" kern="1200" dirty="0">
              <a:solidFill>
                <a:srgbClr val="000000"/>
              </a:solidFill>
              <a:latin typeface="Aptos" panose="020B0004020202020204" pitchFamily="34" charset="0"/>
              <a:cs typeface="Calibri"/>
            </a:rPr>
            <a:t> </a:t>
          </a:r>
          <a:r>
            <a:rPr lang="sk-SK" sz="2400" kern="1200" dirty="0" err="1">
              <a:solidFill>
                <a:srgbClr val="000000"/>
              </a:solidFill>
              <a:latin typeface="Aptos" panose="020B0004020202020204" pitchFamily="34" charset="0"/>
              <a:cs typeface="Calibri"/>
            </a:rPr>
            <a:t>závěr</a:t>
          </a:r>
          <a:endParaRPr lang="sk-SK" sz="2400" kern="1200" dirty="0">
            <a:solidFill>
              <a:srgbClr val="000000"/>
            </a:solidFill>
            <a:latin typeface="Aptos" panose="020B0004020202020204" pitchFamily="34" charset="0"/>
            <a:ea typeface="Calibri"/>
            <a:cs typeface="Calibri"/>
          </a:endParaRPr>
        </a:p>
      </dgm:t>
    </dgm:pt>
    <dgm:pt modelId="{83A2DBAB-B9CF-45F0-B311-156E0FF881A8}" type="parTrans" cxnId="{C170A3E4-44CA-462D-B33A-5FDA1CDD0176}">
      <dgm:prSet/>
      <dgm:spPr/>
      <dgm:t>
        <a:bodyPr/>
        <a:lstStyle/>
        <a:p>
          <a:endParaRPr lang="sk-SK"/>
        </a:p>
      </dgm:t>
    </dgm:pt>
    <dgm:pt modelId="{E08347C0-2E70-4D7E-AC99-E8EFF63ABD14}" type="sibTrans" cxnId="{C170A3E4-44CA-462D-B33A-5FDA1CDD0176}">
      <dgm:prSet/>
      <dgm:spPr/>
      <dgm:t>
        <a:bodyPr/>
        <a:lstStyle/>
        <a:p>
          <a:endParaRPr lang="sk-SK"/>
        </a:p>
      </dgm:t>
    </dgm:pt>
    <dgm:pt modelId="{27DDA80A-4EAA-4D66-9B0C-884472597098}" type="pres">
      <dgm:prSet presAssocID="{B243BDDD-C51D-489A-9D83-484E1B007317}" presName="vert0" presStyleCnt="0">
        <dgm:presLayoutVars>
          <dgm:dir/>
          <dgm:animOne val="branch"/>
          <dgm:animLvl val="lvl"/>
        </dgm:presLayoutVars>
      </dgm:prSet>
      <dgm:spPr/>
    </dgm:pt>
    <dgm:pt modelId="{75D8C951-EFFD-4FFC-AF76-CDA07FA13611}" type="pres">
      <dgm:prSet presAssocID="{2B708D23-F7BA-4009-8042-F59C4DB86A34}" presName="thickLine" presStyleLbl="alignNode1" presStyleIdx="0" presStyleCnt="9"/>
      <dgm:spPr/>
    </dgm:pt>
    <dgm:pt modelId="{B42A43A9-44AF-4625-8DA0-09BCE32AAA3B}" type="pres">
      <dgm:prSet presAssocID="{2B708D23-F7BA-4009-8042-F59C4DB86A34}" presName="horz1" presStyleCnt="0"/>
      <dgm:spPr/>
    </dgm:pt>
    <dgm:pt modelId="{6857DFD6-E532-4C2F-8E0F-DDB6EB97F0A2}" type="pres">
      <dgm:prSet presAssocID="{2B708D23-F7BA-4009-8042-F59C4DB86A34}" presName="tx1" presStyleLbl="revTx" presStyleIdx="0" presStyleCnt="9"/>
      <dgm:spPr/>
    </dgm:pt>
    <dgm:pt modelId="{25265A2D-DFAA-476B-B86B-5B46AD100A7D}" type="pres">
      <dgm:prSet presAssocID="{2B708D23-F7BA-4009-8042-F59C4DB86A34}" presName="vert1" presStyleCnt="0"/>
      <dgm:spPr/>
    </dgm:pt>
    <dgm:pt modelId="{BA978681-798E-4E8B-9906-702C602C2001}" type="pres">
      <dgm:prSet presAssocID="{FB63ECC2-F2C3-44FF-A373-AFC169BF9AD1}" presName="thickLine" presStyleLbl="alignNode1" presStyleIdx="1" presStyleCnt="9"/>
      <dgm:spPr/>
    </dgm:pt>
    <dgm:pt modelId="{D56C6F22-FF19-4181-981B-2901566BF9E5}" type="pres">
      <dgm:prSet presAssocID="{FB63ECC2-F2C3-44FF-A373-AFC169BF9AD1}" presName="horz1" presStyleCnt="0"/>
      <dgm:spPr/>
    </dgm:pt>
    <dgm:pt modelId="{CCC219AF-C8D7-4CA7-AF96-133CB193B538}" type="pres">
      <dgm:prSet presAssocID="{FB63ECC2-F2C3-44FF-A373-AFC169BF9AD1}" presName="tx1" presStyleLbl="revTx" presStyleIdx="1" presStyleCnt="9"/>
      <dgm:spPr/>
    </dgm:pt>
    <dgm:pt modelId="{0897EE1B-CBD1-403C-8A81-4D615CFDDEEF}" type="pres">
      <dgm:prSet presAssocID="{FB63ECC2-F2C3-44FF-A373-AFC169BF9AD1}" presName="vert1" presStyleCnt="0"/>
      <dgm:spPr/>
    </dgm:pt>
    <dgm:pt modelId="{9B43BAE5-18C7-477B-B28A-7E020CBF5F7B}" type="pres">
      <dgm:prSet presAssocID="{579F5918-B840-4DAD-A874-55B063A14ED8}" presName="thickLine" presStyleLbl="alignNode1" presStyleIdx="2" presStyleCnt="9"/>
      <dgm:spPr/>
    </dgm:pt>
    <dgm:pt modelId="{0B4067AB-CD46-4ECA-BEE7-829EDC4A5CCF}" type="pres">
      <dgm:prSet presAssocID="{579F5918-B840-4DAD-A874-55B063A14ED8}" presName="horz1" presStyleCnt="0"/>
      <dgm:spPr/>
    </dgm:pt>
    <dgm:pt modelId="{E4558840-8C6C-481B-8684-6366253DF07C}" type="pres">
      <dgm:prSet presAssocID="{579F5918-B840-4DAD-A874-55B063A14ED8}" presName="tx1" presStyleLbl="revTx" presStyleIdx="2" presStyleCnt="9"/>
      <dgm:spPr/>
    </dgm:pt>
    <dgm:pt modelId="{54BBA686-F1E4-44DA-B734-11637E00264E}" type="pres">
      <dgm:prSet presAssocID="{579F5918-B840-4DAD-A874-55B063A14ED8}" presName="vert1" presStyleCnt="0"/>
      <dgm:spPr/>
    </dgm:pt>
    <dgm:pt modelId="{93A14647-9A57-498F-B002-0BD7E3FDCB1B}" type="pres">
      <dgm:prSet presAssocID="{09EA1CA8-110A-4429-B706-37D486EBD138}" presName="thickLine" presStyleLbl="alignNode1" presStyleIdx="3" presStyleCnt="9"/>
      <dgm:spPr/>
    </dgm:pt>
    <dgm:pt modelId="{D2283230-5836-406E-98A9-C6F516CC496F}" type="pres">
      <dgm:prSet presAssocID="{09EA1CA8-110A-4429-B706-37D486EBD138}" presName="horz1" presStyleCnt="0"/>
      <dgm:spPr/>
    </dgm:pt>
    <dgm:pt modelId="{1BD2D81F-790E-4239-8EC7-CF9A12B1367A}" type="pres">
      <dgm:prSet presAssocID="{09EA1CA8-110A-4429-B706-37D486EBD138}" presName="tx1" presStyleLbl="revTx" presStyleIdx="3" presStyleCnt="9"/>
      <dgm:spPr/>
    </dgm:pt>
    <dgm:pt modelId="{3F6D4EC6-5630-4230-BF8D-FB460A9C0188}" type="pres">
      <dgm:prSet presAssocID="{09EA1CA8-110A-4429-B706-37D486EBD138}" presName="vert1" presStyleCnt="0"/>
      <dgm:spPr/>
    </dgm:pt>
    <dgm:pt modelId="{1B725A3C-332C-4241-BAA5-3F2D5B50DEC0}" type="pres">
      <dgm:prSet presAssocID="{57DC5D38-50BD-4AD2-99A6-EF9100117775}" presName="thickLine" presStyleLbl="alignNode1" presStyleIdx="4" presStyleCnt="9"/>
      <dgm:spPr/>
    </dgm:pt>
    <dgm:pt modelId="{647651DF-6CC9-4592-BDA2-29C4602ADEF0}" type="pres">
      <dgm:prSet presAssocID="{57DC5D38-50BD-4AD2-99A6-EF9100117775}" presName="horz1" presStyleCnt="0"/>
      <dgm:spPr/>
    </dgm:pt>
    <dgm:pt modelId="{0ABA3B41-FBFD-4DBC-9B3B-948EA8460D0B}" type="pres">
      <dgm:prSet presAssocID="{57DC5D38-50BD-4AD2-99A6-EF9100117775}" presName="tx1" presStyleLbl="revTx" presStyleIdx="4" presStyleCnt="9"/>
      <dgm:spPr/>
    </dgm:pt>
    <dgm:pt modelId="{09B0F6EF-602C-402B-BC29-7F63159D38E6}" type="pres">
      <dgm:prSet presAssocID="{57DC5D38-50BD-4AD2-99A6-EF9100117775}" presName="vert1" presStyleCnt="0"/>
      <dgm:spPr/>
    </dgm:pt>
    <dgm:pt modelId="{DE5B319D-76DF-444D-AE04-D3D3B61082C7}" type="pres">
      <dgm:prSet presAssocID="{11130155-0B0B-4726-897D-31126FE6E09C}" presName="thickLine" presStyleLbl="alignNode1" presStyleIdx="5" presStyleCnt="9"/>
      <dgm:spPr/>
    </dgm:pt>
    <dgm:pt modelId="{53039DA0-AD05-499B-8822-8929319FE703}" type="pres">
      <dgm:prSet presAssocID="{11130155-0B0B-4726-897D-31126FE6E09C}" presName="horz1" presStyleCnt="0"/>
      <dgm:spPr/>
    </dgm:pt>
    <dgm:pt modelId="{ABDC7A2B-EBE0-4E49-94CD-23CE80717489}" type="pres">
      <dgm:prSet presAssocID="{11130155-0B0B-4726-897D-31126FE6E09C}" presName="tx1" presStyleLbl="revTx" presStyleIdx="5" presStyleCnt="9"/>
      <dgm:spPr/>
    </dgm:pt>
    <dgm:pt modelId="{F44F3E4B-748E-4925-8EC6-EFE2E36B2C2B}" type="pres">
      <dgm:prSet presAssocID="{11130155-0B0B-4726-897D-31126FE6E09C}" presName="vert1" presStyleCnt="0"/>
      <dgm:spPr/>
    </dgm:pt>
    <dgm:pt modelId="{996B8815-0BC1-49F5-9553-1DBF6F5EA2EA}" type="pres">
      <dgm:prSet presAssocID="{ADB94454-2E8E-4ED0-8076-D0014D06EE10}" presName="thickLine" presStyleLbl="alignNode1" presStyleIdx="6" presStyleCnt="9"/>
      <dgm:spPr/>
    </dgm:pt>
    <dgm:pt modelId="{E8C01C51-40FD-4FFB-8CCE-476A9D628DC5}" type="pres">
      <dgm:prSet presAssocID="{ADB94454-2E8E-4ED0-8076-D0014D06EE10}" presName="horz1" presStyleCnt="0"/>
      <dgm:spPr/>
    </dgm:pt>
    <dgm:pt modelId="{6EF04FAA-CDBB-45AF-B0C2-49E51794CC51}" type="pres">
      <dgm:prSet presAssocID="{ADB94454-2E8E-4ED0-8076-D0014D06EE10}" presName="tx1" presStyleLbl="revTx" presStyleIdx="6" presStyleCnt="9"/>
      <dgm:spPr/>
    </dgm:pt>
    <dgm:pt modelId="{D54F728D-CDB6-47AB-B096-56795C947C10}" type="pres">
      <dgm:prSet presAssocID="{ADB94454-2E8E-4ED0-8076-D0014D06EE10}" presName="vert1" presStyleCnt="0"/>
      <dgm:spPr/>
    </dgm:pt>
    <dgm:pt modelId="{530E71F0-C27F-46BC-9B42-5B7332EF4DBE}" type="pres">
      <dgm:prSet presAssocID="{791449DD-2513-4104-8444-815A0D8E279D}" presName="thickLine" presStyleLbl="alignNode1" presStyleIdx="7" presStyleCnt="9"/>
      <dgm:spPr/>
    </dgm:pt>
    <dgm:pt modelId="{2DE69432-9E55-405D-9076-BC2864E6ADFE}" type="pres">
      <dgm:prSet presAssocID="{791449DD-2513-4104-8444-815A0D8E279D}" presName="horz1" presStyleCnt="0"/>
      <dgm:spPr/>
    </dgm:pt>
    <dgm:pt modelId="{24687F62-05B5-49FE-BA1D-E8CCADBCA17B}" type="pres">
      <dgm:prSet presAssocID="{791449DD-2513-4104-8444-815A0D8E279D}" presName="tx1" presStyleLbl="revTx" presStyleIdx="7" presStyleCnt="9"/>
      <dgm:spPr/>
    </dgm:pt>
    <dgm:pt modelId="{D35D49AA-B6ED-4F3B-8DE9-F6A0867BF3B5}" type="pres">
      <dgm:prSet presAssocID="{791449DD-2513-4104-8444-815A0D8E279D}" presName="vert1" presStyleCnt="0"/>
      <dgm:spPr/>
    </dgm:pt>
    <dgm:pt modelId="{648A20A8-418D-4A81-BB28-0C1177E63AEF}" type="pres">
      <dgm:prSet presAssocID="{18EE8166-CE55-44E4-A91A-16E8D4D1051E}" presName="thickLine" presStyleLbl="alignNode1" presStyleIdx="8" presStyleCnt="9"/>
      <dgm:spPr/>
    </dgm:pt>
    <dgm:pt modelId="{75DE7C91-C705-4464-BD6D-24B13859D25D}" type="pres">
      <dgm:prSet presAssocID="{18EE8166-CE55-44E4-A91A-16E8D4D1051E}" presName="horz1" presStyleCnt="0"/>
      <dgm:spPr/>
    </dgm:pt>
    <dgm:pt modelId="{C072F9F6-F842-4442-B25B-D1F7A0C805B6}" type="pres">
      <dgm:prSet presAssocID="{18EE8166-CE55-44E4-A91A-16E8D4D1051E}" presName="tx1" presStyleLbl="revTx" presStyleIdx="8" presStyleCnt="9"/>
      <dgm:spPr/>
    </dgm:pt>
    <dgm:pt modelId="{05950548-7546-4444-BE77-575166377922}" type="pres">
      <dgm:prSet presAssocID="{18EE8166-CE55-44E4-A91A-16E8D4D1051E}" presName="vert1" presStyleCnt="0"/>
      <dgm:spPr/>
    </dgm:pt>
  </dgm:ptLst>
  <dgm:cxnLst>
    <dgm:cxn modelId="{2CA61305-8D6F-405B-B02D-CED25D02CF64}" srcId="{B243BDDD-C51D-489A-9D83-484E1B007317}" destId="{579F5918-B840-4DAD-A874-55B063A14ED8}" srcOrd="2" destOrd="0" parTransId="{6734107E-7D19-4A42-931F-3A5FF1C620B7}" sibTransId="{29216139-11BC-4060-BE36-9F1CC7F809DD}"/>
    <dgm:cxn modelId="{45804606-7278-4EB0-B565-2E787C318EE5}" type="presOf" srcId="{57DC5D38-50BD-4AD2-99A6-EF9100117775}" destId="{0ABA3B41-FBFD-4DBC-9B3B-948EA8460D0B}" srcOrd="0" destOrd="0" presId="urn:microsoft.com/office/officeart/2008/layout/LinedList"/>
    <dgm:cxn modelId="{4EBBB915-B13E-4EA9-B911-61B176EDF703}" type="presOf" srcId="{11130155-0B0B-4726-897D-31126FE6E09C}" destId="{ABDC7A2B-EBE0-4E49-94CD-23CE80717489}" srcOrd="0" destOrd="0" presId="urn:microsoft.com/office/officeart/2008/layout/LinedList"/>
    <dgm:cxn modelId="{28401A34-5F42-469D-8B9E-2EE360B92A3A}" type="presOf" srcId="{2B708D23-F7BA-4009-8042-F59C4DB86A34}" destId="{6857DFD6-E532-4C2F-8E0F-DDB6EB97F0A2}" srcOrd="0" destOrd="0" presId="urn:microsoft.com/office/officeart/2008/layout/LinedList"/>
    <dgm:cxn modelId="{81246B47-6017-422A-B9BC-6AC0699BAC3F}" type="presOf" srcId="{18EE8166-CE55-44E4-A91A-16E8D4D1051E}" destId="{C072F9F6-F842-4442-B25B-D1F7A0C805B6}" srcOrd="0" destOrd="0" presId="urn:microsoft.com/office/officeart/2008/layout/LinedList"/>
    <dgm:cxn modelId="{89FBB653-6D68-48CC-9CA6-182F0FF138D7}" type="presOf" srcId="{09EA1CA8-110A-4429-B706-37D486EBD138}" destId="{1BD2D81F-790E-4239-8EC7-CF9A12B1367A}" srcOrd="0" destOrd="0" presId="urn:microsoft.com/office/officeart/2008/layout/LinedList"/>
    <dgm:cxn modelId="{D1B94057-DC29-43A6-8D57-B67DB051726D}" type="presOf" srcId="{B243BDDD-C51D-489A-9D83-484E1B007317}" destId="{27DDA80A-4EAA-4D66-9B0C-884472597098}" srcOrd="0" destOrd="0" presId="urn:microsoft.com/office/officeart/2008/layout/LinedList"/>
    <dgm:cxn modelId="{203AEE5C-EBC7-4275-B6D6-0D982FC07A6D}" srcId="{B243BDDD-C51D-489A-9D83-484E1B007317}" destId="{18EE8166-CE55-44E4-A91A-16E8D4D1051E}" srcOrd="8" destOrd="0" parTransId="{69D13FB6-8843-4E9F-9F0C-A9E4F30A8AF0}" sibTransId="{7F1C1768-A306-4822-9992-FDA55034D932}"/>
    <dgm:cxn modelId="{F4EDA165-F61B-4279-9A3A-A3BD6E00EB74}" type="presOf" srcId="{579F5918-B840-4DAD-A874-55B063A14ED8}" destId="{E4558840-8C6C-481B-8684-6366253DF07C}" srcOrd="0" destOrd="0" presId="urn:microsoft.com/office/officeart/2008/layout/LinedList"/>
    <dgm:cxn modelId="{83D2A868-7914-4223-AC8D-E069710DD3ED}" srcId="{B243BDDD-C51D-489A-9D83-484E1B007317}" destId="{ADB94454-2E8E-4ED0-8076-D0014D06EE10}" srcOrd="6" destOrd="0" parTransId="{A1F73035-1984-4496-BF33-81A8AF3D1DFE}" sibTransId="{028CC942-95C9-49D6-90B9-E424882F2F6E}"/>
    <dgm:cxn modelId="{584A2A9B-FD47-49C5-94C3-DE33D949B3B0}" srcId="{B243BDDD-C51D-489A-9D83-484E1B007317}" destId="{11130155-0B0B-4726-897D-31126FE6E09C}" srcOrd="5" destOrd="0" parTransId="{58938EB6-BFA1-4014-AA13-F3EFD00153D7}" sibTransId="{3BD9E839-B35B-41FB-8BB7-0D5690584AD3}"/>
    <dgm:cxn modelId="{708801C2-39FD-4531-8B94-DE50F3028CFC}" srcId="{B243BDDD-C51D-489A-9D83-484E1B007317}" destId="{09EA1CA8-110A-4429-B706-37D486EBD138}" srcOrd="3" destOrd="0" parTransId="{F27A54A6-F2CF-4C55-8CA9-50C364FB2249}" sibTransId="{1475EE42-ECF1-4FAA-A988-45EC5C8B3820}"/>
    <dgm:cxn modelId="{12909DC6-18EC-4CA2-849D-7CC5E39562D7}" type="presOf" srcId="{FB63ECC2-F2C3-44FF-A373-AFC169BF9AD1}" destId="{CCC219AF-C8D7-4CA7-AF96-133CB193B538}" srcOrd="0" destOrd="0" presId="urn:microsoft.com/office/officeart/2008/layout/LinedList"/>
    <dgm:cxn modelId="{014C43CB-3CC6-43CD-B58E-5B4857063AE5}" srcId="{B243BDDD-C51D-489A-9D83-484E1B007317}" destId="{2B708D23-F7BA-4009-8042-F59C4DB86A34}" srcOrd="0" destOrd="0" parTransId="{294AC199-2143-4C5C-9F47-99B86156D936}" sibTransId="{2B847863-9BDA-465B-98F6-E4A85A2330AD}"/>
    <dgm:cxn modelId="{3102CDD2-1FB6-4CD7-8AAB-7DFE7543CFE2}" srcId="{B243BDDD-C51D-489A-9D83-484E1B007317}" destId="{FB63ECC2-F2C3-44FF-A373-AFC169BF9AD1}" srcOrd="1" destOrd="0" parTransId="{0E843898-55EF-4317-A849-6D38A4A6A4F2}" sibTransId="{EE950033-B44C-41B2-8F1A-FA46F6CDD9C9}"/>
    <dgm:cxn modelId="{9C906FDB-4791-403C-9FC8-7338FC1F2867}" type="presOf" srcId="{ADB94454-2E8E-4ED0-8076-D0014D06EE10}" destId="{6EF04FAA-CDBB-45AF-B0C2-49E51794CC51}" srcOrd="0" destOrd="0" presId="urn:microsoft.com/office/officeart/2008/layout/LinedList"/>
    <dgm:cxn modelId="{6087DFDE-3CE3-43DC-A109-55906DF56827}" type="presOf" srcId="{791449DD-2513-4104-8444-815A0D8E279D}" destId="{24687F62-05B5-49FE-BA1D-E8CCADBCA17B}" srcOrd="0" destOrd="0" presId="urn:microsoft.com/office/officeart/2008/layout/LinedList"/>
    <dgm:cxn modelId="{C170A3E4-44CA-462D-B33A-5FDA1CDD0176}" srcId="{B243BDDD-C51D-489A-9D83-484E1B007317}" destId="{57DC5D38-50BD-4AD2-99A6-EF9100117775}" srcOrd="4" destOrd="0" parTransId="{83A2DBAB-B9CF-45F0-B311-156E0FF881A8}" sibTransId="{E08347C0-2E70-4D7E-AC99-E8EFF63ABD14}"/>
    <dgm:cxn modelId="{18D7FFFD-B153-4DDA-B7B2-720B27153734}" srcId="{B243BDDD-C51D-489A-9D83-484E1B007317}" destId="{791449DD-2513-4104-8444-815A0D8E279D}" srcOrd="7" destOrd="0" parTransId="{181DB350-042F-44E0-B8E8-34199B1216E3}" sibTransId="{F561756E-59D4-4573-8AF0-5FCCBD6BF374}"/>
    <dgm:cxn modelId="{D5093F0B-A2C0-44B8-A628-8130BF5E65CC}" type="presParOf" srcId="{27DDA80A-4EAA-4D66-9B0C-884472597098}" destId="{75D8C951-EFFD-4FFC-AF76-CDA07FA13611}" srcOrd="0" destOrd="0" presId="urn:microsoft.com/office/officeart/2008/layout/LinedList"/>
    <dgm:cxn modelId="{0A2D521C-4542-48C8-95D2-949A3F33D23E}" type="presParOf" srcId="{27DDA80A-4EAA-4D66-9B0C-884472597098}" destId="{B42A43A9-44AF-4625-8DA0-09BCE32AAA3B}" srcOrd="1" destOrd="0" presId="urn:microsoft.com/office/officeart/2008/layout/LinedList"/>
    <dgm:cxn modelId="{E8C1F5FF-85FD-48B1-A0C4-17E613809FB3}" type="presParOf" srcId="{B42A43A9-44AF-4625-8DA0-09BCE32AAA3B}" destId="{6857DFD6-E532-4C2F-8E0F-DDB6EB97F0A2}" srcOrd="0" destOrd="0" presId="urn:microsoft.com/office/officeart/2008/layout/LinedList"/>
    <dgm:cxn modelId="{459E5566-8C29-456C-AFDC-A9000B081B2D}" type="presParOf" srcId="{B42A43A9-44AF-4625-8DA0-09BCE32AAA3B}" destId="{25265A2D-DFAA-476B-B86B-5B46AD100A7D}" srcOrd="1" destOrd="0" presId="urn:microsoft.com/office/officeart/2008/layout/LinedList"/>
    <dgm:cxn modelId="{D72EC9BF-0D28-42E3-952A-BE08DE73A642}" type="presParOf" srcId="{27DDA80A-4EAA-4D66-9B0C-884472597098}" destId="{BA978681-798E-4E8B-9906-702C602C2001}" srcOrd="2" destOrd="0" presId="urn:microsoft.com/office/officeart/2008/layout/LinedList"/>
    <dgm:cxn modelId="{5A9A8693-03F5-4404-BFA2-F59FF1032197}" type="presParOf" srcId="{27DDA80A-4EAA-4D66-9B0C-884472597098}" destId="{D56C6F22-FF19-4181-981B-2901566BF9E5}" srcOrd="3" destOrd="0" presId="urn:microsoft.com/office/officeart/2008/layout/LinedList"/>
    <dgm:cxn modelId="{B6F67272-27D6-4B43-90DD-62468F81A51E}" type="presParOf" srcId="{D56C6F22-FF19-4181-981B-2901566BF9E5}" destId="{CCC219AF-C8D7-4CA7-AF96-133CB193B538}" srcOrd="0" destOrd="0" presId="urn:microsoft.com/office/officeart/2008/layout/LinedList"/>
    <dgm:cxn modelId="{B425D346-22DF-4342-97D4-10E050A9CEBB}" type="presParOf" srcId="{D56C6F22-FF19-4181-981B-2901566BF9E5}" destId="{0897EE1B-CBD1-403C-8A81-4D615CFDDEEF}" srcOrd="1" destOrd="0" presId="urn:microsoft.com/office/officeart/2008/layout/LinedList"/>
    <dgm:cxn modelId="{483D4EA9-5915-456F-897E-240D891FDF9D}" type="presParOf" srcId="{27DDA80A-4EAA-4D66-9B0C-884472597098}" destId="{9B43BAE5-18C7-477B-B28A-7E020CBF5F7B}" srcOrd="4" destOrd="0" presId="urn:microsoft.com/office/officeart/2008/layout/LinedList"/>
    <dgm:cxn modelId="{36030E05-3F3A-49E7-8079-271FB486B0D4}" type="presParOf" srcId="{27DDA80A-4EAA-4D66-9B0C-884472597098}" destId="{0B4067AB-CD46-4ECA-BEE7-829EDC4A5CCF}" srcOrd="5" destOrd="0" presId="urn:microsoft.com/office/officeart/2008/layout/LinedList"/>
    <dgm:cxn modelId="{937B9EA2-78C9-443F-991C-5E12D70301A6}" type="presParOf" srcId="{0B4067AB-CD46-4ECA-BEE7-829EDC4A5CCF}" destId="{E4558840-8C6C-481B-8684-6366253DF07C}" srcOrd="0" destOrd="0" presId="urn:microsoft.com/office/officeart/2008/layout/LinedList"/>
    <dgm:cxn modelId="{80362FD5-977A-4937-A7EE-2173B16BEE5F}" type="presParOf" srcId="{0B4067AB-CD46-4ECA-BEE7-829EDC4A5CCF}" destId="{54BBA686-F1E4-44DA-B734-11637E00264E}" srcOrd="1" destOrd="0" presId="urn:microsoft.com/office/officeart/2008/layout/LinedList"/>
    <dgm:cxn modelId="{07B5B1BC-4D11-44DE-8060-95C71151DE5C}" type="presParOf" srcId="{27DDA80A-4EAA-4D66-9B0C-884472597098}" destId="{93A14647-9A57-498F-B002-0BD7E3FDCB1B}" srcOrd="6" destOrd="0" presId="urn:microsoft.com/office/officeart/2008/layout/LinedList"/>
    <dgm:cxn modelId="{BBF27922-6090-431F-BD39-E3F6DFDFFE4E}" type="presParOf" srcId="{27DDA80A-4EAA-4D66-9B0C-884472597098}" destId="{D2283230-5836-406E-98A9-C6F516CC496F}" srcOrd="7" destOrd="0" presId="urn:microsoft.com/office/officeart/2008/layout/LinedList"/>
    <dgm:cxn modelId="{628C9293-4728-4DE1-8504-929639B9AD9F}" type="presParOf" srcId="{D2283230-5836-406E-98A9-C6F516CC496F}" destId="{1BD2D81F-790E-4239-8EC7-CF9A12B1367A}" srcOrd="0" destOrd="0" presId="urn:microsoft.com/office/officeart/2008/layout/LinedList"/>
    <dgm:cxn modelId="{92558298-5726-4305-9B66-E000BC9B5CAF}" type="presParOf" srcId="{D2283230-5836-406E-98A9-C6F516CC496F}" destId="{3F6D4EC6-5630-4230-BF8D-FB460A9C0188}" srcOrd="1" destOrd="0" presId="urn:microsoft.com/office/officeart/2008/layout/LinedList"/>
    <dgm:cxn modelId="{D1F1412E-530B-4CE2-8ABC-FE9A4B0C00E8}" type="presParOf" srcId="{27DDA80A-4EAA-4D66-9B0C-884472597098}" destId="{1B725A3C-332C-4241-BAA5-3F2D5B50DEC0}" srcOrd="8" destOrd="0" presId="urn:microsoft.com/office/officeart/2008/layout/LinedList"/>
    <dgm:cxn modelId="{7B614ADC-A52D-48A3-B0A5-BEAFB2DB4B76}" type="presParOf" srcId="{27DDA80A-4EAA-4D66-9B0C-884472597098}" destId="{647651DF-6CC9-4592-BDA2-29C4602ADEF0}" srcOrd="9" destOrd="0" presId="urn:microsoft.com/office/officeart/2008/layout/LinedList"/>
    <dgm:cxn modelId="{515255B1-BC5E-4A97-A4D5-04DA9928F47C}" type="presParOf" srcId="{647651DF-6CC9-4592-BDA2-29C4602ADEF0}" destId="{0ABA3B41-FBFD-4DBC-9B3B-948EA8460D0B}" srcOrd="0" destOrd="0" presId="urn:microsoft.com/office/officeart/2008/layout/LinedList"/>
    <dgm:cxn modelId="{B7CB498C-14D0-44A9-A11B-07E6B7FBD413}" type="presParOf" srcId="{647651DF-6CC9-4592-BDA2-29C4602ADEF0}" destId="{09B0F6EF-602C-402B-BC29-7F63159D38E6}" srcOrd="1" destOrd="0" presId="urn:microsoft.com/office/officeart/2008/layout/LinedList"/>
    <dgm:cxn modelId="{A00E2A33-D1C4-479A-BB15-7E38CB605E26}" type="presParOf" srcId="{27DDA80A-4EAA-4D66-9B0C-884472597098}" destId="{DE5B319D-76DF-444D-AE04-D3D3B61082C7}" srcOrd="10" destOrd="0" presId="urn:microsoft.com/office/officeart/2008/layout/LinedList"/>
    <dgm:cxn modelId="{FA6AA7B2-405C-452B-BAF1-AAA2E3A0BFDE}" type="presParOf" srcId="{27DDA80A-4EAA-4D66-9B0C-884472597098}" destId="{53039DA0-AD05-499B-8822-8929319FE703}" srcOrd="11" destOrd="0" presId="urn:microsoft.com/office/officeart/2008/layout/LinedList"/>
    <dgm:cxn modelId="{7A3DB525-325E-4388-A54C-CB9306361F03}" type="presParOf" srcId="{53039DA0-AD05-499B-8822-8929319FE703}" destId="{ABDC7A2B-EBE0-4E49-94CD-23CE80717489}" srcOrd="0" destOrd="0" presId="urn:microsoft.com/office/officeart/2008/layout/LinedList"/>
    <dgm:cxn modelId="{F3D0D1DD-C42F-4F5F-A50B-26166CE5166D}" type="presParOf" srcId="{53039DA0-AD05-499B-8822-8929319FE703}" destId="{F44F3E4B-748E-4925-8EC6-EFE2E36B2C2B}" srcOrd="1" destOrd="0" presId="urn:microsoft.com/office/officeart/2008/layout/LinedList"/>
    <dgm:cxn modelId="{86CEE8A7-BC44-4FC5-826F-52CEB527B2A8}" type="presParOf" srcId="{27DDA80A-4EAA-4D66-9B0C-884472597098}" destId="{996B8815-0BC1-49F5-9553-1DBF6F5EA2EA}" srcOrd="12" destOrd="0" presId="urn:microsoft.com/office/officeart/2008/layout/LinedList"/>
    <dgm:cxn modelId="{4285AA37-91D0-4419-84B6-535EC8734561}" type="presParOf" srcId="{27DDA80A-4EAA-4D66-9B0C-884472597098}" destId="{E8C01C51-40FD-4FFB-8CCE-476A9D628DC5}" srcOrd="13" destOrd="0" presId="urn:microsoft.com/office/officeart/2008/layout/LinedList"/>
    <dgm:cxn modelId="{44BF486C-776D-494D-9BF2-93C4E7E284BD}" type="presParOf" srcId="{E8C01C51-40FD-4FFB-8CCE-476A9D628DC5}" destId="{6EF04FAA-CDBB-45AF-B0C2-49E51794CC51}" srcOrd="0" destOrd="0" presId="urn:microsoft.com/office/officeart/2008/layout/LinedList"/>
    <dgm:cxn modelId="{DCEECB6E-7D7F-491E-9D55-127F2BF4C442}" type="presParOf" srcId="{E8C01C51-40FD-4FFB-8CCE-476A9D628DC5}" destId="{D54F728D-CDB6-47AB-B096-56795C947C10}" srcOrd="1" destOrd="0" presId="urn:microsoft.com/office/officeart/2008/layout/LinedList"/>
    <dgm:cxn modelId="{CC23F1CC-9548-4E1C-9EFC-9B7F71C9FE0B}" type="presParOf" srcId="{27DDA80A-4EAA-4D66-9B0C-884472597098}" destId="{530E71F0-C27F-46BC-9B42-5B7332EF4DBE}" srcOrd="14" destOrd="0" presId="urn:microsoft.com/office/officeart/2008/layout/LinedList"/>
    <dgm:cxn modelId="{C5F414AD-4039-4807-AD8B-712DE4E5284F}" type="presParOf" srcId="{27DDA80A-4EAA-4D66-9B0C-884472597098}" destId="{2DE69432-9E55-405D-9076-BC2864E6ADFE}" srcOrd="15" destOrd="0" presId="urn:microsoft.com/office/officeart/2008/layout/LinedList"/>
    <dgm:cxn modelId="{005DAFEC-6F58-480F-A5D5-9AA3DF33AF09}" type="presParOf" srcId="{2DE69432-9E55-405D-9076-BC2864E6ADFE}" destId="{24687F62-05B5-49FE-BA1D-E8CCADBCA17B}" srcOrd="0" destOrd="0" presId="urn:microsoft.com/office/officeart/2008/layout/LinedList"/>
    <dgm:cxn modelId="{DD7E5261-284E-4DE2-B228-2F5F8573DB25}" type="presParOf" srcId="{2DE69432-9E55-405D-9076-BC2864E6ADFE}" destId="{D35D49AA-B6ED-4F3B-8DE9-F6A0867BF3B5}" srcOrd="1" destOrd="0" presId="urn:microsoft.com/office/officeart/2008/layout/LinedList"/>
    <dgm:cxn modelId="{DFD1EEF4-D613-4ACF-88FD-47C4C76C766B}" type="presParOf" srcId="{27DDA80A-4EAA-4D66-9B0C-884472597098}" destId="{648A20A8-418D-4A81-BB28-0C1177E63AEF}" srcOrd="16" destOrd="0" presId="urn:microsoft.com/office/officeart/2008/layout/LinedList"/>
    <dgm:cxn modelId="{34D263A1-32B5-4C62-BAA2-07099D5621CA}" type="presParOf" srcId="{27DDA80A-4EAA-4D66-9B0C-884472597098}" destId="{75DE7C91-C705-4464-BD6D-24B13859D25D}" srcOrd="17" destOrd="0" presId="urn:microsoft.com/office/officeart/2008/layout/LinedList"/>
    <dgm:cxn modelId="{23E51A0A-D0CD-41A3-869F-00237BF69DB1}" type="presParOf" srcId="{75DE7C91-C705-4464-BD6D-24B13859D25D}" destId="{C072F9F6-F842-4442-B25B-D1F7A0C805B6}" srcOrd="0" destOrd="0" presId="urn:microsoft.com/office/officeart/2008/layout/LinedList"/>
    <dgm:cxn modelId="{58ED8179-3EEC-4751-9B0A-86105EBD353A}" type="presParOf" srcId="{75DE7C91-C705-4464-BD6D-24B13859D25D}" destId="{05950548-7546-4444-BE77-57516637792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388575-53AD-4155-AF4B-1182A738C81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05DFF8-9213-41FA-8DA4-1A352AD9B12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100" dirty="0" err="1"/>
            <a:t>Neklikejte</a:t>
          </a:r>
          <a:r>
            <a:rPr lang="en-GB" sz="2100" dirty="0"/>
            <a:t> </a:t>
          </a:r>
          <a:r>
            <a:rPr lang="en-GB" sz="2100" dirty="0" err="1"/>
            <a:t>na</a:t>
          </a:r>
          <a:r>
            <a:rPr lang="en-GB" sz="2100" dirty="0"/>
            <a:t> e-</a:t>
          </a:r>
          <a:r>
            <a:rPr lang="en-GB" sz="2100" dirty="0" err="1"/>
            <a:t>mailové</a:t>
          </a:r>
          <a:r>
            <a:rPr lang="en-GB" sz="2100" dirty="0"/>
            <a:t> </a:t>
          </a:r>
          <a:r>
            <a:rPr lang="en-GB" sz="2100" dirty="0" err="1"/>
            <a:t>odkazy</a:t>
          </a:r>
          <a:r>
            <a:rPr lang="en-GB" sz="2100" dirty="0"/>
            <a:t>, </a:t>
          </a:r>
          <a:r>
            <a:rPr lang="en-GB" sz="2100" dirty="0" err="1"/>
            <a:t>které</a:t>
          </a:r>
          <a:r>
            <a:rPr lang="en-GB" sz="2100" dirty="0"/>
            <a:t> </a:t>
          </a:r>
          <a:r>
            <a:rPr lang="en-GB" sz="2100" dirty="0" err="1"/>
            <a:t>vás</a:t>
          </a:r>
          <a:r>
            <a:rPr lang="en-GB" sz="2100" dirty="0"/>
            <a:t> </a:t>
          </a:r>
          <a:r>
            <a:rPr lang="en-GB" sz="2100" dirty="0" err="1"/>
            <a:t>mají</a:t>
          </a:r>
          <a:r>
            <a:rPr lang="en-GB" sz="2100" dirty="0"/>
            <a:t> </a:t>
          </a:r>
          <a:r>
            <a:rPr lang="en-GB" sz="2100" dirty="0" err="1"/>
            <a:t>nasměrovat</a:t>
          </a:r>
          <a:r>
            <a:rPr lang="en-GB" sz="2100" dirty="0"/>
            <a:t> </a:t>
          </a:r>
          <a:r>
            <a:rPr lang="en-GB" sz="2100" dirty="0" err="1"/>
            <a:t>na</a:t>
          </a:r>
          <a:r>
            <a:rPr lang="en-GB" sz="2100" dirty="0"/>
            <a:t> </a:t>
          </a:r>
          <a:r>
            <a:rPr lang="en-GB" sz="2100" dirty="0" err="1"/>
            <a:t>webové</a:t>
          </a:r>
          <a:r>
            <a:rPr lang="en-GB" sz="2100" dirty="0"/>
            <a:t> </a:t>
          </a:r>
          <a:r>
            <a:rPr lang="en-GB" sz="2100" dirty="0" err="1"/>
            <a:t>stránky</a:t>
          </a:r>
          <a:r>
            <a:rPr lang="en-GB" sz="2100" dirty="0"/>
            <a:t> </a:t>
          </a:r>
          <a:r>
            <a:rPr lang="en-GB" sz="2100" dirty="0" err="1"/>
            <a:t>banky</a:t>
          </a:r>
          <a:r>
            <a:rPr lang="en-GB" sz="2100" dirty="0"/>
            <a:t>.</a:t>
          </a:r>
          <a:endParaRPr lang="en-US" sz="2100" b="0" dirty="0">
            <a:solidFill>
              <a:srgbClr val="444444"/>
            </a:solidFill>
            <a:latin typeface="Aptos"/>
            <a:ea typeface="Cambria"/>
            <a:cs typeface="Calibri"/>
          </a:endParaRPr>
        </a:p>
      </dgm:t>
    </dgm:pt>
    <dgm:pt modelId="{3DBC4C04-3832-4C01-A142-99296A3E2384}" type="parTrans" cxnId="{1A2FDF0F-75FD-470F-9456-29C992478D80}">
      <dgm:prSet/>
      <dgm:spPr/>
      <dgm:t>
        <a:bodyPr/>
        <a:lstStyle/>
        <a:p>
          <a:endParaRPr lang="en-US" sz="2100">
            <a:latin typeface="Aptos" panose="020B0004020202020204" pitchFamily="34" charset="0"/>
            <a:ea typeface="Cambria" panose="02040503050406030204" pitchFamily="18" charset="0"/>
          </a:endParaRPr>
        </a:p>
      </dgm:t>
    </dgm:pt>
    <dgm:pt modelId="{84A9EEEF-B6BC-4E2D-B379-2E35CF316B71}" type="sibTrans" cxnId="{1A2FDF0F-75FD-470F-9456-29C992478D80}">
      <dgm:prSet/>
      <dgm:spPr/>
      <dgm:t>
        <a:bodyPr/>
        <a:lstStyle/>
        <a:p>
          <a:endParaRPr lang="en-US" sz="2100">
            <a:latin typeface="Aptos" panose="020B0004020202020204" pitchFamily="34" charset="0"/>
            <a:ea typeface="Cambria" panose="02040503050406030204" pitchFamily="18" charset="0"/>
          </a:endParaRPr>
        </a:p>
      </dgm:t>
    </dgm:pt>
    <dgm:pt modelId="{08C6AEBB-E1BE-4B95-B093-1B6A2748573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100" kern="1200" dirty="0" err="1"/>
            <a:t>Zadejte</a:t>
          </a:r>
          <a:r>
            <a:rPr lang="en-GB" sz="2100" kern="1200" dirty="0"/>
            <a:t> </a:t>
          </a:r>
          <a:r>
            <a:rPr lang="en-GB" sz="2100" b="1" kern="1200" dirty="0" err="1">
              <a:solidFill>
                <a:srgbClr val="FFAA5A"/>
              </a:solidFill>
              <a:latin typeface="Aptos"/>
              <a:ea typeface="Cambria"/>
              <a:cs typeface="+mn-cs"/>
            </a:rPr>
            <a:t>Webovou</a:t>
          </a:r>
          <a:r>
            <a:rPr lang="en-GB" sz="2100" b="1" kern="1200" dirty="0">
              <a:solidFill>
                <a:srgbClr val="FFAA5A"/>
              </a:solidFill>
              <a:latin typeface="Aptos"/>
              <a:ea typeface="Cambria"/>
              <a:cs typeface="+mn-cs"/>
            </a:rPr>
            <a:t> </a:t>
          </a:r>
          <a:r>
            <a:rPr lang="en-GB" sz="2100" b="1" kern="1200" dirty="0" err="1">
              <a:solidFill>
                <a:srgbClr val="FFAA5A"/>
              </a:solidFill>
              <a:latin typeface="Aptos"/>
              <a:ea typeface="Cambria"/>
              <a:cs typeface="+mn-cs"/>
            </a:rPr>
            <a:t>adresu</a:t>
          </a:r>
          <a:r>
            <a:rPr lang="en-GB" sz="2100" b="1" kern="1200" dirty="0">
              <a:solidFill>
                <a:srgbClr val="FFAA5A"/>
              </a:solidFill>
              <a:latin typeface="Aptos"/>
              <a:ea typeface="Cambria"/>
              <a:cs typeface="+mn-cs"/>
            </a:rPr>
            <a:t> </a:t>
          </a:r>
          <a:r>
            <a:rPr lang="en-GB" sz="2100" b="1" kern="1200" dirty="0" err="1">
              <a:solidFill>
                <a:srgbClr val="FFAA5A"/>
              </a:solidFill>
              <a:latin typeface="Aptos"/>
              <a:ea typeface="Cambria"/>
              <a:cs typeface="+mn-cs"/>
            </a:rPr>
            <a:t>banky</a:t>
          </a:r>
          <a:r>
            <a:rPr lang="en-GB" sz="2100" kern="1200" dirty="0"/>
            <a:t> </a:t>
          </a:r>
          <a:r>
            <a:rPr lang="en-GB" sz="2100" kern="1200" dirty="0" err="1"/>
            <a:t>přímo</a:t>
          </a:r>
          <a:r>
            <a:rPr lang="en-GB" sz="2100" kern="1200" dirty="0"/>
            <a:t> do </a:t>
          </a:r>
          <a:r>
            <a:rPr lang="en-GB" sz="2100" kern="1200" dirty="0" err="1"/>
            <a:t>prohlížeče</a:t>
          </a:r>
          <a:r>
            <a:rPr lang="en-GB" sz="2100" kern="1200" dirty="0"/>
            <a:t> a </a:t>
          </a:r>
          <a:r>
            <a:rPr lang="en-GB" sz="2100" kern="1200" dirty="0" err="1"/>
            <a:t>ujistěte</a:t>
          </a:r>
          <a:r>
            <a:rPr lang="en-GB" sz="2100" kern="1200" dirty="0"/>
            <a:t> se, </a:t>
          </a:r>
          <a:r>
            <a:rPr lang="en-GB" sz="2100" kern="1200" dirty="0" err="1"/>
            <a:t>že</a:t>
          </a:r>
          <a:r>
            <a:rPr lang="en-GB" sz="2100" kern="1200" dirty="0"/>
            <a:t> </a:t>
          </a:r>
          <a:r>
            <a:rPr lang="en-GB" sz="2100" kern="1200" dirty="0" err="1"/>
            <a:t>jste</a:t>
          </a:r>
          <a:r>
            <a:rPr lang="en-GB" sz="2100" kern="1200" dirty="0"/>
            <a:t> </a:t>
          </a:r>
          <a:r>
            <a:rPr lang="en-GB" sz="2100" kern="1200" dirty="0" err="1"/>
            <a:t>na</a:t>
          </a:r>
          <a:r>
            <a:rPr lang="en-GB" sz="2100" kern="1200" dirty="0"/>
            <a:t> </a:t>
          </a:r>
          <a:r>
            <a:rPr lang="en-GB" sz="2100" kern="1200" dirty="0" err="1"/>
            <a:t>legitimním</a:t>
          </a:r>
          <a:r>
            <a:rPr lang="en-GB" sz="2100" kern="1200" dirty="0"/>
            <a:t> a </a:t>
          </a:r>
          <a:r>
            <a:rPr lang="en-GB" sz="2100" kern="1200" dirty="0" err="1"/>
            <a:t>zabezpečeném</a:t>
          </a:r>
          <a:r>
            <a:rPr lang="en-GB" sz="2100" kern="1200" dirty="0"/>
            <a:t> </a:t>
          </a:r>
          <a:r>
            <a:rPr lang="en-GB" sz="2100" kern="1200" dirty="0" err="1"/>
            <a:t>webu</a:t>
          </a:r>
          <a:r>
            <a:rPr lang="en-GB" sz="2100" kern="1200" dirty="0"/>
            <a:t> </a:t>
          </a:r>
          <a:r>
            <a:rPr lang="en-GB" sz="2100" kern="1200" dirty="0" err="1"/>
            <a:t>banky</a:t>
          </a:r>
          <a:endParaRPr lang="en-US" sz="2100" kern="1200" dirty="0">
            <a:latin typeface="Aptos"/>
            <a:ea typeface="Cambria"/>
            <a:cs typeface="Calibri"/>
          </a:endParaRPr>
        </a:p>
      </dgm:t>
    </dgm:pt>
    <dgm:pt modelId="{D3166BD2-CCD9-4D15-A18F-7244F7704C10}" type="parTrans" cxnId="{E23C9D2E-2133-4F0A-A3CF-187E19CB2448}">
      <dgm:prSet/>
      <dgm:spPr/>
      <dgm:t>
        <a:bodyPr/>
        <a:lstStyle/>
        <a:p>
          <a:endParaRPr lang="en-US" sz="2100">
            <a:latin typeface="Aptos" panose="020B0004020202020204" pitchFamily="34" charset="0"/>
            <a:ea typeface="Cambria" panose="02040503050406030204" pitchFamily="18" charset="0"/>
          </a:endParaRPr>
        </a:p>
      </dgm:t>
    </dgm:pt>
    <dgm:pt modelId="{58C01267-6BA1-44E9-A81F-DC281F61A696}" type="sibTrans" cxnId="{E23C9D2E-2133-4F0A-A3CF-187E19CB2448}">
      <dgm:prSet/>
      <dgm:spPr/>
      <dgm:t>
        <a:bodyPr/>
        <a:lstStyle/>
        <a:p>
          <a:endParaRPr lang="en-US" sz="2100">
            <a:latin typeface="Aptos" panose="020B0004020202020204" pitchFamily="34" charset="0"/>
            <a:ea typeface="Cambria" panose="02040503050406030204" pitchFamily="18" charset="0"/>
          </a:endParaRPr>
        </a:p>
      </dgm:t>
    </dgm:pt>
    <dgm:pt modelId="{F2EE30C0-7B90-412C-9191-B26D2BF8793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sk-SK" sz="2100" kern="1200" dirty="0" err="1">
              <a:latin typeface="Aptos"/>
            </a:rPr>
            <a:t>Použijte</a:t>
          </a:r>
          <a:r>
            <a:rPr lang="sk-SK" sz="2100" kern="1200" dirty="0">
              <a:latin typeface="Aptos"/>
            </a:rPr>
            <a:t> </a:t>
          </a:r>
          <a:r>
            <a:rPr lang="sk-SK" sz="2100" b="1" kern="1200" dirty="0" err="1">
              <a:solidFill>
                <a:srgbClr val="FFAA5A"/>
              </a:solidFill>
              <a:latin typeface="Aptos"/>
              <a:ea typeface="Cambria"/>
              <a:cs typeface="+mn-cs"/>
            </a:rPr>
            <a:t>Aplikaci</a:t>
          </a:r>
          <a:r>
            <a:rPr lang="sk-SK" sz="2100" b="1" kern="1200" dirty="0">
              <a:solidFill>
                <a:srgbClr val="FFAA5A"/>
              </a:solidFill>
              <a:latin typeface="Aptos"/>
              <a:ea typeface="Cambria"/>
              <a:cs typeface="+mn-cs"/>
            </a:rPr>
            <a:t> </a:t>
          </a:r>
          <a:r>
            <a:rPr lang="sk-SK" sz="2100" b="1" kern="1200" dirty="0" err="1">
              <a:solidFill>
                <a:srgbClr val="FFAA5A"/>
              </a:solidFill>
              <a:latin typeface="Aptos"/>
              <a:ea typeface="Cambria"/>
              <a:cs typeface="+mn-cs"/>
            </a:rPr>
            <a:t>mobilního</a:t>
          </a:r>
          <a:r>
            <a:rPr lang="sk-SK" sz="2100" b="1" kern="1200" dirty="0">
              <a:solidFill>
                <a:srgbClr val="FFAA5A"/>
              </a:solidFill>
              <a:latin typeface="Aptos"/>
              <a:ea typeface="Cambria"/>
              <a:cs typeface="+mn-cs"/>
            </a:rPr>
            <a:t> </a:t>
          </a:r>
          <a:r>
            <a:rPr lang="sk-SK" sz="2100" b="1" kern="1200" dirty="0" err="1">
              <a:solidFill>
                <a:srgbClr val="FFAA5A"/>
              </a:solidFill>
              <a:latin typeface="Aptos"/>
              <a:ea typeface="Cambria"/>
              <a:cs typeface="+mn-cs"/>
            </a:rPr>
            <a:t>bankovnictví</a:t>
          </a:r>
          <a:r>
            <a:rPr lang="sk-SK" sz="2100" b="1" kern="1200" dirty="0">
              <a:solidFill>
                <a:srgbClr val="FFAA5A"/>
              </a:solidFill>
              <a:latin typeface="Aptos"/>
              <a:ea typeface="Cambria"/>
              <a:cs typeface="+mn-cs"/>
            </a:rPr>
            <a:t> </a:t>
          </a:r>
          <a:r>
            <a:rPr lang="sk-SK" sz="2100" kern="1200" dirty="0" err="1">
              <a:latin typeface="Aptos"/>
            </a:rPr>
            <a:t>staženou</a:t>
          </a:r>
          <a:r>
            <a:rPr lang="sk-SK" sz="2100" kern="1200" dirty="0">
              <a:latin typeface="Aptos"/>
            </a:rPr>
            <a:t> z </a:t>
          </a:r>
          <a:r>
            <a:rPr lang="sk-SK" sz="2100" kern="1200" dirty="0" err="1">
              <a:latin typeface="Aptos"/>
            </a:rPr>
            <a:t>oficiálních</a:t>
          </a:r>
          <a:r>
            <a:rPr lang="sk-SK" sz="2100" kern="1200" dirty="0">
              <a:latin typeface="Aptos"/>
            </a:rPr>
            <a:t> </a:t>
          </a:r>
          <a:r>
            <a:rPr lang="sk-SK" sz="2100" kern="1200" dirty="0" err="1">
              <a:latin typeface="Aptos"/>
            </a:rPr>
            <a:t>maloobchodních</a:t>
          </a:r>
          <a:r>
            <a:rPr lang="sk-SK" sz="2100" kern="1200" dirty="0">
              <a:latin typeface="Aptos"/>
            </a:rPr>
            <a:t> </a:t>
          </a:r>
          <a:r>
            <a:rPr lang="sk-SK" sz="2100" kern="1200" dirty="0" err="1">
              <a:latin typeface="Aptos"/>
            </a:rPr>
            <a:t>prodejen</a:t>
          </a:r>
          <a:r>
            <a:rPr lang="sk-SK" sz="2100" kern="1200" dirty="0">
              <a:latin typeface="Aptos"/>
            </a:rPr>
            <a:t> hardwaru Google </a:t>
          </a:r>
          <a:r>
            <a:rPr lang="sk-SK" sz="2100" kern="1200" dirty="0" err="1">
              <a:latin typeface="Aptos"/>
            </a:rPr>
            <a:t>Play</a:t>
          </a:r>
          <a:r>
            <a:rPr lang="sk-SK" sz="2100" kern="1200" dirty="0">
              <a:latin typeface="Aptos"/>
            </a:rPr>
            <a:t>, </a:t>
          </a:r>
          <a:r>
            <a:rPr lang="sk-SK" sz="2100" kern="1200" dirty="0" err="1">
              <a:latin typeface="Aptos"/>
            </a:rPr>
            <a:t>App</a:t>
          </a:r>
          <a:r>
            <a:rPr lang="sk-SK" sz="2100" kern="1200" dirty="0">
              <a:latin typeface="Aptos"/>
            </a:rPr>
            <a:t> </a:t>
          </a:r>
          <a:r>
            <a:rPr lang="sk-SK" sz="2100" kern="1200" dirty="0" err="1">
              <a:latin typeface="Aptos"/>
            </a:rPr>
            <a:t>Store</a:t>
          </a:r>
          <a:r>
            <a:rPr lang="sk-SK" sz="2100" kern="1200" dirty="0">
              <a:latin typeface="Aptos"/>
            </a:rPr>
            <a:t>, </a:t>
          </a:r>
          <a:r>
            <a:rPr lang="sk-SK" sz="2100" kern="1200" dirty="0" err="1">
              <a:latin typeface="Aptos"/>
            </a:rPr>
            <a:t>App</a:t>
          </a:r>
          <a:r>
            <a:rPr lang="sk-SK" sz="2100" kern="1200" dirty="0">
              <a:latin typeface="Aptos"/>
            </a:rPr>
            <a:t> </a:t>
          </a:r>
          <a:r>
            <a:rPr lang="sk-SK" sz="2100" kern="1200" dirty="0" err="1">
              <a:latin typeface="Aptos"/>
            </a:rPr>
            <a:t>Gallery</a:t>
          </a:r>
          <a:r>
            <a:rPr lang="sk-SK" sz="2100" kern="1200" dirty="0">
              <a:latin typeface="Aptos"/>
            </a:rPr>
            <a:t>.</a:t>
          </a:r>
          <a:endParaRPr lang="en-US" sz="2100" kern="1200" dirty="0">
            <a:latin typeface="Aptos"/>
          </a:endParaRPr>
        </a:p>
      </dgm:t>
    </dgm:pt>
    <dgm:pt modelId="{B24763C0-AC18-48C9-9297-1E917BAE53E0}" type="parTrans" cxnId="{72717716-C15B-466F-855E-97D4E300523D}">
      <dgm:prSet/>
      <dgm:spPr/>
      <dgm:t>
        <a:bodyPr/>
        <a:lstStyle/>
        <a:p>
          <a:endParaRPr lang="en-US" sz="2100">
            <a:latin typeface="Aptos" panose="020B0004020202020204" pitchFamily="34" charset="0"/>
            <a:ea typeface="Cambria" panose="02040503050406030204" pitchFamily="18" charset="0"/>
          </a:endParaRPr>
        </a:p>
      </dgm:t>
    </dgm:pt>
    <dgm:pt modelId="{680DBE87-1BDA-4A2A-9456-FEE14311D982}" type="sibTrans" cxnId="{72717716-C15B-466F-855E-97D4E300523D}">
      <dgm:prSet/>
      <dgm:spPr/>
      <dgm:t>
        <a:bodyPr/>
        <a:lstStyle/>
        <a:p>
          <a:endParaRPr lang="en-US" sz="2100">
            <a:latin typeface="Aptos" panose="020B0004020202020204" pitchFamily="34" charset="0"/>
            <a:ea typeface="Cambria" panose="02040503050406030204" pitchFamily="18" charset="0"/>
          </a:endParaRPr>
        </a:p>
      </dgm:t>
    </dgm:pt>
    <dgm:pt modelId="{3A8B25B3-A87E-4D6A-B075-90B33A927147}" type="pres">
      <dgm:prSet presAssocID="{07388575-53AD-4155-AF4B-1182A738C817}" presName="root" presStyleCnt="0">
        <dgm:presLayoutVars>
          <dgm:dir/>
          <dgm:resizeHandles val="exact"/>
        </dgm:presLayoutVars>
      </dgm:prSet>
      <dgm:spPr/>
    </dgm:pt>
    <dgm:pt modelId="{B23338E4-A26E-40B7-9A0F-BC323F84F8F2}" type="pres">
      <dgm:prSet presAssocID="{E005DFF8-9213-41FA-8DA4-1A352AD9B123}" presName="compNode" presStyleCnt="0"/>
      <dgm:spPr/>
    </dgm:pt>
    <dgm:pt modelId="{9130D0B2-D5F8-4D0C-B3D1-EFC9BF353892}" type="pres">
      <dgm:prSet presAssocID="{E005DFF8-9213-41FA-8DA4-1A352AD9B123}" presName="bgRect" presStyleLbl="bgShp" presStyleIdx="0" presStyleCnt="3"/>
      <dgm:spPr/>
    </dgm:pt>
    <dgm:pt modelId="{4C3BB3C4-D48C-46B1-8A32-9E3951CBB395}" type="pres">
      <dgm:prSet presAssocID="{E005DFF8-9213-41FA-8DA4-1A352AD9B12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1F723BC6-5744-4673-A96B-225E8AAF85EB}" type="pres">
      <dgm:prSet presAssocID="{E005DFF8-9213-41FA-8DA4-1A352AD9B123}" presName="spaceRect" presStyleCnt="0"/>
      <dgm:spPr/>
    </dgm:pt>
    <dgm:pt modelId="{B87462E3-B2C6-419A-9325-3F627D30FBAC}" type="pres">
      <dgm:prSet presAssocID="{E005DFF8-9213-41FA-8DA4-1A352AD9B123}" presName="parTx" presStyleLbl="revTx" presStyleIdx="0" presStyleCnt="3">
        <dgm:presLayoutVars>
          <dgm:chMax val="0"/>
          <dgm:chPref val="0"/>
        </dgm:presLayoutVars>
      </dgm:prSet>
      <dgm:spPr/>
    </dgm:pt>
    <dgm:pt modelId="{74B4F4B0-DD78-425B-B24D-2DDD9B9EEE5B}" type="pres">
      <dgm:prSet presAssocID="{84A9EEEF-B6BC-4E2D-B379-2E35CF316B71}" presName="sibTrans" presStyleCnt="0"/>
      <dgm:spPr/>
    </dgm:pt>
    <dgm:pt modelId="{DCC388F6-A70D-404E-9468-5D997AB517B0}" type="pres">
      <dgm:prSet presAssocID="{08C6AEBB-E1BE-4B95-B093-1B6A27485733}" presName="compNode" presStyleCnt="0"/>
      <dgm:spPr/>
    </dgm:pt>
    <dgm:pt modelId="{B3FDC2A5-017D-4E3C-99BE-889B931383F2}" type="pres">
      <dgm:prSet presAssocID="{08C6AEBB-E1BE-4B95-B093-1B6A27485733}" presName="bgRect" presStyleLbl="bgShp" presStyleIdx="1" presStyleCnt="3"/>
      <dgm:spPr/>
    </dgm:pt>
    <dgm:pt modelId="{CC26F1E9-A16F-492B-A2E6-52795D094E56}" type="pres">
      <dgm:prSet presAssocID="{08C6AEBB-E1BE-4B95-B093-1B6A2748573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B"/>
        </a:ext>
      </dgm:extLst>
    </dgm:pt>
    <dgm:pt modelId="{E240DB1B-542C-49A9-BFEC-D25F71F9D599}" type="pres">
      <dgm:prSet presAssocID="{08C6AEBB-E1BE-4B95-B093-1B6A27485733}" presName="spaceRect" presStyleCnt="0"/>
      <dgm:spPr/>
    </dgm:pt>
    <dgm:pt modelId="{DB47289C-841F-4AA3-9FCF-CD74B20F0644}" type="pres">
      <dgm:prSet presAssocID="{08C6AEBB-E1BE-4B95-B093-1B6A27485733}" presName="parTx" presStyleLbl="revTx" presStyleIdx="1" presStyleCnt="3">
        <dgm:presLayoutVars>
          <dgm:chMax val="0"/>
          <dgm:chPref val="0"/>
        </dgm:presLayoutVars>
      </dgm:prSet>
      <dgm:spPr/>
    </dgm:pt>
    <dgm:pt modelId="{502FAF1B-6626-43B8-BA0E-3FB2F6DFD68E}" type="pres">
      <dgm:prSet presAssocID="{58C01267-6BA1-44E9-A81F-DC281F61A696}" presName="sibTrans" presStyleCnt="0"/>
      <dgm:spPr/>
    </dgm:pt>
    <dgm:pt modelId="{ED7492C4-9DBC-4B5D-89A4-2CB7E5037265}" type="pres">
      <dgm:prSet presAssocID="{F2EE30C0-7B90-412C-9191-B26D2BF8793A}" presName="compNode" presStyleCnt="0"/>
      <dgm:spPr/>
    </dgm:pt>
    <dgm:pt modelId="{EEB9BB86-2819-4BB3-B276-7575810710AA}" type="pres">
      <dgm:prSet presAssocID="{F2EE30C0-7B90-412C-9191-B26D2BF8793A}" presName="bgRect" presStyleLbl="bgShp" presStyleIdx="2" presStyleCnt="3" custLinFactNeighborX="-6088" custLinFactNeighborY="-2387"/>
      <dgm:spPr/>
    </dgm:pt>
    <dgm:pt modelId="{099D9778-BD54-43DF-8E9C-71140C4A5329}" type="pres">
      <dgm:prSet presAssocID="{F2EE30C0-7B90-412C-9191-B26D2BF8793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83290F8B-66E6-4808-AD2F-76614182471A}" type="pres">
      <dgm:prSet presAssocID="{F2EE30C0-7B90-412C-9191-B26D2BF8793A}" presName="spaceRect" presStyleCnt="0"/>
      <dgm:spPr/>
    </dgm:pt>
    <dgm:pt modelId="{98D707D8-583D-4C18-A11E-47506727DB84}" type="pres">
      <dgm:prSet presAssocID="{F2EE30C0-7B90-412C-9191-B26D2BF8793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611F8209-E516-4D86-BB7C-0F42AC72D0FA}" type="presOf" srcId="{08C6AEBB-E1BE-4B95-B093-1B6A27485733}" destId="{DB47289C-841F-4AA3-9FCF-CD74B20F0644}" srcOrd="0" destOrd="0" presId="urn:microsoft.com/office/officeart/2018/2/layout/IconVerticalSolidList"/>
    <dgm:cxn modelId="{1A2FDF0F-75FD-470F-9456-29C992478D80}" srcId="{07388575-53AD-4155-AF4B-1182A738C817}" destId="{E005DFF8-9213-41FA-8DA4-1A352AD9B123}" srcOrd="0" destOrd="0" parTransId="{3DBC4C04-3832-4C01-A142-99296A3E2384}" sibTransId="{84A9EEEF-B6BC-4E2D-B379-2E35CF316B71}"/>
    <dgm:cxn modelId="{72717716-C15B-466F-855E-97D4E300523D}" srcId="{07388575-53AD-4155-AF4B-1182A738C817}" destId="{F2EE30C0-7B90-412C-9191-B26D2BF8793A}" srcOrd="2" destOrd="0" parTransId="{B24763C0-AC18-48C9-9297-1E917BAE53E0}" sibTransId="{680DBE87-1BDA-4A2A-9456-FEE14311D982}"/>
    <dgm:cxn modelId="{E23C9D2E-2133-4F0A-A3CF-187E19CB2448}" srcId="{07388575-53AD-4155-AF4B-1182A738C817}" destId="{08C6AEBB-E1BE-4B95-B093-1B6A27485733}" srcOrd="1" destOrd="0" parTransId="{D3166BD2-CCD9-4D15-A18F-7244F7704C10}" sibTransId="{58C01267-6BA1-44E9-A81F-DC281F61A696}"/>
    <dgm:cxn modelId="{3F9B9738-D3A2-4089-B301-E2FC5BE1F865}" type="presOf" srcId="{E005DFF8-9213-41FA-8DA4-1A352AD9B123}" destId="{B87462E3-B2C6-419A-9325-3F627D30FBAC}" srcOrd="0" destOrd="0" presId="urn:microsoft.com/office/officeart/2018/2/layout/IconVerticalSolidList"/>
    <dgm:cxn modelId="{38F57E57-A8F8-4A7E-9A9B-6486DEC07537}" type="presOf" srcId="{07388575-53AD-4155-AF4B-1182A738C817}" destId="{3A8B25B3-A87E-4D6A-B075-90B33A927147}" srcOrd="0" destOrd="0" presId="urn:microsoft.com/office/officeart/2018/2/layout/IconVerticalSolidList"/>
    <dgm:cxn modelId="{6A05C8BF-234E-42F6-B4D9-F7D2C00D16B0}" type="presOf" srcId="{F2EE30C0-7B90-412C-9191-B26D2BF8793A}" destId="{98D707D8-583D-4C18-A11E-47506727DB84}" srcOrd="0" destOrd="0" presId="urn:microsoft.com/office/officeart/2018/2/layout/IconVerticalSolidList"/>
    <dgm:cxn modelId="{0918BB8B-B438-438E-86DD-633C1BC380DC}" type="presParOf" srcId="{3A8B25B3-A87E-4D6A-B075-90B33A927147}" destId="{B23338E4-A26E-40B7-9A0F-BC323F84F8F2}" srcOrd="0" destOrd="0" presId="urn:microsoft.com/office/officeart/2018/2/layout/IconVerticalSolidList"/>
    <dgm:cxn modelId="{A8C3E27A-7E4E-4756-B59C-1718E2A129DA}" type="presParOf" srcId="{B23338E4-A26E-40B7-9A0F-BC323F84F8F2}" destId="{9130D0B2-D5F8-4D0C-B3D1-EFC9BF353892}" srcOrd="0" destOrd="0" presId="urn:microsoft.com/office/officeart/2018/2/layout/IconVerticalSolidList"/>
    <dgm:cxn modelId="{74D655AA-8B3B-4C12-9199-5F0C5107DB2B}" type="presParOf" srcId="{B23338E4-A26E-40B7-9A0F-BC323F84F8F2}" destId="{4C3BB3C4-D48C-46B1-8A32-9E3951CBB395}" srcOrd="1" destOrd="0" presId="urn:microsoft.com/office/officeart/2018/2/layout/IconVerticalSolidList"/>
    <dgm:cxn modelId="{8E268CA8-44FE-4A59-B49D-F34A22FCC10E}" type="presParOf" srcId="{B23338E4-A26E-40B7-9A0F-BC323F84F8F2}" destId="{1F723BC6-5744-4673-A96B-225E8AAF85EB}" srcOrd="2" destOrd="0" presId="urn:microsoft.com/office/officeart/2018/2/layout/IconVerticalSolidList"/>
    <dgm:cxn modelId="{47E7B5C9-38B5-4A7A-9503-F786256F0A1F}" type="presParOf" srcId="{B23338E4-A26E-40B7-9A0F-BC323F84F8F2}" destId="{B87462E3-B2C6-419A-9325-3F627D30FBAC}" srcOrd="3" destOrd="0" presId="urn:microsoft.com/office/officeart/2018/2/layout/IconVerticalSolidList"/>
    <dgm:cxn modelId="{E3A07B27-9CDC-4724-9135-7D01ABCD6826}" type="presParOf" srcId="{3A8B25B3-A87E-4D6A-B075-90B33A927147}" destId="{74B4F4B0-DD78-425B-B24D-2DDD9B9EEE5B}" srcOrd="1" destOrd="0" presId="urn:microsoft.com/office/officeart/2018/2/layout/IconVerticalSolidList"/>
    <dgm:cxn modelId="{69FDB864-6AE0-4E36-97BB-A0CD7E3E8622}" type="presParOf" srcId="{3A8B25B3-A87E-4D6A-B075-90B33A927147}" destId="{DCC388F6-A70D-404E-9468-5D997AB517B0}" srcOrd="2" destOrd="0" presId="urn:microsoft.com/office/officeart/2018/2/layout/IconVerticalSolidList"/>
    <dgm:cxn modelId="{09FFCC78-F28C-460C-9B01-3AA43127AFAA}" type="presParOf" srcId="{DCC388F6-A70D-404E-9468-5D997AB517B0}" destId="{B3FDC2A5-017D-4E3C-99BE-889B931383F2}" srcOrd="0" destOrd="0" presId="urn:microsoft.com/office/officeart/2018/2/layout/IconVerticalSolidList"/>
    <dgm:cxn modelId="{C6BA2E58-F1B3-4384-B77F-0B7697711A4B}" type="presParOf" srcId="{DCC388F6-A70D-404E-9468-5D997AB517B0}" destId="{CC26F1E9-A16F-492B-A2E6-52795D094E56}" srcOrd="1" destOrd="0" presId="urn:microsoft.com/office/officeart/2018/2/layout/IconVerticalSolidList"/>
    <dgm:cxn modelId="{8AE0DEA7-8554-442C-B94A-804B1684C571}" type="presParOf" srcId="{DCC388F6-A70D-404E-9468-5D997AB517B0}" destId="{E240DB1B-542C-49A9-BFEC-D25F71F9D599}" srcOrd="2" destOrd="0" presId="urn:microsoft.com/office/officeart/2018/2/layout/IconVerticalSolidList"/>
    <dgm:cxn modelId="{BD3A7500-7A6D-4E0A-B091-F64E967CF6A3}" type="presParOf" srcId="{DCC388F6-A70D-404E-9468-5D997AB517B0}" destId="{DB47289C-841F-4AA3-9FCF-CD74B20F0644}" srcOrd="3" destOrd="0" presId="urn:microsoft.com/office/officeart/2018/2/layout/IconVerticalSolidList"/>
    <dgm:cxn modelId="{F6A0AE8B-AB74-4A99-9CE0-4ED8BCFA30E1}" type="presParOf" srcId="{3A8B25B3-A87E-4D6A-B075-90B33A927147}" destId="{502FAF1B-6626-43B8-BA0E-3FB2F6DFD68E}" srcOrd="3" destOrd="0" presId="urn:microsoft.com/office/officeart/2018/2/layout/IconVerticalSolidList"/>
    <dgm:cxn modelId="{2CCFBDA9-9878-4FF5-BF9C-045F23FE7EB1}" type="presParOf" srcId="{3A8B25B3-A87E-4D6A-B075-90B33A927147}" destId="{ED7492C4-9DBC-4B5D-89A4-2CB7E5037265}" srcOrd="4" destOrd="0" presId="urn:microsoft.com/office/officeart/2018/2/layout/IconVerticalSolidList"/>
    <dgm:cxn modelId="{2D2C38A4-45E0-480B-9402-E230ADE3E27C}" type="presParOf" srcId="{ED7492C4-9DBC-4B5D-89A4-2CB7E5037265}" destId="{EEB9BB86-2819-4BB3-B276-7575810710AA}" srcOrd="0" destOrd="0" presId="urn:microsoft.com/office/officeart/2018/2/layout/IconVerticalSolidList"/>
    <dgm:cxn modelId="{3319D172-02DA-4432-A2D5-B07F7B7C7C22}" type="presParOf" srcId="{ED7492C4-9DBC-4B5D-89A4-2CB7E5037265}" destId="{099D9778-BD54-43DF-8E9C-71140C4A5329}" srcOrd="1" destOrd="0" presId="urn:microsoft.com/office/officeart/2018/2/layout/IconVerticalSolidList"/>
    <dgm:cxn modelId="{E12902E3-F82E-4689-A989-DA19918B048B}" type="presParOf" srcId="{ED7492C4-9DBC-4B5D-89A4-2CB7E5037265}" destId="{83290F8B-66E6-4808-AD2F-76614182471A}" srcOrd="2" destOrd="0" presId="urn:microsoft.com/office/officeart/2018/2/layout/IconVerticalSolidList"/>
    <dgm:cxn modelId="{BCA08A9A-AF3F-4024-BC56-0A5AA68C7135}" type="presParOf" srcId="{ED7492C4-9DBC-4B5D-89A4-2CB7E5037265}" destId="{98D707D8-583D-4C18-A11E-47506727DB8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388575-53AD-4155-AF4B-1182A738C81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005DFF8-9213-41FA-8DA4-1A352AD9B123}">
      <dgm:prSet/>
      <dgm:spPr/>
      <dgm:t>
        <a:bodyPr/>
        <a:lstStyle/>
        <a:p>
          <a:pPr>
            <a:lnSpc>
              <a:spcPct val="100000"/>
            </a:lnSpc>
          </a:pPr>
          <a:r>
            <a:rPr lang="sk-SK" i="0" dirty="0">
              <a:latin typeface="Aptos" panose="020B0004020202020204" pitchFamily="34" charset="0"/>
            </a:rPr>
            <a:t>K </a:t>
          </a:r>
          <a:r>
            <a:rPr lang="sk-SK" i="0" dirty="0" err="1">
              <a:latin typeface="Aptos" panose="020B0004020202020204" pitchFamily="34" charset="0"/>
            </a:rPr>
            <a:t>přihlášení</a:t>
          </a:r>
          <a:r>
            <a:rPr lang="sk-SK" i="0" dirty="0">
              <a:latin typeface="Aptos" panose="020B0004020202020204" pitchFamily="34" charset="0"/>
            </a:rPr>
            <a:t> </a:t>
          </a:r>
          <a:r>
            <a:rPr lang="sk-SK" i="0" dirty="0" err="1">
              <a:latin typeface="Aptos" panose="020B0004020202020204" pitchFamily="34" charset="0"/>
            </a:rPr>
            <a:t>použijte</a:t>
          </a:r>
          <a:r>
            <a:rPr lang="sk-SK" i="0" dirty="0">
              <a:latin typeface="Aptos" panose="020B0004020202020204" pitchFamily="34" charset="0"/>
            </a:rPr>
            <a:t> biometrické údaje, </a:t>
          </a:r>
          <a:r>
            <a:rPr lang="sk-SK" i="0" dirty="0" err="1">
              <a:latin typeface="Aptos" panose="020B0004020202020204" pitchFamily="34" charset="0"/>
            </a:rPr>
            <a:t>protože</a:t>
          </a:r>
          <a:r>
            <a:rPr lang="sk-SK" i="0" dirty="0">
              <a:latin typeface="Aptos" panose="020B0004020202020204" pitchFamily="34" charset="0"/>
            </a:rPr>
            <a:t> pro </a:t>
          </a:r>
          <a:r>
            <a:rPr lang="sk-SK" i="0" dirty="0" err="1">
              <a:latin typeface="Aptos" panose="020B0004020202020204" pitchFamily="34" charset="0"/>
            </a:rPr>
            <a:t>podvodníky</a:t>
          </a:r>
          <a:r>
            <a:rPr lang="sk-SK" i="0" dirty="0">
              <a:latin typeface="Aptos" panose="020B0004020202020204" pitchFamily="34" charset="0"/>
            </a:rPr>
            <a:t> je </a:t>
          </a:r>
          <a:r>
            <a:rPr lang="sk-SK" i="0" dirty="0" err="1">
              <a:latin typeface="Aptos" panose="020B0004020202020204" pitchFamily="34" charset="0"/>
            </a:rPr>
            <a:t>extrémně</a:t>
          </a:r>
          <a:r>
            <a:rPr lang="sk-SK" i="0" dirty="0">
              <a:latin typeface="Aptos" panose="020B0004020202020204" pitchFamily="34" charset="0"/>
            </a:rPr>
            <a:t> </a:t>
          </a:r>
          <a:r>
            <a:rPr lang="sk-SK" i="0" dirty="0" err="1">
              <a:latin typeface="Aptos" panose="020B0004020202020204" pitchFamily="34" charset="0"/>
            </a:rPr>
            <a:t>obtížné</a:t>
          </a:r>
          <a:r>
            <a:rPr lang="sk-SK" i="0" dirty="0">
              <a:latin typeface="Aptos" panose="020B0004020202020204" pitchFamily="34" charset="0"/>
            </a:rPr>
            <a:t> s nimi </a:t>
          </a:r>
          <a:r>
            <a:rPr lang="sk-SK" i="0" dirty="0" err="1">
              <a:latin typeface="Aptos" panose="020B0004020202020204" pitchFamily="34" charset="0"/>
            </a:rPr>
            <a:t>manipulovat.lovať</a:t>
          </a:r>
          <a:r>
            <a:rPr lang="sk-SK" i="0" dirty="0">
              <a:latin typeface="Aptos" panose="020B0004020202020204" pitchFamily="34" charset="0"/>
            </a:rPr>
            <a:t>.</a:t>
          </a:r>
          <a:endParaRPr lang="en-US" b="0" i="0" dirty="0">
            <a:latin typeface="Aptos" panose="020B0004020202020204" pitchFamily="34" charset="0"/>
            <a:ea typeface="Cambria" panose="02040503050406030204" pitchFamily="18" charset="0"/>
          </a:endParaRPr>
        </a:p>
      </dgm:t>
    </dgm:pt>
    <dgm:pt modelId="{3DBC4C04-3832-4C01-A142-99296A3E2384}" type="parTrans" cxnId="{1A2FDF0F-75FD-470F-9456-29C992478D80}">
      <dgm:prSet/>
      <dgm:spPr/>
      <dgm:t>
        <a:bodyPr/>
        <a:lstStyle/>
        <a:p>
          <a:endParaRPr lang="en-US" sz="2100">
            <a:latin typeface="Aptos" panose="020B0004020202020204" pitchFamily="34" charset="0"/>
            <a:ea typeface="Cambria" panose="02040503050406030204" pitchFamily="18" charset="0"/>
          </a:endParaRPr>
        </a:p>
      </dgm:t>
    </dgm:pt>
    <dgm:pt modelId="{84A9EEEF-B6BC-4E2D-B379-2E35CF316B71}" type="sibTrans" cxnId="{1A2FDF0F-75FD-470F-9456-29C992478D80}">
      <dgm:prSet/>
      <dgm:spPr/>
      <dgm:t>
        <a:bodyPr/>
        <a:lstStyle/>
        <a:p>
          <a:endParaRPr lang="en-US">
            <a:latin typeface="Aptos" panose="020B0004020202020204" pitchFamily="34" charset="0"/>
            <a:ea typeface="Cambria" panose="02040503050406030204" pitchFamily="18" charset="0"/>
          </a:endParaRPr>
        </a:p>
      </dgm:t>
    </dgm:pt>
    <dgm:pt modelId="{08C6AEBB-E1BE-4B95-B093-1B6A27485733}">
      <dgm:prSet/>
      <dgm:spPr/>
      <dgm:t>
        <a:bodyPr/>
        <a:lstStyle/>
        <a:p>
          <a:pPr>
            <a:lnSpc>
              <a:spcPct val="100000"/>
            </a:lnSpc>
          </a:pPr>
          <a:r>
            <a:rPr lang="sk-SK" i="0" dirty="0">
              <a:latin typeface="Aptos" panose="020B0004020202020204" pitchFamily="34" charset="0"/>
            </a:rPr>
            <a:t>Hesla </a:t>
          </a:r>
          <a:r>
            <a:rPr lang="sk-SK" i="0" dirty="0" err="1">
              <a:latin typeface="Aptos" panose="020B0004020202020204" pitchFamily="34" charset="0"/>
            </a:rPr>
            <a:t>jsou</a:t>
          </a:r>
          <a:r>
            <a:rPr lang="sk-SK" i="0" dirty="0">
              <a:latin typeface="Aptos" panose="020B0004020202020204" pitchFamily="34" charset="0"/>
            </a:rPr>
            <a:t> </a:t>
          </a:r>
          <a:r>
            <a:rPr lang="sk-SK" i="0" dirty="0" err="1">
              <a:latin typeface="Aptos" panose="020B0004020202020204" pitchFamily="34" charset="0"/>
            </a:rPr>
            <a:t>stejně</a:t>
          </a:r>
          <a:r>
            <a:rPr lang="sk-SK" i="0" dirty="0">
              <a:latin typeface="Aptos" panose="020B0004020202020204" pitchFamily="34" charset="0"/>
            </a:rPr>
            <a:t> silná </a:t>
          </a:r>
          <a:r>
            <a:rPr lang="sk-SK" i="0" dirty="0" err="1">
              <a:latin typeface="Aptos" panose="020B0004020202020204" pitchFamily="34" charset="0"/>
            </a:rPr>
            <a:t>jako</a:t>
          </a:r>
          <a:r>
            <a:rPr lang="sk-SK" i="0" dirty="0">
              <a:latin typeface="Aptos" panose="020B0004020202020204" pitchFamily="34" charset="0"/>
            </a:rPr>
            <a:t> zabezpečení </a:t>
          </a:r>
          <a:r>
            <a:rPr lang="sk-SK" i="0" dirty="0" err="1">
              <a:latin typeface="Aptos" panose="020B0004020202020204" pitchFamily="34" charset="0"/>
            </a:rPr>
            <a:t>vaší</a:t>
          </a:r>
          <a:r>
            <a:rPr lang="sk-SK" i="0" dirty="0">
              <a:latin typeface="Aptos" panose="020B0004020202020204" pitchFamily="34" charset="0"/>
            </a:rPr>
            <a:t> </a:t>
          </a:r>
          <a:r>
            <a:rPr lang="sk-SK" i="0" dirty="0" err="1">
              <a:latin typeface="Aptos" panose="020B0004020202020204" pitchFamily="34" charset="0"/>
            </a:rPr>
            <a:t>sítě</a:t>
          </a:r>
          <a:r>
            <a:rPr lang="sk-SK" i="0" dirty="0">
              <a:latin typeface="Aptos" panose="020B0004020202020204" pitchFamily="34" charset="0"/>
            </a:rPr>
            <a:t> a </a:t>
          </a:r>
          <a:r>
            <a:rPr lang="sk-SK" i="0" dirty="0" err="1">
              <a:latin typeface="Aptos" panose="020B0004020202020204" pitchFamily="34" charset="0"/>
            </a:rPr>
            <a:t>mohou</a:t>
          </a:r>
          <a:r>
            <a:rPr lang="sk-SK" i="0" dirty="0">
              <a:latin typeface="Aptos" panose="020B0004020202020204" pitchFamily="34" charset="0"/>
            </a:rPr>
            <a:t> </a:t>
          </a:r>
          <a:r>
            <a:rPr lang="sk-SK" i="0" dirty="0" err="1">
              <a:latin typeface="Aptos" panose="020B0004020202020204" pitchFamily="34" charset="0"/>
            </a:rPr>
            <a:t>se</a:t>
          </a:r>
          <a:r>
            <a:rPr lang="sk-SK" i="0" dirty="0">
              <a:latin typeface="Aptos" panose="020B0004020202020204" pitchFamily="34" charset="0"/>
            </a:rPr>
            <a:t> </a:t>
          </a:r>
          <a:r>
            <a:rPr lang="sk-SK" i="0" dirty="0" err="1">
              <a:latin typeface="Aptos" panose="020B0004020202020204" pitchFamily="34" charset="0"/>
            </a:rPr>
            <a:t>snadno</a:t>
          </a:r>
          <a:r>
            <a:rPr lang="sk-SK" i="0" dirty="0">
              <a:latin typeface="Aptos" panose="020B0004020202020204" pitchFamily="34" charset="0"/>
            </a:rPr>
            <a:t> </a:t>
          </a:r>
          <a:r>
            <a:rPr lang="sk-SK" i="0" dirty="0" err="1">
              <a:latin typeface="Aptos" panose="020B0004020202020204" pitchFamily="34" charset="0"/>
            </a:rPr>
            <a:t>dostat</a:t>
          </a:r>
          <a:r>
            <a:rPr lang="sk-SK" i="0" dirty="0">
              <a:latin typeface="Aptos" panose="020B0004020202020204" pitchFamily="34" charset="0"/>
            </a:rPr>
            <a:t> do rukou </a:t>
          </a:r>
          <a:r>
            <a:rPr lang="sk-SK" i="0" dirty="0" err="1">
              <a:latin typeface="Aptos" panose="020B0004020202020204" pitchFamily="34" charset="0"/>
            </a:rPr>
            <a:t>zločinců</a:t>
          </a:r>
          <a:r>
            <a:rPr lang="sk-SK" i="0" dirty="0">
              <a:latin typeface="Aptos" panose="020B0004020202020204" pitchFamily="34" charset="0"/>
            </a:rPr>
            <a:t> </a:t>
          </a:r>
          <a:r>
            <a:rPr lang="sk-SK" i="0" dirty="0" err="1">
              <a:latin typeface="Aptos" panose="020B0004020202020204" pitchFamily="34" charset="0"/>
            </a:rPr>
            <a:t>prostřednictvím</a:t>
          </a:r>
          <a:r>
            <a:rPr lang="sk-SK" i="0" dirty="0">
              <a:latin typeface="Aptos" panose="020B0004020202020204" pitchFamily="34" charset="0"/>
            </a:rPr>
            <a:t> </a:t>
          </a:r>
          <a:r>
            <a:rPr lang="sk-SK" i="0" dirty="0" err="1">
              <a:latin typeface="Aptos" panose="020B0004020202020204" pitchFamily="34" charset="0"/>
            </a:rPr>
            <a:t>protokolování</a:t>
          </a:r>
          <a:r>
            <a:rPr lang="sk-SK" i="0" dirty="0">
              <a:latin typeface="Aptos" panose="020B0004020202020204" pitchFamily="34" charset="0"/>
            </a:rPr>
            <a:t> </a:t>
          </a:r>
          <a:r>
            <a:rPr lang="sk-SK" i="0" dirty="0" err="1">
              <a:latin typeface="Aptos" panose="020B0004020202020204" pitchFamily="34" charset="0"/>
            </a:rPr>
            <a:t>klíčů</a:t>
          </a:r>
          <a:r>
            <a:rPr lang="sk-SK" i="0" dirty="0">
              <a:latin typeface="Aptos" panose="020B0004020202020204" pitchFamily="34" charset="0"/>
            </a:rPr>
            <a:t>, </a:t>
          </a:r>
          <a:r>
            <a:rPr lang="sk-SK" i="0" dirty="0" err="1">
              <a:latin typeface="Aptos" panose="020B0004020202020204" pitchFamily="34" charset="0"/>
            </a:rPr>
            <a:t>když</a:t>
          </a:r>
          <a:r>
            <a:rPr lang="sk-SK" i="0" dirty="0">
              <a:latin typeface="Aptos" panose="020B0004020202020204" pitchFamily="34" charset="0"/>
            </a:rPr>
            <a:t> je hardware </a:t>
          </a:r>
          <a:r>
            <a:rPr lang="sk-SK" i="0" dirty="0" err="1">
              <a:latin typeface="Aptos" panose="020B0004020202020204" pitchFamily="34" charset="0"/>
            </a:rPr>
            <a:t>ohrožen</a:t>
          </a:r>
          <a:r>
            <a:rPr lang="sk-SK" i="0" dirty="0">
              <a:latin typeface="Aptos" panose="020B0004020202020204" pitchFamily="34" charset="0"/>
            </a:rPr>
            <a:t> </a:t>
          </a:r>
          <a:r>
            <a:rPr lang="sk-SK" i="0" dirty="0" err="1">
              <a:latin typeface="Aptos" panose="020B0004020202020204" pitchFamily="34" charset="0"/>
            </a:rPr>
            <a:t>malwarem</a:t>
          </a:r>
          <a:r>
            <a:rPr lang="sk-SK" i="0" dirty="0">
              <a:latin typeface="Aptos" panose="020B0004020202020204" pitchFamily="34" charset="0"/>
            </a:rPr>
            <a:t>.</a:t>
          </a:r>
          <a:endParaRPr lang="en-US" i="0" dirty="0">
            <a:latin typeface="Aptos" panose="020B0004020202020204" pitchFamily="34" charset="0"/>
            <a:ea typeface="Cambria" panose="02040503050406030204" pitchFamily="18" charset="0"/>
          </a:endParaRPr>
        </a:p>
      </dgm:t>
    </dgm:pt>
    <dgm:pt modelId="{D3166BD2-CCD9-4D15-A18F-7244F7704C10}" type="parTrans" cxnId="{E23C9D2E-2133-4F0A-A3CF-187E19CB2448}">
      <dgm:prSet/>
      <dgm:spPr/>
      <dgm:t>
        <a:bodyPr/>
        <a:lstStyle/>
        <a:p>
          <a:endParaRPr lang="en-US" sz="2100">
            <a:latin typeface="Aptos" panose="020B0004020202020204" pitchFamily="34" charset="0"/>
            <a:ea typeface="Cambria" panose="02040503050406030204" pitchFamily="18" charset="0"/>
          </a:endParaRPr>
        </a:p>
      </dgm:t>
    </dgm:pt>
    <dgm:pt modelId="{58C01267-6BA1-44E9-A81F-DC281F61A696}" type="sibTrans" cxnId="{E23C9D2E-2133-4F0A-A3CF-187E19CB2448}">
      <dgm:prSet/>
      <dgm:spPr/>
      <dgm:t>
        <a:bodyPr/>
        <a:lstStyle/>
        <a:p>
          <a:endParaRPr lang="en-US">
            <a:latin typeface="Aptos" panose="020B0004020202020204" pitchFamily="34" charset="0"/>
            <a:ea typeface="Cambria" panose="02040503050406030204" pitchFamily="18" charset="0"/>
          </a:endParaRPr>
        </a:p>
      </dgm:t>
    </dgm:pt>
    <dgm:pt modelId="{F2EE30C0-7B90-412C-9191-B26D2BF8793A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i="1" dirty="0" err="1"/>
            <a:t>Pozor</a:t>
          </a:r>
          <a:r>
            <a:rPr lang="en-GB" i="1" dirty="0"/>
            <a:t>: </a:t>
          </a:r>
          <a:r>
            <a:rPr lang="en-GB" i="1" dirty="0" err="1"/>
            <a:t>Nezapisujte</a:t>
          </a:r>
          <a:r>
            <a:rPr lang="en-GB" i="1" dirty="0"/>
            <a:t> </a:t>
          </a:r>
          <a:r>
            <a:rPr lang="en-GB" i="1" dirty="0" err="1"/>
            <a:t>si</a:t>
          </a:r>
          <a:r>
            <a:rPr lang="en-GB" i="1" dirty="0"/>
            <a:t> </a:t>
          </a:r>
          <a:r>
            <a:rPr lang="en-GB" i="1" dirty="0" err="1"/>
            <a:t>heslo</a:t>
          </a:r>
          <a:r>
            <a:rPr lang="en-GB" i="1" dirty="0"/>
            <a:t> a </a:t>
          </a:r>
          <a:r>
            <a:rPr lang="en-GB" i="1" dirty="0" err="1"/>
            <a:t>kódy</a:t>
          </a:r>
          <a:r>
            <a:rPr lang="en-GB" i="1" dirty="0"/>
            <a:t> do </a:t>
          </a:r>
          <a:r>
            <a:rPr lang="en-GB" i="1" dirty="0" err="1"/>
            <a:t>volně</a:t>
          </a:r>
          <a:r>
            <a:rPr lang="en-GB" i="1" dirty="0"/>
            <a:t> </a:t>
          </a:r>
          <a:r>
            <a:rPr lang="en-GB" i="1" dirty="0" err="1"/>
            <a:t>čitelných</a:t>
          </a:r>
          <a:r>
            <a:rPr lang="en-GB" i="1" dirty="0"/>
            <a:t> </a:t>
          </a:r>
          <a:r>
            <a:rPr lang="en-GB" i="1" dirty="0" err="1"/>
            <a:t>souborů</a:t>
          </a:r>
          <a:r>
            <a:rPr lang="en-GB" i="1" dirty="0"/>
            <a:t> (</a:t>
          </a:r>
          <a:r>
            <a:rPr lang="en-GB" i="1" dirty="0" err="1"/>
            <a:t>např</a:t>
          </a:r>
          <a:r>
            <a:rPr lang="en-GB" i="1" dirty="0"/>
            <a:t>. word, excel, ...) </a:t>
          </a:r>
          <a:r>
            <a:rPr lang="en-GB" i="1" dirty="0" err="1"/>
            <a:t>nebo</a:t>
          </a:r>
          <a:r>
            <a:rPr lang="en-GB" i="1" dirty="0"/>
            <a:t> </a:t>
          </a:r>
          <a:r>
            <a:rPr lang="en-GB" i="1" dirty="0" err="1"/>
            <a:t>na</a:t>
          </a:r>
          <a:r>
            <a:rPr lang="en-GB" i="1" dirty="0"/>
            <a:t> </a:t>
          </a:r>
          <a:r>
            <a:rPr lang="en-GB" i="1" dirty="0" err="1"/>
            <a:t>papír</a:t>
          </a:r>
          <a:r>
            <a:rPr lang="en-GB" i="1" dirty="0"/>
            <a:t>.</a:t>
          </a:r>
          <a:endParaRPr lang="en-US" i="1" dirty="0">
            <a:latin typeface="Aptos"/>
            <a:ea typeface="Cambria"/>
          </a:endParaRPr>
        </a:p>
      </dgm:t>
    </dgm:pt>
    <dgm:pt modelId="{B24763C0-AC18-48C9-9297-1E917BAE53E0}" type="parTrans" cxnId="{72717716-C15B-466F-855E-97D4E300523D}">
      <dgm:prSet/>
      <dgm:spPr/>
      <dgm:t>
        <a:bodyPr/>
        <a:lstStyle/>
        <a:p>
          <a:endParaRPr lang="en-US" sz="2100">
            <a:latin typeface="Aptos" panose="020B0004020202020204" pitchFamily="34" charset="0"/>
            <a:ea typeface="Cambria" panose="02040503050406030204" pitchFamily="18" charset="0"/>
          </a:endParaRPr>
        </a:p>
      </dgm:t>
    </dgm:pt>
    <dgm:pt modelId="{680DBE87-1BDA-4A2A-9456-FEE14311D982}" type="sibTrans" cxnId="{72717716-C15B-466F-855E-97D4E300523D}">
      <dgm:prSet/>
      <dgm:spPr/>
      <dgm:t>
        <a:bodyPr/>
        <a:lstStyle/>
        <a:p>
          <a:endParaRPr lang="en-US">
            <a:latin typeface="Aptos" panose="020B0004020202020204" pitchFamily="34" charset="0"/>
            <a:ea typeface="Cambria" panose="02040503050406030204" pitchFamily="18" charset="0"/>
          </a:endParaRPr>
        </a:p>
      </dgm:t>
    </dgm:pt>
    <dgm:pt modelId="{3A8B25B3-A87E-4D6A-B075-90B33A927147}" type="pres">
      <dgm:prSet presAssocID="{07388575-53AD-4155-AF4B-1182A738C817}" presName="root" presStyleCnt="0">
        <dgm:presLayoutVars>
          <dgm:dir/>
          <dgm:resizeHandles val="exact"/>
        </dgm:presLayoutVars>
      </dgm:prSet>
      <dgm:spPr/>
    </dgm:pt>
    <dgm:pt modelId="{B23338E4-A26E-40B7-9A0F-BC323F84F8F2}" type="pres">
      <dgm:prSet presAssocID="{E005DFF8-9213-41FA-8DA4-1A352AD9B123}" presName="compNode" presStyleCnt="0"/>
      <dgm:spPr/>
    </dgm:pt>
    <dgm:pt modelId="{9130D0B2-D5F8-4D0C-B3D1-EFC9BF353892}" type="pres">
      <dgm:prSet presAssocID="{E005DFF8-9213-41FA-8DA4-1A352AD9B123}" presName="bgRect" presStyleLbl="bgShp" presStyleIdx="0" presStyleCnt="3"/>
      <dgm:spPr/>
    </dgm:pt>
    <dgm:pt modelId="{4C3BB3C4-D48C-46B1-8A32-9E3951CBB395}" type="pres">
      <dgm:prSet presAssocID="{E005DFF8-9213-41FA-8DA4-1A352AD9B12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dtlačok prsta výplň plnou farbou"/>
        </a:ext>
      </dgm:extLst>
    </dgm:pt>
    <dgm:pt modelId="{1F723BC6-5744-4673-A96B-225E8AAF85EB}" type="pres">
      <dgm:prSet presAssocID="{E005DFF8-9213-41FA-8DA4-1A352AD9B123}" presName="spaceRect" presStyleCnt="0"/>
      <dgm:spPr/>
    </dgm:pt>
    <dgm:pt modelId="{B87462E3-B2C6-419A-9325-3F627D30FBAC}" type="pres">
      <dgm:prSet presAssocID="{E005DFF8-9213-41FA-8DA4-1A352AD9B123}" presName="parTx" presStyleLbl="revTx" presStyleIdx="0" presStyleCnt="3">
        <dgm:presLayoutVars>
          <dgm:chMax val="0"/>
          <dgm:chPref val="0"/>
        </dgm:presLayoutVars>
      </dgm:prSet>
      <dgm:spPr/>
    </dgm:pt>
    <dgm:pt modelId="{74B4F4B0-DD78-425B-B24D-2DDD9B9EEE5B}" type="pres">
      <dgm:prSet presAssocID="{84A9EEEF-B6BC-4E2D-B379-2E35CF316B71}" presName="sibTrans" presStyleCnt="0"/>
      <dgm:spPr/>
    </dgm:pt>
    <dgm:pt modelId="{DCC388F6-A70D-404E-9468-5D997AB517B0}" type="pres">
      <dgm:prSet presAssocID="{08C6AEBB-E1BE-4B95-B093-1B6A27485733}" presName="compNode" presStyleCnt="0"/>
      <dgm:spPr/>
    </dgm:pt>
    <dgm:pt modelId="{B3FDC2A5-017D-4E3C-99BE-889B931383F2}" type="pres">
      <dgm:prSet presAssocID="{08C6AEBB-E1BE-4B95-B093-1B6A27485733}" presName="bgRect" presStyleLbl="bgShp" presStyleIdx="1" presStyleCnt="3"/>
      <dgm:spPr/>
    </dgm:pt>
    <dgm:pt modelId="{CC26F1E9-A16F-492B-A2E6-52795D094E56}" type="pres">
      <dgm:prSet presAssocID="{08C6AEBB-E1BE-4B95-B093-1B6A2748573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ulturista výplň plnou farbou"/>
        </a:ext>
      </dgm:extLst>
    </dgm:pt>
    <dgm:pt modelId="{E240DB1B-542C-49A9-BFEC-D25F71F9D599}" type="pres">
      <dgm:prSet presAssocID="{08C6AEBB-E1BE-4B95-B093-1B6A27485733}" presName="spaceRect" presStyleCnt="0"/>
      <dgm:spPr/>
    </dgm:pt>
    <dgm:pt modelId="{DB47289C-841F-4AA3-9FCF-CD74B20F0644}" type="pres">
      <dgm:prSet presAssocID="{08C6AEBB-E1BE-4B95-B093-1B6A27485733}" presName="parTx" presStyleLbl="revTx" presStyleIdx="1" presStyleCnt="3">
        <dgm:presLayoutVars>
          <dgm:chMax val="0"/>
          <dgm:chPref val="0"/>
        </dgm:presLayoutVars>
      </dgm:prSet>
      <dgm:spPr/>
    </dgm:pt>
    <dgm:pt modelId="{502FAF1B-6626-43B8-BA0E-3FB2F6DFD68E}" type="pres">
      <dgm:prSet presAssocID="{58C01267-6BA1-44E9-A81F-DC281F61A696}" presName="sibTrans" presStyleCnt="0"/>
      <dgm:spPr/>
    </dgm:pt>
    <dgm:pt modelId="{ED7492C4-9DBC-4B5D-89A4-2CB7E5037265}" type="pres">
      <dgm:prSet presAssocID="{F2EE30C0-7B90-412C-9191-B26D2BF8793A}" presName="compNode" presStyleCnt="0"/>
      <dgm:spPr/>
    </dgm:pt>
    <dgm:pt modelId="{EEB9BB86-2819-4BB3-B276-7575810710AA}" type="pres">
      <dgm:prSet presAssocID="{F2EE30C0-7B90-412C-9191-B26D2BF8793A}" presName="bgRect" presStyleLbl="bgShp" presStyleIdx="2" presStyleCnt="3" custLinFactNeighborX="-6088" custLinFactNeighborY="-2387"/>
      <dgm:spPr/>
    </dgm:pt>
    <dgm:pt modelId="{099D9778-BD54-43DF-8E9C-71140C4A5329}" type="pres">
      <dgm:prSet presAssocID="{F2EE30C0-7B90-412C-9191-B26D2BF8793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kument výplň plnou farbou"/>
        </a:ext>
      </dgm:extLst>
    </dgm:pt>
    <dgm:pt modelId="{83290F8B-66E6-4808-AD2F-76614182471A}" type="pres">
      <dgm:prSet presAssocID="{F2EE30C0-7B90-412C-9191-B26D2BF8793A}" presName="spaceRect" presStyleCnt="0"/>
      <dgm:spPr/>
    </dgm:pt>
    <dgm:pt modelId="{98D707D8-583D-4C18-A11E-47506727DB84}" type="pres">
      <dgm:prSet presAssocID="{F2EE30C0-7B90-412C-9191-B26D2BF8793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A2FDF0F-75FD-470F-9456-29C992478D80}" srcId="{07388575-53AD-4155-AF4B-1182A738C817}" destId="{E005DFF8-9213-41FA-8DA4-1A352AD9B123}" srcOrd="0" destOrd="0" parTransId="{3DBC4C04-3832-4C01-A142-99296A3E2384}" sibTransId="{84A9EEEF-B6BC-4E2D-B379-2E35CF316B71}"/>
    <dgm:cxn modelId="{72717716-C15B-466F-855E-97D4E300523D}" srcId="{07388575-53AD-4155-AF4B-1182A738C817}" destId="{F2EE30C0-7B90-412C-9191-B26D2BF8793A}" srcOrd="2" destOrd="0" parTransId="{B24763C0-AC18-48C9-9297-1E917BAE53E0}" sibTransId="{680DBE87-1BDA-4A2A-9456-FEE14311D982}"/>
    <dgm:cxn modelId="{E23C9D2E-2133-4F0A-A3CF-187E19CB2448}" srcId="{07388575-53AD-4155-AF4B-1182A738C817}" destId="{08C6AEBB-E1BE-4B95-B093-1B6A27485733}" srcOrd="1" destOrd="0" parTransId="{D3166BD2-CCD9-4D15-A18F-7244F7704C10}" sibTransId="{58C01267-6BA1-44E9-A81F-DC281F61A696}"/>
    <dgm:cxn modelId="{D1A1163E-C812-406E-ACAF-B2DA9A2CF71E}" type="presOf" srcId="{08C6AEBB-E1BE-4B95-B093-1B6A27485733}" destId="{DB47289C-841F-4AA3-9FCF-CD74B20F0644}" srcOrd="0" destOrd="0" presId="urn:microsoft.com/office/officeart/2018/2/layout/IconVerticalSolidList"/>
    <dgm:cxn modelId="{41DC345C-09FD-4F6D-81E1-4B5B22934597}" type="presOf" srcId="{F2EE30C0-7B90-412C-9191-B26D2BF8793A}" destId="{98D707D8-583D-4C18-A11E-47506727DB84}" srcOrd="0" destOrd="0" presId="urn:microsoft.com/office/officeart/2018/2/layout/IconVerticalSolidList"/>
    <dgm:cxn modelId="{2DA86068-8DB5-46FA-A81D-573E87BAF0CA}" type="presOf" srcId="{07388575-53AD-4155-AF4B-1182A738C817}" destId="{3A8B25B3-A87E-4D6A-B075-90B33A927147}" srcOrd="0" destOrd="0" presId="urn:microsoft.com/office/officeart/2018/2/layout/IconVerticalSolidList"/>
    <dgm:cxn modelId="{9FBA41DF-78A7-4171-90F7-D14AA9395029}" type="presOf" srcId="{E005DFF8-9213-41FA-8DA4-1A352AD9B123}" destId="{B87462E3-B2C6-419A-9325-3F627D30FBAC}" srcOrd="0" destOrd="0" presId="urn:microsoft.com/office/officeart/2018/2/layout/IconVerticalSolidList"/>
    <dgm:cxn modelId="{0DA0B4A2-25AC-4FA2-BD17-4C12F2E635A3}" type="presParOf" srcId="{3A8B25B3-A87E-4D6A-B075-90B33A927147}" destId="{B23338E4-A26E-40B7-9A0F-BC323F84F8F2}" srcOrd="0" destOrd="0" presId="urn:microsoft.com/office/officeart/2018/2/layout/IconVerticalSolidList"/>
    <dgm:cxn modelId="{326CDB74-6E37-41E3-8CD2-AA93006BC3A5}" type="presParOf" srcId="{B23338E4-A26E-40B7-9A0F-BC323F84F8F2}" destId="{9130D0B2-D5F8-4D0C-B3D1-EFC9BF353892}" srcOrd="0" destOrd="0" presId="urn:microsoft.com/office/officeart/2018/2/layout/IconVerticalSolidList"/>
    <dgm:cxn modelId="{8FB1B1D6-72D3-4772-ADB9-7904988E22F7}" type="presParOf" srcId="{B23338E4-A26E-40B7-9A0F-BC323F84F8F2}" destId="{4C3BB3C4-D48C-46B1-8A32-9E3951CBB395}" srcOrd="1" destOrd="0" presId="urn:microsoft.com/office/officeart/2018/2/layout/IconVerticalSolidList"/>
    <dgm:cxn modelId="{420C2680-4331-4ED6-B723-23A068AEADD2}" type="presParOf" srcId="{B23338E4-A26E-40B7-9A0F-BC323F84F8F2}" destId="{1F723BC6-5744-4673-A96B-225E8AAF85EB}" srcOrd="2" destOrd="0" presId="urn:microsoft.com/office/officeart/2018/2/layout/IconVerticalSolidList"/>
    <dgm:cxn modelId="{54969103-B374-4F59-BB56-84983706523A}" type="presParOf" srcId="{B23338E4-A26E-40B7-9A0F-BC323F84F8F2}" destId="{B87462E3-B2C6-419A-9325-3F627D30FBAC}" srcOrd="3" destOrd="0" presId="urn:microsoft.com/office/officeart/2018/2/layout/IconVerticalSolidList"/>
    <dgm:cxn modelId="{64049327-82D6-4455-BC15-5EDB0EC4E6AE}" type="presParOf" srcId="{3A8B25B3-A87E-4D6A-B075-90B33A927147}" destId="{74B4F4B0-DD78-425B-B24D-2DDD9B9EEE5B}" srcOrd="1" destOrd="0" presId="urn:microsoft.com/office/officeart/2018/2/layout/IconVerticalSolidList"/>
    <dgm:cxn modelId="{9E3FDBB4-6A0E-4640-8106-7328D8616E9C}" type="presParOf" srcId="{3A8B25B3-A87E-4D6A-B075-90B33A927147}" destId="{DCC388F6-A70D-404E-9468-5D997AB517B0}" srcOrd="2" destOrd="0" presId="urn:microsoft.com/office/officeart/2018/2/layout/IconVerticalSolidList"/>
    <dgm:cxn modelId="{2C533124-43D0-457B-B151-058D1546B05F}" type="presParOf" srcId="{DCC388F6-A70D-404E-9468-5D997AB517B0}" destId="{B3FDC2A5-017D-4E3C-99BE-889B931383F2}" srcOrd="0" destOrd="0" presId="urn:microsoft.com/office/officeart/2018/2/layout/IconVerticalSolidList"/>
    <dgm:cxn modelId="{3157169F-EF5A-4D9B-BD70-559808D2D6F5}" type="presParOf" srcId="{DCC388F6-A70D-404E-9468-5D997AB517B0}" destId="{CC26F1E9-A16F-492B-A2E6-52795D094E56}" srcOrd="1" destOrd="0" presId="urn:microsoft.com/office/officeart/2018/2/layout/IconVerticalSolidList"/>
    <dgm:cxn modelId="{4A74E4A0-3458-4854-AB7C-C5C612855774}" type="presParOf" srcId="{DCC388F6-A70D-404E-9468-5D997AB517B0}" destId="{E240DB1B-542C-49A9-BFEC-D25F71F9D599}" srcOrd="2" destOrd="0" presId="urn:microsoft.com/office/officeart/2018/2/layout/IconVerticalSolidList"/>
    <dgm:cxn modelId="{B887E9CA-B022-4D9D-ABF3-A99F2B390BF9}" type="presParOf" srcId="{DCC388F6-A70D-404E-9468-5D997AB517B0}" destId="{DB47289C-841F-4AA3-9FCF-CD74B20F0644}" srcOrd="3" destOrd="0" presId="urn:microsoft.com/office/officeart/2018/2/layout/IconVerticalSolidList"/>
    <dgm:cxn modelId="{09DBD1AC-FFB6-45C1-BE98-17CCFCDDE246}" type="presParOf" srcId="{3A8B25B3-A87E-4D6A-B075-90B33A927147}" destId="{502FAF1B-6626-43B8-BA0E-3FB2F6DFD68E}" srcOrd="3" destOrd="0" presId="urn:microsoft.com/office/officeart/2018/2/layout/IconVerticalSolidList"/>
    <dgm:cxn modelId="{9EF10572-B4D9-4DD7-8D1C-C04207EA3D22}" type="presParOf" srcId="{3A8B25B3-A87E-4D6A-B075-90B33A927147}" destId="{ED7492C4-9DBC-4B5D-89A4-2CB7E5037265}" srcOrd="4" destOrd="0" presId="urn:microsoft.com/office/officeart/2018/2/layout/IconVerticalSolidList"/>
    <dgm:cxn modelId="{06FB8B6E-B436-4102-BF7C-A360D2F7E836}" type="presParOf" srcId="{ED7492C4-9DBC-4B5D-89A4-2CB7E5037265}" destId="{EEB9BB86-2819-4BB3-B276-7575810710AA}" srcOrd="0" destOrd="0" presId="urn:microsoft.com/office/officeart/2018/2/layout/IconVerticalSolidList"/>
    <dgm:cxn modelId="{1B83C25D-D617-4D67-A576-83F55546042C}" type="presParOf" srcId="{ED7492C4-9DBC-4B5D-89A4-2CB7E5037265}" destId="{099D9778-BD54-43DF-8E9C-71140C4A5329}" srcOrd="1" destOrd="0" presId="urn:microsoft.com/office/officeart/2018/2/layout/IconVerticalSolidList"/>
    <dgm:cxn modelId="{FB63B918-F9A1-45C5-8757-5BCEBB4D99FA}" type="presParOf" srcId="{ED7492C4-9DBC-4B5D-89A4-2CB7E5037265}" destId="{83290F8B-66E6-4808-AD2F-76614182471A}" srcOrd="2" destOrd="0" presId="urn:microsoft.com/office/officeart/2018/2/layout/IconVerticalSolidList"/>
    <dgm:cxn modelId="{62A29BDC-0A19-4B91-B282-AC20BDB0A9FA}" type="presParOf" srcId="{ED7492C4-9DBC-4B5D-89A4-2CB7E5037265}" destId="{98D707D8-583D-4C18-A11E-47506727DB8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7388575-53AD-4155-AF4B-1182A738C81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005DFF8-9213-41FA-8DA4-1A352AD9B12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tr-TR" sz="2400" b="0" dirty="0" err="1">
              <a:solidFill>
                <a:schemeClr val="tx1"/>
              </a:solidFill>
              <a:latin typeface="Aptos" panose="020B0004020202020204" pitchFamily="34" charset="0"/>
              <a:cs typeface="+mj-cs"/>
            </a:rPr>
            <a:t>Cílem</a:t>
          </a:r>
          <a:r>
            <a:rPr lang="tr-TR" sz="2400" b="0" dirty="0">
              <a:solidFill>
                <a:schemeClr val="tx1"/>
              </a:solidFill>
              <a:latin typeface="Aptos" panose="020B0004020202020204" pitchFamily="34" charset="0"/>
              <a:cs typeface="+mj-cs"/>
            </a:rPr>
            <a:t> </a:t>
          </a:r>
          <a:r>
            <a:rPr lang="tr-TR" sz="2400" b="0" dirty="0" err="1">
              <a:solidFill>
                <a:schemeClr val="tx1"/>
              </a:solidFill>
              <a:latin typeface="Aptos" panose="020B0004020202020204" pitchFamily="34" charset="0"/>
              <a:cs typeface="+mj-cs"/>
            </a:rPr>
            <a:t>může</a:t>
          </a:r>
          <a:r>
            <a:rPr lang="tr-TR" sz="2400" b="0" dirty="0">
              <a:solidFill>
                <a:schemeClr val="tx1"/>
              </a:solidFill>
              <a:latin typeface="Aptos" panose="020B0004020202020204" pitchFamily="34" charset="0"/>
              <a:cs typeface="+mj-cs"/>
            </a:rPr>
            <a:t> </a:t>
          </a:r>
          <a:r>
            <a:rPr lang="tr-TR" sz="2400" b="0" dirty="0" err="1">
              <a:solidFill>
                <a:schemeClr val="tx1"/>
              </a:solidFill>
              <a:latin typeface="Aptos" panose="020B0004020202020204" pitchFamily="34" charset="0"/>
              <a:cs typeface="+mj-cs"/>
            </a:rPr>
            <a:t>být</a:t>
          </a:r>
          <a:r>
            <a:rPr lang="tr-TR" sz="2400" b="0" dirty="0">
              <a:solidFill>
                <a:schemeClr val="tx1"/>
              </a:solidFill>
              <a:latin typeface="Aptos" panose="020B0004020202020204" pitchFamily="34" charset="0"/>
              <a:cs typeface="+mj-cs"/>
            </a:rPr>
            <a:t> </a:t>
          </a:r>
          <a:r>
            <a:rPr lang="tr-TR" sz="2400" b="1" dirty="0" err="1">
              <a:solidFill>
                <a:schemeClr val="tx1"/>
              </a:solidFill>
              <a:latin typeface="Aptos" panose="020B0004020202020204" pitchFamily="34" charset="0"/>
              <a:cs typeface="+mj-cs"/>
            </a:rPr>
            <a:t>kdokoli</a:t>
          </a:r>
          <a:r>
            <a:rPr lang="tr-TR" sz="2400" b="0" dirty="0">
              <a:solidFill>
                <a:schemeClr val="tx1"/>
              </a:solidFill>
              <a:latin typeface="Aptos" panose="020B0004020202020204" pitchFamily="34" charset="0"/>
              <a:cs typeface="+mj-cs"/>
            </a:rPr>
            <a:t> z </a:t>
          </a:r>
          <a:r>
            <a:rPr lang="tr-TR" sz="2400" b="0" dirty="0" err="1">
              <a:solidFill>
                <a:schemeClr val="tx1"/>
              </a:solidFill>
              <a:latin typeface="Aptos" panose="020B0004020202020204" pitchFamily="34" charset="0"/>
              <a:cs typeface="+mj-cs"/>
            </a:rPr>
            <a:t>jakéhokoli</a:t>
          </a:r>
          <a:r>
            <a:rPr lang="tr-TR" sz="2400" b="0" dirty="0">
              <a:solidFill>
                <a:schemeClr val="tx1"/>
              </a:solidFill>
              <a:latin typeface="Aptos" panose="020B0004020202020204" pitchFamily="34" charset="0"/>
              <a:cs typeface="+mj-cs"/>
            </a:rPr>
            <a:t> </a:t>
          </a:r>
          <a:r>
            <a:rPr lang="tr-TR" sz="2400" b="0" dirty="0" err="1">
              <a:solidFill>
                <a:schemeClr val="tx1"/>
              </a:solidFill>
              <a:latin typeface="Aptos" panose="020B0004020202020204" pitchFamily="34" charset="0"/>
              <a:cs typeface="+mj-cs"/>
            </a:rPr>
            <a:t>důvodu</a:t>
          </a:r>
          <a:r>
            <a:rPr lang="tr-TR" sz="2400" b="0" dirty="0">
              <a:solidFill>
                <a:schemeClr val="tx1"/>
              </a:solidFill>
              <a:latin typeface="Aptos" panose="020B0004020202020204" pitchFamily="34" charset="0"/>
              <a:cs typeface="+mj-cs"/>
            </a:rPr>
            <a:t>, bez </a:t>
          </a:r>
          <a:r>
            <a:rPr lang="tr-TR" sz="2400" b="0" dirty="0" err="1">
              <a:solidFill>
                <a:schemeClr val="tx1"/>
              </a:solidFill>
              <a:latin typeface="Aptos" panose="020B0004020202020204" pitchFamily="34" charset="0"/>
              <a:cs typeface="+mj-cs"/>
            </a:rPr>
            <a:t>ohledu</a:t>
          </a:r>
          <a:r>
            <a:rPr lang="tr-TR" sz="2400" b="0" dirty="0">
              <a:solidFill>
                <a:schemeClr val="tx1"/>
              </a:solidFill>
              <a:latin typeface="Aptos" panose="020B0004020202020204" pitchFamily="34" charset="0"/>
              <a:cs typeface="+mj-cs"/>
            </a:rPr>
            <a:t> </a:t>
          </a:r>
          <a:r>
            <a:rPr lang="tr-TR" sz="2400" b="0" dirty="0" err="1">
              <a:solidFill>
                <a:schemeClr val="tx1"/>
              </a:solidFill>
              <a:latin typeface="Aptos" panose="020B0004020202020204" pitchFamily="34" charset="0"/>
              <a:cs typeface="+mj-cs"/>
            </a:rPr>
            <a:t>na</a:t>
          </a:r>
          <a:r>
            <a:rPr lang="tr-TR" sz="2400" b="0" dirty="0">
              <a:solidFill>
                <a:schemeClr val="tx1"/>
              </a:solidFill>
              <a:latin typeface="Aptos" panose="020B0004020202020204" pitchFamily="34" charset="0"/>
              <a:cs typeface="+mj-cs"/>
            </a:rPr>
            <a:t> </a:t>
          </a:r>
          <a:r>
            <a:rPr lang="tr-TR" sz="2400" b="0" dirty="0" err="1">
              <a:solidFill>
                <a:schemeClr val="tx1"/>
              </a:solidFill>
              <a:latin typeface="Aptos" panose="020B0004020202020204" pitchFamily="34" charset="0"/>
              <a:cs typeface="+mj-cs"/>
            </a:rPr>
            <a:t>to</a:t>
          </a:r>
          <a:r>
            <a:rPr lang="tr-TR" sz="2400" b="0" dirty="0">
              <a:solidFill>
                <a:schemeClr val="tx1"/>
              </a:solidFill>
              <a:latin typeface="Aptos" panose="020B0004020202020204" pitchFamily="34" charset="0"/>
              <a:cs typeface="+mj-cs"/>
            </a:rPr>
            <a:t>, </a:t>
          </a:r>
          <a:r>
            <a:rPr lang="tr-TR" sz="2400" b="0" dirty="0" err="1">
              <a:solidFill>
                <a:schemeClr val="tx1"/>
              </a:solidFill>
              <a:latin typeface="Aptos" panose="020B0004020202020204" pitchFamily="34" charset="0"/>
              <a:cs typeface="+mj-cs"/>
            </a:rPr>
            <a:t>kdo</a:t>
          </a:r>
          <a:r>
            <a:rPr lang="tr-TR" sz="2400" b="0" dirty="0">
              <a:solidFill>
                <a:schemeClr val="tx1"/>
              </a:solidFill>
              <a:latin typeface="Aptos" panose="020B0004020202020204" pitchFamily="34" charset="0"/>
              <a:cs typeface="+mj-cs"/>
            </a:rPr>
            <a:t> </a:t>
          </a:r>
          <a:r>
            <a:rPr lang="tr-TR" sz="2400" b="0" dirty="0" err="1">
              <a:solidFill>
                <a:schemeClr val="tx1"/>
              </a:solidFill>
              <a:latin typeface="Aptos" panose="020B0004020202020204" pitchFamily="34" charset="0"/>
              <a:cs typeface="+mj-cs"/>
            </a:rPr>
            <a:t>jste</a:t>
          </a:r>
          <a:r>
            <a:rPr lang="tr-TR" sz="2400" b="0" dirty="0">
              <a:solidFill>
                <a:schemeClr val="tx1"/>
              </a:solidFill>
              <a:latin typeface="Aptos" panose="020B0004020202020204" pitchFamily="34" charset="0"/>
              <a:cs typeface="+mj-cs"/>
            </a:rPr>
            <a:t>, </a:t>
          </a:r>
          <a:r>
            <a:rPr lang="tr-TR" sz="2400" b="0" dirty="0" err="1">
              <a:solidFill>
                <a:schemeClr val="tx1"/>
              </a:solidFill>
              <a:latin typeface="Aptos" panose="020B0004020202020204" pitchFamily="34" charset="0"/>
              <a:cs typeface="+mj-cs"/>
            </a:rPr>
            <a:t>jakou</a:t>
          </a:r>
          <a:r>
            <a:rPr lang="tr-TR" sz="2400" b="0" dirty="0">
              <a:solidFill>
                <a:schemeClr val="tx1"/>
              </a:solidFill>
              <a:latin typeface="Aptos" panose="020B0004020202020204" pitchFamily="34" charset="0"/>
              <a:cs typeface="+mj-cs"/>
            </a:rPr>
            <a:t> platformu </a:t>
          </a:r>
          <a:r>
            <a:rPr lang="tr-TR" sz="2400" b="0" dirty="0" err="1">
              <a:solidFill>
                <a:schemeClr val="tx1"/>
              </a:solidFill>
              <a:latin typeface="Aptos" panose="020B0004020202020204" pitchFamily="34" charset="0"/>
              <a:cs typeface="+mj-cs"/>
            </a:rPr>
            <a:t>používáte</a:t>
          </a:r>
          <a:r>
            <a:rPr lang="tr-TR" sz="2400" b="0" dirty="0">
              <a:solidFill>
                <a:schemeClr val="tx1"/>
              </a:solidFill>
              <a:latin typeface="Aptos" panose="020B0004020202020204" pitchFamily="34" charset="0"/>
              <a:cs typeface="+mj-cs"/>
            </a:rPr>
            <a:t>, </a:t>
          </a:r>
          <a:r>
            <a:rPr lang="tr-TR" sz="2400" b="0" dirty="0" err="1">
              <a:solidFill>
                <a:schemeClr val="tx1"/>
              </a:solidFill>
              <a:latin typeface="Aptos" panose="020B0004020202020204" pitchFamily="34" charset="0"/>
              <a:cs typeface="+mj-cs"/>
            </a:rPr>
            <a:t>nebo</a:t>
          </a:r>
          <a:r>
            <a:rPr lang="tr-TR" sz="2400" b="0" dirty="0">
              <a:solidFill>
                <a:schemeClr val="tx1"/>
              </a:solidFill>
              <a:latin typeface="Aptos" panose="020B0004020202020204" pitchFamily="34" charset="0"/>
              <a:cs typeface="+mj-cs"/>
            </a:rPr>
            <a:t> </a:t>
          </a:r>
          <a:r>
            <a:rPr lang="tr-TR" sz="2400" b="1" dirty="0">
              <a:solidFill>
                <a:schemeClr val="tx1"/>
              </a:solidFill>
              <a:latin typeface="Aptos" panose="020B0004020202020204" pitchFamily="34" charset="0"/>
              <a:cs typeface="+mj-cs"/>
            </a:rPr>
            <a:t>kolik</a:t>
          </a:r>
          <a:r>
            <a:rPr lang="tr-TR" sz="2400" b="0" dirty="0">
              <a:solidFill>
                <a:schemeClr val="tx1"/>
              </a:solidFill>
              <a:latin typeface="Aptos" panose="020B0004020202020204" pitchFamily="34" charset="0"/>
              <a:cs typeface="+mj-cs"/>
            </a:rPr>
            <a:t> </a:t>
          </a:r>
          <a:r>
            <a:rPr lang="tr-TR" sz="2400" b="0" dirty="0" err="1">
              <a:solidFill>
                <a:schemeClr val="tx1"/>
              </a:solidFill>
              <a:latin typeface="Aptos" panose="020B0004020202020204" pitchFamily="34" charset="0"/>
              <a:cs typeface="+mj-cs"/>
            </a:rPr>
            <a:t>máte</a:t>
          </a:r>
          <a:r>
            <a:rPr lang="tr-TR" sz="2400" b="0" dirty="0">
              <a:solidFill>
                <a:schemeClr val="tx1"/>
              </a:solidFill>
              <a:latin typeface="Aptos" panose="020B0004020202020204" pitchFamily="34" charset="0"/>
              <a:cs typeface="+mj-cs"/>
            </a:rPr>
            <a:t> </a:t>
          </a:r>
          <a:r>
            <a:rPr lang="tr-TR" sz="2400" b="0" dirty="0" err="1">
              <a:solidFill>
                <a:schemeClr val="tx1"/>
              </a:solidFill>
              <a:latin typeface="Aptos" panose="020B0004020202020204" pitchFamily="34" charset="0"/>
              <a:cs typeface="+mj-cs"/>
            </a:rPr>
            <a:t>peněz</a:t>
          </a:r>
          <a:r>
            <a:rPr lang="tr-TR" sz="2400" b="0" dirty="0">
              <a:solidFill>
                <a:schemeClr val="tx1"/>
              </a:solidFill>
              <a:latin typeface="Aptos" panose="020B0004020202020204" pitchFamily="34" charset="0"/>
              <a:cs typeface="+mj-cs"/>
            </a:rPr>
            <a:t>.</a:t>
          </a:r>
          <a:endParaRPr lang="en-US" sz="2400" b="0" i="0" dirty="0">
            <a:solidFill>
              <a:schemeClr val="tx1"/>
            </a:solidFill>
            <a:latin typeface="Aptos" panose="020B0004020202020204" pitchFamily="34" charset="0"/>
            <a:ea typeface="Cambria" panose="02040503050406030204" pitchFamily="18" charset="0"/>
          </a:endParaRPr>
        </a:p>
      </dgm:t>
    </dgm:pt>
    <dgm:pt modelId="{3DBC4C04-3832-4C01-A142-99296A3E2384}" type="parTrans" cxnId="{1A2FDF0F-75FD-470F-9456-29C992478D80}">
      <dgm:prSet/>
      <dgm:spPr/>
      <dgm:t>
        <a:bodyPr/>
        <a:lstStyle/>
        <a:p>
          <a:endParaRPr lang="en-US" sz="2400">
            <a:latin typeface="Aptos" panose="020B0004020202020204" pitchFamily="34" charset="0"/>
            <a:ea typeface="Cambria" panose="02040503050406030204" pitchFamily="18" charset="0"/>
          </a:endParaRPr>
        </a:p>
      </dgm:t>
    </dgm:pt>
    <dgm:pt modelId="{84A9EEEF-B6BC-4E2D-B379-2E35CF316B71}" type="sibTrans" cxnId="{1A2FDF0F-75FD-470F-9456-29C992478D80}">
      <dgm:prSet/>
      <dgm:spPr/>
      <dgm:t>
        <a:bodyPr/>
        <a:lstStyle/>
        <a:p>
          <a:endParaRPr lang="en-US" sz="2400">
            <a:latin typeface="Aptos" panose="020B0004020202020204" pitchFamily="34" charset="0"/>
            <a:ea typeface="Cambria" panose="02040503050406030204" pitchFamily="18" charset="0"/>
          </a:endParaRPr>
        </a:p>
      </dgm:t>
    </dgm:pt>
    <dgm:pt modelId="{08C6AEBB-E1BE-4B95-B093-1B6A2748573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tr-TR" sz="2400" dirty="0" err="1">
              <a:latin typeface="Aptos" panose="020B0004020202020204" pitchFamily="34" charset="0"/>
            </a:rPr>
            <a:t>Podle</a:t>
          </a:r>
          <a:r>
            <a:rPr lang="tr-TR" sz="2400" dirty="0">
              <a:latin typeface="Aptos" panose="020B0004020202020204" pitchFamily="34" charset="0"/>
            </a:rPr>
            <a:t> </a:t>
          </a:r>
          <a:r>
            <a:rPr lang="tr-TR" sz="2400" dirty="0" err="1">
              <a:latin typeface="Aptos" panose="020B0004020202020204" pitchFamily="34" charset="0"/>
            </a:rPr>
            <a:t>zprávy</a:t>
          </a:r>
          <a:r>
            <a:rPr lang="tr-TR" sz="2400" dirty="0">
              <a:latin typeface="Aptos" panose="020B0004020202020204" pitchFamily="34" charset="0"/>
            </a:rPr>
            <a:t> Google, v </a:t>
          </a:r>
          <a:r>
            <a:rPr lang="tr-TR" sz="2400" dirty="0" err="1">
              <a:latin typeface="Aptos" panose="020B0004020202020204" pitchFamily="34" charset="0"/>
            </a:rPr>
            <a:t>průměru</a:t>
          </a:r>
          <a:r>
            <a:rPr lang="tr-TR" sz="2400" dirty="0">
              <a:latin typeface="Aptos" panose="020B0004020202020204" pitchFamily="34" charset="0"/>
            </a:rPr>
            <a:t> </a:t>
          </a:r>
          <a:r>
            <a:rPr lang="tr-TR" sz="2400" b="1" dirty="0">
              <a:latin typeface="Aptos" panose="020B0004020202020204" pitchFamily="34" charset="0"/>
            </a:rPr>
            <a:t>68 000 </a:t>
          </a:r>
          <a:r>
            <a:rPr lang="tr-TR" sz="2400" b="1" dirty="0" err="1">
              <a:latin typeface="Aptos" panose="020B0004020202020204" pitchFamily="34" charset="0"/>
            </a:rPr>
            <a:t>uživatelů</a:t>
          </a:r>
          <a:r>
            <a:rPr lang="tr-TR" sz="2400" b="1" dirty="0">
              <a:latin typeface="Aptos" panose="020B0004020202020204" pitchFamily="34" charset="0"/>
            </a:rPr>
            <a:t> </a:t>
          </a:r>
          <a:r>
            <a:rPr lang="tr-TR" sz="2400" b="1" dirty="0" err="1">
              <a:latin typeface="Aptos" panose="020B0004020202020204" pitchFamily="34" charset="0"/>
            </a:rPr>
            <a:t>Facebooku</a:t>
          </a:r>
          <a:r>
            <a:rPr lang="tr-TR" sz="2400" b="1" dirty="0">
              <a:latin typeface="Aptos" panose="020B0004020202020204" pitchFamily="34" charset="0"/>
            </a:rPr>
            <a:t> </a:t>
          </a:r>
          <a:r>
            <a:rPr lang="tr-TR" sz="2400" dirty="0">
              <a:latin typeface="Aptos" panose="020B0004020202020204" pitchFamily="34" charset="0"/>
            </a:rPr>
            <a:t>a 36 000 </a:t>
          </a:r>
          <a:r>
            <a:rPr lang="tr-TR" sz="2400" dirty="0" err="1">
              <a:latin typeface="Aptos" panose="020B0004020202020204" pitchFamily="34" charset="0"/>
            </a:rPr>
            <a:t>uživatelů</a:t>
          </a:r>
          <a:r>
            <a:rPr lang="tr-TR" sz="2400" dirty="0">
              <a:latin typeface="Aptos" panose="020B0004020202020204" pitchFamily="34" charset="0"/>
            </a:rPr>
            <a:t> </a:t>
          </a:r>
          <a:r>
            <a:rPr lang="tr-TR" sz="2400" dirty="0" err="1">
              <a:latin typeface="Aptos" panose="020B0004020202020204" pitchFamily="34" charset="0"/>
            </a:rPr>
            <a:t>Instagramu</a:t>
          </a:r>
          <a:r>
            <a:rPr lang="tr-TR" sz="2400" dirty="0">
              <a:latin typeface="Aptos" panose="020B0004020202020204" pitchFamily="34" charset="0"/>
            </a:rPr>
            <a:t> </a:t>
          </a:r>
          <a:r>
            <a:rPr lang="tr-TR" sz="2400" dirty="0" err="1">
              <a:latin typeface="Aptos" panose="020B0004020202020204" pitchFamily="34" charset="0"/>
            </a:rPr>
            <a:t>požádalo</a:t>
          </a:r>
          <a:r>
            <a:rPr lang="tr-TR" sz="2400" dirty="0">
              <a:latin typeface="Aptos" panose="020B0004020202020204" pitchFamily="34" charset="0"/>
            </a:rPr>
            <a:t> </a:t>
          </a:r>
          <a:r>
            <a:rPr lang="tr-TR" sz="2400" dirty="0" err="1">
              <a:latin typeface="Aptos" panose="020B0004020202020204" pitchFamily="34" charset="0"/>
            </a:rPr>
            <a:t>každý</a:t>
          </a:r>
          <a:r>
            <a:rPr lang="tr-TR" sz="2400" dirty="0">
              <a:latin typeface="Aptos" panose="020B0004020202020204" pitchFamily="34" charset="0"/>
            </a:rPr>
            <a:t> </a:t>
          </a:r>
          <a:r>
            <a:rPr lang="tr-TR" sz="2400" dirty="0" err="1">
              <a:latin typeface="Aptos" panose="020B0004020202020204" pitchFamily="34" charset="0"/>
            </a:rPr>
            <a:t>měsíc</a:t>
          </a:r>
          <a:r>
            <a:rPr lang="tr-TR" sz="2400" dirty="0">
              <a:latin typeface="Aptos" panose="020B0004020202020204" pitchFamily="34" charset="0"/>
            </a:rPr>
            <a:t> v </a:t>
          </a:r>
          <a:r>
            <a:rPr lang="tr-TR" sz="2400" dirty="0" err="1">
              <a:latin typeface="Aptos" panose="020B0004020202020204" pitchFamily="34" charset="0"/>
            </a:rPr>
            <a:t>roce</a:t>
          </a:r>
          <a:r>
            <a:rPr lang="tr-TR" sz="2400" dirty="0">
              <a:latin typeface="Aptos" panose="020B0004020202020204" pitchFamily="34" charset="0"/>
            </a:rPr>
            <a:t> 2024 Google o </a:t>
          </a:r>
          <a:r>
            <a:rPr lang="tr-TR" sz="2400" dirty="0" err="1">
              <a:latin typeface="Aptos" panose="020B0004020202020204" pitchFamily="34" charset="0"/>
            </a:rPr>
            <a:t>informace</a:t>
          </a:r>
          <a:r>
            <a:rPr lang="tr-TR" sz="2400" dirty="0">
              <a:latin typeface="Aptos" panose="020B0004020202020204" pitchFamily="34" charset="0"/>
            </a:rPr>
            <a:t> o </a:t>
          </a:r>
          <a:r>
            <a:rPr lang="tr-TR" sz="2400" dirty="0" err="1">
              <a:latin typeface="Aptos" panose="020B0004020202020204" pitchFamily="34" charset="0"/>
            </a:rPr>
            <a:t>tom</a:t>
          </a:r>
          <a:r>
            <a:rPr lang="tr-TR" sz="2400" dirty="0">
              <a:latin typeface="Aptos" panose="020B0004020202020204" pitchFamily="34" charset="0"/>
            </a:rPr>
            <a:t>, </a:t>
          </a:r>
          <a:r>
            <a:rPr lang="tr-TR" sz="2400" dirty="0" err="1">
              <a:latin typeface="Aptos" panose="020B0004020202020204" pitchFamily="34" charset="0"/>
            </a:rPr>
            <a:t>jak</a:t>
          </a:r>
          <a:r>
            <a:rPr lang="tr-TR" sz="2400" dirty="0">
              <a:latin typeface="Aptos" panose="020B0004020202020204" pitchFamily="34" charset="0"/>
            </a:rPr>
            <a:t> </a:t>
          </a:r>
          <a:r>
            <a:rPr lang="tr-TR" sz="2400" dirty="0" err="1">
              <a:latin typeface="Aptos" panose="020B0004020202020204" pitchFamily="34" charset="0"/>
            </a:rPr>
            <a:t>obnovit</a:t>
          </a:r>
          <a:r>
            <a:rPr lang="tr-TR" sz="2400" dirty="0">
              <a:latin typeface="Aptos" panose="020B0004020202020204" pitchFamily="34" charset="0"/>
            </a:rPr>
            <a:t> </a:t>
          </a:r>
          <a:r>
            <a:rPr lang="tr-TR" sz="2400" b="1" dirty="0" err="1">
              <a:latin typeface="Aptos" panose="020B0004020202020204" pitchFamily="34" charset="0"/>
            </a:rPr>
            <a:t>napadený</a:t>
          </a:r>
          <a:r>
            <a:rPr lang="tr-TR" sz="2400" b="1" dirty="0">
              <a:latin typeface="Aptos" panose="020B0004020202020204" pitchFamily="34" charset="0"/>
            </a:rPr>
            <a:t> </a:t>
          </a:r>
          <a:r>
            <a:rPr lang="tr-TR" sz="2400" b="1" dirty="0" err="1">
              <a:latin typeface="Aptos" panose="020B0004020202020204" pitchFamily="34" charset="0"/>
            </a:rPr>
            <a:t>účet</a:t>
          </a:r>
          <a:r>
            <a:rPr lang="tr-TR" sz="2400" b="1" dirty="0">
              <a:latin typeface="Aptos" panose="020B0004020202020204" pitchFamily="34" charset="0"/>
            </a:rPr>
            <a:t>.</a:t>
          </a:r>
          <a:endParaRPr lang="sk-SK" sz="2400" b="1" dirty="0">
            <a:latin typeface="Aptos" panose="020B0004020202020204" pitchFamily="34" charset="0"/>
          </a:endParaRPr>
        </a:p>
      </dgm:t>
    </dgm:pt>
    <dgm:pt modelId="{D3166BD2-CCD9-4D15-A18F-7244F7704C10}" type="parTrans" cxnId="{E23C9D2E-2133-4F0A-A3CF-187E19CB2448}">
      <dgm:prSet/>
      <dgm:spPr/>
      <dgm:t>
        <a:bodyPr/>
        <a:lstStyle/>
        <a:p>
          <a:endParaRPr lang="en-US" sz="2400">
            <a:latin typeface="Aptos" panose="020B0004020202020204" pitchFamily="34" charset="0"/>
            <a:ea typeface="Cambria" panose="02040503050406030204" pitchFamily="18" charset="0"/>
          </a:endParaRPr>
        </a:p>
      </dgm:t>
    </dgm:pt>
    <dgm:pt modelId="{58C01267-6BA1-44E9-A81F-DC281F61A696}" type="sibTrans" cxnId="{E23C9D2E-2133-4F0A-A3CF-187E19CB2448}">
      <dgm:prSet/>
      <dgm:spPr/>
      <dgm:t>
        <a:bodyPr/>
        <a:lstStyle/>
        <a:p>
          <a:endParaRPr lang="en-US" sz="2400">
            <a:latin typeface="Aptos" panose="020B0004020202020204" pitchFamily="34" charset="0"/>
            <a:ea typeface="Cambria" panose="02040503050406030204" pitchFamily="18" charset="0"/>
          </a:endParaRPr>
        </a:p>
      </dgm:t>
    </dgm:pt>
    <dgm:pt modelId="{3A8B25B3-A87E-4D6A-B075-90B33A927147}" type="pres">
      <dgm:prSet presAssocID="{07388575-53AD-4155-AF4B-1182A738C817}" presName="root" presStyleCnt="0">
        <dgm:presLayoutVars>
          <dgm:dir/>
          <dgm:resizeHandles val="exact"/>
        </dgm:presLayoutVars>
      </dgm:prSet>
      <dgm:spPr/>
    </dgm:pt>
    <dgm:pt modelId="{B23338E4-A26E-40B7-9A0F-BC323F84F8F2}" type="pres">
      <dgm:prSet presAssocID="{E005DFF8-9213-41FA-8DA4-1A352AD9B123}" presName="compNode" presStyleCnt="0"/>
      <dgm:spPr/>
    </dgm:pt>
    <dgm:pt modelId="{9130D0B2-D5F8-4D0C-B3D1-EFC9BF353892}" type="pres">
      <dgm:prSet presAssocID="{E005DFF8-9213-41FA-8DA4-1A352AD9B123}" presName="bgRect" presStyleLbl="bgShp" presStyleIdx="0" presStyleCnt="2"/>
      <dgm:spPr/>
    </dgm:pt>
    <dgm:pt modelId="{4C3BB3C4-D48C-46B1-8A32-9E3951CBB395}" type="pres">
      <dgm:prSet presAssocID="{E005DFF8-9213-41FA-8DA4-1A352AD9B12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red terča výplň plnou farbou"/>
        </a:ext>
      </dgm:extLst>
    </dgm:pt>
    <dgm:pt modelId="{1F723BC6-5744-4673-A96B-225E8AAF85EB}" type="pres">
      <dgm:prSet presAssocID="{E005DFF8-9213-41FA-8DA4-1A352AD9B123}" presName="spaceRect" presStyleCnt="0"/>
      <dgm:spPr/>
    </dgm:pt>
    <dgm:pt modelId="{B87462E3-B2C6-419A-9325-3F627D30FBAC}" type="pres">
      <dgm:prSet presAssocID="{E005DFF8-9213-41FA-8DA4-1A352AD9B123}" presName="parTx" presStyleLbl="revTx" presStyleIdx="0" presStyleCnt="2">
        <dgm:presLayoutVars>
          <dgm:chMax val="0"/>
          <dgm:chPref val="0"/>
        </dgm:presLayoutVars>
      </dgm:prSet>
      <dgm:spPr/>
    </dgm:pt>
    <dgm:pt modelId="{74B4F4B0-DD78-425B-B24D-2DDD9B9EEE5B}" type="pres">
      <dgm:prSet presAssocID="{84A9EEEF-B6BC-4E2D-B379-2E35CF316B71}" presName="sibTrans" presStyleCnt="0"/>
      <dgm:spPr/>
    </dgm:pt>
    <dgm:pt modelId="{DCC388F6-A70D-404E-9468-5D997AB517B0}" type="pres">
      <dgm:prSet presAssocID="{08C6AEBB-E1BE-4B95-B093-1B6A27485733}" presName="compNode" presStyleCnt="0"/>
      <dgm:spPr/>
    </dgm:pt>
    <dgm:pt modelId="{B3FDC2A5-017D-4E3C-99BE-889B931383F2}" type="pres">
      <dgm:prSet presAssocID="{08C6AEBB-E1BE-4B95-B093-1B6A27485733}" presName="bgRect" presStyleLbl="bgShp" presStyleIdx="1" presStyleCnt="2" custLinFactNeighborX="-13913" custLinFactNeighborY="4897"/>
      <dgm:spPr/>
    </dgm:pt>
    <dgm:pt modelId="{CC26F1E9-A16F-492B-A2E6-52795D094E56}" type="pres">
      <dgm:prSet presAssocID="{08C6AEBB-E1BE-4B95-B093-1B6A2748573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iblížiť výplň plnou farbou"/>
        </a:ext>
      </dgm:extLst>
    </dgm:pt>
    <dgm:pt modelId="{E240DB1B-542C-49A9-BFEC-D25F71F9D599}" type="pres">
      <dgm:prSet presAssocID="{08C6AEBB-E1BE-4B95-B093-1B6A27485733}" presName="spaceRect" presStyleCnt="0"/>
      <dgm:spPr/>
    </dgm:pt>
    <dgm:pt modelId="{DB47289C-841F-4AA3-9FCF-CD74B20F0644}" type="pres">
      <dgm:prSet presAssocID="{08C6AEBB-E1BE-4B95-B093-1B6A27485733}" presName="parTx" presStyleLbl="revTx" presStyleIdx="1" presStyleCnt="2" custLinFactNeighborX="382" custLinFactNeighborY="-857">
        <dgm:presLayoutVars>
          <dgm:chMax val="0"/>
          <dgm:chPref val="0"/>
        </dgm:presLayoutVars>
      </dgm:prSet>
      <dgm:spPr/>
    </dgm:pt>
  </dgm:ptLst>
  <dgm:cxnLst>
    <dgm:cxn modelId="{1A2FDF0F-75FD-470F-9456-29C992478D80}" srcId="{07388575-53AD-4155-AF4B-1182A738C817}" destId="{E005DFF8-9213-41FA-8DA4-1A352AD9B123}" srcOrd="0" destOrd="0" parTransId="{3DBC4C04-3832-4C01-A142-99296A3E2384}" sibTransId="{84A9EEEF-B6BC-4E2D-B379-2E35CF316B71}"/>
    <dgm:cxn modelId="{E23C9D2E-2133-4F0A-A3CF-187E19CB2448}" srcId="{07388575-53AD-4155-AF4B-1182A738C817}" destId="{08C6AEBB-E1BE-4B95-B093-1B6A27485733}" srcOrd="1" destOrd="0" parTransId="{D3166BD2-CCD9-4D15-A18F-7244F7704C10}" sibTransId="{58C01267-6BA1-44E9-A81F-DC281F61A696}"/>
    <dgm:cxn modelId="{D1A1163E-C812-406E-ACAF-B2DA9A2CF71E}" type="presOf" srcId="{08C6AEBB-E1BE-4B95-B093-1B6A27485733}" destId="{DB47289C-841F-4AA3-9FCF-CD74B20F0644}" srcOrd="0" destOrd="0" presId="urn:microsoft.com/office/officeart/2018/2/layout/IconVerticalSolidList"/>
    <dgm:cxn modelId="{2DA86068-8DB5-46FA-A81D-573E87BAF0CA}" type="presOf" srcId="{07388575-53AD-4155-AF4B-1182A738C817}" destId="{3A8B25B3-A87E-4D6A-B075-90B33A927147}" srcOrd="0" destOrd="0" presId="urn:microsoft.com/office/officeart/2018/2/layout/IconVerticalSolidList"/>
    <dgm:cxn modelId="{9FBA41DF-78A7-4171-90F7-D14AA9395029}" type="presOf" srcId="{E005DFF8-9213-41FA-8DA4-1A352AD9B123}" destId="{B87462E3-B2C6-419A-9325-3F627D30FBAC}" srcOrd="0" destOrd="0" presId="urn:microsoft.com/office/officeart/2018/2/layout/IconVerticalSolidList"/>
    <dgm:cxn modelId="{0DA0B4A2-25AC-4FA2-BD17-4C12F2E635A3}" type="presParOf" srcId="{3A8B25B3-A87E-4D6A-B075-90B33A927147}" destId="{B23338E4-A26E-40B7-9A0F-BC323F84F8F2}" srcOrd="0" destOrd="0" presId="urn:microsoft.com/office/officeart/2018/2/layout/IconVerticalSolidList"/>
    <dgm:cxn modelId="{326CDB74-6E37-41E3-8CD2-AA93006BC3A5}" type="presParOf" srcId="{B23338E4-A26E-40B7-9A0F-BC323F84F8F2}" destId="{9130D0B2-D5F8-4D0C-B3D1-EFC9BF353892}" srcOrd="0" destOrd="0" presId="urn:microsoft.com/office/officeart/2018/2/layout/IconVerticalSolidList"/>
    <dgm:cxn modelId="{8FB1B1D6-72D3-4772-ADB9-7904988E22F7}" type="presParOf" srcId="{B23338E4-A26E-40B7-9A0F-BC323F84F8F2}" destId="{4C3BB3C4-D48C-46B1-8A32-9E3951CBB395}" srcOrd="1" destOrd="0" presId="urn:microsoft.com/office/officeart/2018/2/layout/IconVerticalSolidList"/>
    <dgm:cxn modelId="{420C2680-4331-4ED6-B723-23A068AEADD2}" type="presParOf" srcId="{B23338E4-A26E-40B7-9A0F-BC323F84F8F2}" destId="{1F723BC6-5744-4673-A96B-225E8AAF85EB}" srcOrd="2" destOrd="0" presId="urn:microsoft.com/office/officeart/2018/2/layout/IconVerticalSolidList"/>
    <dgm:cxn modelId="{54969103-B374-4F59-BB56-84983706523A}" type="presParOf" srcId="{B23338E4-A26E-40B7-9A0F-BC323F84F8F2}" destId="{B87462E3-B2C6-419A-9325-3F627D30FBAC}" srcOrd="3" destOrd="0" presId="urn:microsoft.com/office/officeart/2018/2/layout/IconVerticalSolidList"/>
    <dgm:cxn modelId="{64049327-82D6-4455-BC15-5EDB0EC4E6AE}" type="presParOf" srcId="{3A8B25B3-A87E-4D6A-B075-90B33A927147}" destId="{74B4F4B0-DD78-425B-B24D-2DDD9B9EEE5B}" srcOrd="1" destOrd="0" presId="urn:microsoft.com/office/officeart/2018/2/layout/IconVerticalSolidList"/>
    <dgm:cxn modelId="{9E3FDBB4-6A0E-4640-8106-7328D8616E9C}" type="presParOf" srcId="{3A8B25B3-A87E-4D6A-B075-90B33A927147}" destId="{DCC388F6-A70D-404E-9468-5D997AB517B0}" srcOrd="2" destOrd="0" presId="urn:microsoft.com/office/officeart/2018/2/layout/IconVerticalSolidList"/>
    <dgm:cxn modelId="{2C533124-43D0-457B-B151-058D1546B05F}" type="presParOf" srcId="{DCC388F6-A70D-404E-9468-5D997AB517B0}" destId="{B3FDC2A5-017D-4E3C-99BE-889B931383F2}" srcOrd="0" destOrd="0" presId="urn:microsoft.com/office/officeart/2018/2/layout/IconVerticalSolidList"/>
    <dgm:cxn modelId="{3157169F-EF5A-4D9B-BD70-559808D2D6F5}" type="presParOf" srcId="{DCC388F6-A70D-404E-9468-5D997AB517B0}" destId="{CC26F1E9-A16F-492B-A2E6-52795D094E56}" srcOrd="1" destOrd="0" presId="urn:microsoft.com/office/officeart/2018/2/layout/IconVerticalSolidList"/>
    <dgm:cxn modelId="{4A74E4A0-3458-4854-AB7C-C5C612855774}" type="presParOf" srcId="{DCC388F6-A70D-404E-9468-5D997AB517B0}" destId="{E240DB1B-542C-49A9-BFEC-D25F71F9D599}" srcOrd="2" destOrd="0" presId="urn:microsoft.com/office/officeart/2018/2/layout/IconVerticalSolidList"/>
    <dgm:cxn modelId="{B887E9CA-B022-4D9D-ABF3-A99F2B390BF9}" type="presParOf" srcId="{DCC388F6-A70D-404E-9468-5D997AB517B0}" destId="{DB47289C-841F-4AA3-9FCF-CD74B20F064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7388575-53AD-4155-AF4B-1182A738C81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05DFF8-9213-41FA-8DA4-1A352AD9B123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cs-CZ" sz="2400" kern="1200" noProof="0" dirty="0">
              <a:solidFill>
                <a:srgbClr val="ED7D31"/>
              </a:solidFill>
              <a:latin typeface="Aptos" panose="020B0004020202020204" pitchFamily="34" charset="0"/>
              <a:ea typeface="+mn-ea"/>
              <a:cs typeface="Arial" panose="020B0604020202020204" pitchFamily="34" charset="0"/>
            </a:rPr>
            <a:t>Ochrana osobních údajů a minimalizace bezpečnostních </a:t>
          </a:r>
          <a:r>
            <a:rPr lang="cs-CZ" sz="2400" kern="1200" noProof="0" dirty="0">
              <a:solidFill>
                <a:schemeClr val="tx1"/>
              </a:solidFill>
              <a:latin typeface="Aptos" panose="020B0004020202020204" pitchFamily="34" charset="0"/>
              <a:ea typeface="+mn-ea"/>
              <a:cs typeface="Arial" panose="020B0604020202020204" pitchFamily="34" charset="0"/>
            </a:rPr>
            <a:t>rizik je klíčovým úkolem všech uživatelů rozrůstajících se platforem sociálních sítí.</a:t>
          </a:r>
          <a:endParaRPr lang="cs-CZ" sz="2400" kern="1200" noProof="0" dirty="0">
            <a:solidFill>
              <a:schemeClr val="tx1"/>
            </a:solidFill>
            <a:latin typeface="Aptos" panose="020B0004020202020204" pitchFamily="34" charset="0"/>
            <a:cs typeface="Arial" panose="020B0604020202020204" pitchFamily="34" charset="0"/>
          </a:endParaRPr>
        </a:p>
      </dgm:t>
    </dgm:pt>
    <dgm:pt modelId="{3DBC4C04-3832-4C01-A142-99296A3E2384}" type="parTrans" cxnId="{1A2FDF0F-75FD-470F-9456-29C992478D80}">
      <dgm:prSet/>
      <dgm:spPr/>
      <dgm:t>
        <a:bodyPr/>
        <a:lstStyle/>
        <a:p>
          <a:endParaRPr lang="en-US" sz="2100">
            <a:latin typeface="Aptos" panose="020B0004020202020204" pitchFamily="34" charset="0"/>
            <a:ea typeface="Cambria" panose="02040503050406030204" pitchFamily="18" charset="0"/>
          </a:endParaRPr>
        </a:p>
      </dgm:t>
    </dgm:pt>
    <dgm:pt modelId="{84A9EEEF-B6BC-4E2D-B379-2E35CF316B71}" type="sibTrans" cxnId="{1A2FDF0F-75FD-470F-9456-29C992478D80}">
      <dgm:prSet/>
      <dgm:spPr/>
      <dgm:t>
        <a:bodyPr/>
        <a:lstStyle/>
        <a:p>
          <a:endParaRPr lang="en-US" sz="2100">
            <a:latin typeface="Aptos" panose="020B0004020202020204" pitchFamily="34" charset="0"/>
            <a:ea typeface="Cambria" panose="02040503050406030204" pitchFamily="18" charset="0"/>
          </a:endParaRPr>
        </a:p>
      </dgm:t>
    </dgm:pt>
    <dgm:pt modelId="{08C6AEBB-E1BE-4B95-B093-1B6A2748573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400" b="0" kern="1200" noProof="0" dirty="0">
              <a:latin typeface="Aptos" panose="020B0004020202020204" pitchFamily="34" charset="0"/>
              <a:cs typeface="Arial" panose="020B0604020202020204" pitchFamily="34" charset="0"/>
            </a:rPr>
            <a:t>Zajištění </a:t>
          </a:r>
          <a:r>
            <a:rPr lang="cs-CZ" sz="2400" b="1" kern="1200" noProof="0" dirty="0">
              <a:solidFill>
                <a:srgbClr val="92BAB5"/>
              </a:solidFill>
              <a:latin typeface="Aptos"/>
              <a:ea typeface="Cambria"/>
              <a:cs typeface="+mn-cs"/>
            </a:rPr>
            <a:t>účtu na sociální síti </a:t>
          </a:r>
          <a:r>
            <a:rPr lang="cs-CZ" sz="2400" b="0" kern="1200" noProof="0" dirty="0">
              <a:latin typeface="Aptos" panose="020B0004020202020204" pitchFamily="34" charset="0"/>
              <a:cs typeface="Arial" panose="020B0604020202020204" pitchFamily="34" charset="0"/>
            </a:rPr>
            <a:t>proti ohrožení </a:t>
          </a:r>
          <a:r>
            <a:rPr lang="cs-CZ" sz="2400" b="1" kern="1200" noProof="0" dirty="0">
              <a:latin typeface="Aptos" panose="020B0004020202020204" pitchFamily="34" charset="0"/>
              <a:cs typeface="Arial" panose="020B0604020202020204" pitchFamily="34" charset="0"/>
            </a:rPr>
            <a:t>soukromí a bezpečnosti </a:t>
          </a:r>
          <a:r>
            <a:rPr lang="cs-CZ" sz="2400" b="0" kern="1200" noProof="0" dirty="0">
              <a:latin typeface="Aptos" panose="020B0004020202020204" pitchFamily="34" charset="0"/>
              <a:cs typeface="Arial" panose="020B0604020202020204" pitchFamily="34" charset="0"/>
            </a:rPr>
            <a:t>nebo proti </a:t>
          </a:r>
          <a:r>
            <a:rPr lang="cs-CZ" sz="2400" b="1" kern="1200" noProof="0" dirty="0">
              <a:latin typeface="Aptos" panose="020B0004020202020204" pitchFamily="34" charset="0"/>
              <a:cs typeface="Arial" panose="020B0604020202020204" pitchFamily="34" charset="0"/>
            </a:rPr>
            <a:t>hrozbám</a:t>
          </a:r>
          <a:r>
            <a:rPr lang="cs-CZ" sz="2400" b="0" kern="1200" noProof="0" dirty="0">
              <a:latin typeface="Aptos" panose="020B0004020202020204" pitchFamily="34" charset="0"/>
              <a:cs typeface="Arial" panose="020B0604020202020204" pitchFamily="34" charset="0"/>
            </a:rPr>
            <a:t> není příliš složité, když budete dodržovat </a:t>
          </a:r>
          <a:r>
            <a:rPr lang="cs-CZ" sz="2400" kern="1200" noProof="0" dirty="0">
              <a:solidFill>
                <a:srgbClr val="ED7D31"/>
              </a:solidFill>
              <a:latin typeface="Aptos" panose="020B0004020202020204" pitchFamily="34" charset="0"/>
              <a:ea typeface="+mn-ea"/>
              <a:cs typeface="Arial" panose="020B0604020202020204" pitchFamily="34" charset="0"/>
            </a:rPr>
            <a:t>základní doporučené postupy</a:t>
          </a:r>
          <a:r>
            <a:rPr lang="cs-CZ" sz="2400" b="0" kern="1200" noProof="0" dirty="0">
              <a:latin typeface="Aptos" panose="020B0004020202020204" pitchFamily="34" charset="0"/>
              <a:cs typeface="Arial" panose="020B0604020202020204" pitchFamily="34" charset="0"/>
            </a:rPr>
            <a:t> pro ochranu před </a:t>
          </a:r>
          <a:r>
            <a:rPr lang="cs-CZ" sz="2400" b="1" kern="1200" noProof="0" dirty="0">
              <a:latin typeface="Aptos" panose="020B0004020202020204" pitchFamily="34" charset="0"/>
              <a:cs typeface="Arial" panose="020B0604020202020204" pitchFamily="34" charset="0"/>
            </a:rPr>
            <a:t>kybernetickou kriminalitou a podezřelou aktivitou.</a:t>
          </a:r>
          <a:endParaRPr lang="cs-CZ" sz="2400" b="1" kern="1200" noProof="0" dirty="0">
            <a:latin typeface="Aptos" panose="020B0004020202020204" pitchFamily="34" charset="0"/>
            <a:ea typeface="Cambria" panose="02040503050406030204" pitchFamily="18" charset="0"/>
          </a:endParaRPr>
        </a:p>
      </dgm:t>
    </dgm:pt>
    <dgm:pt modelId="{D3166BD2-CCD9-4D15-A18F-7244F7704C10}" type="parTrans" cxnId="{E23C9D2E-2133-4F0A-A3CF-187E19CB2448}">
      <dgm:prSet/>
      <dgm:spPr/>
      <dgm:t>
        <a:bodyPr/>
        <a:lstStyle/>
        <a:p>
          <a:endParaRPr lang="en-US" sz="2100">
            <a:latin typeface="Aptos" panose="020B0004020202020204" pitchFamily="34" charset="0"/>
            <a:ea typeface="Cambria" panose="02040503050406030204" pitchFamily="18" charset="0"/>
          </a:endParaRPr>
        </a:p>
      </dgm:t>
    </dgm:pt>
    <dgm:pt modelId="{58C01267-6BA1-44E9-A81F-DC281F61A696}" type="sibTrans" cxnId="{E23C9D2E-2133-4F0A-A3CF-187E19CB2448}">
      <dgm:prSet/>
      <dgm:spPr/>
      <dgm:t>
        <a:bodyPr/>
        <a:lstStyle/>
        <a:p>
          <a:endParaRPr lang="en-US" sz="2100">
            <a:latin typeface="Aptos" panose="020B0004020202020204" pitchFamily="34" charset="0"/>
            <a:ea typeface="Cambria" panose="02040503050406030204" pitchFamily="18" charset="0"/>
          </a:endParaRPr>
        </a:p>
      </dgm:t>
    </dgm:pt>
    <dgm:pt modelId="{3A8B25B3-A87E-4D6A-B075-90B33A927147}" type="pres">
      <dgm:prSet presAssocID="{07388575-53AD-4155-AF4B-1182A738C817}" presName="root" presStyleCnt="0">
        <dgm:presLayoutVars>
          <dgm:dir/>
          <dgm:resizeHandles val="exact"/>
        </dgm:presLayoutVars>
      </dgm:prSet>
      <dgm:spPr/>
    </dgm:pt>
    <dgm:pt modelId="{B23338E4-A26E-40B7-9A0F-BC323F84F8F2}" type="pres">
      <dgm:prSet presAssocID="{E005DFF8-9213-41FA-8DA4-1A352AD9B123}" presName="compNode" presStyleCnt="0"/>
      <dgm:spPr/>
    </dgm:pt>
    <dgm:pt modelId="{9130D0B2-D5F8-4D0C-B3D1-EFC9BF353892}" type="pres">
      <dgm:prSet presAssocID="{E005DFF8-9213-41FA-8DA4-1A352AD9B123}" presName="bgRect" presStyleLbl="bgShp" presStyleIdx="0" presStyleCnt="2"/>
      <dgm:spPr/>
    </dgm:pt>
    <dgm:pt modelId="{4C3BB3C4-D48C-46B1-8A32-9E3951CBB395}" type="pres">
      <dgm:prSet presAssocID="{E005DFF8-9213-41FA-8DA4-1A352AD9B12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áždnik výplň plnou farbou"/>
        </a:ext>
      </dgm:extLst>
    </dgm:pt>
    <dgm:pt modelId="{1F723BC6-5744-4673-A96B-225E8AAF85EB}" type="pres">
      <dgm:prSet presAssocID="{E005DFF8-9213-41FA-8DA4-1A352AD9B123}" presName="spaceRect" presStyleCnt="0"/>
      <dgm:spPr/>
    </dgm:pt>
    <dgm:pt modelId="{B87462E3-B2C6-419A-9325-3F627D30FBAC}" type="pres">
      <dgm:prSet presAssocID="{E005DFF8-9213-41FA-8DA4-1A352AD9B123}" presName="parTx" presStyleLbl="revTx" presStyleIdx="0" presStyleCnt="2">
        <dgm:presLayoutVars>
          <dgm:chMax val="0"/>
          <dgm:chPref val="0"/>
        </dgm:presLayoutVars>
      </dgm:prSet>
      <dgm:spPr/>
    </dgm:pt>
    <dgm:pt modelId="{74B4F4B0-DD78-425B-B24D-2DDD9B9EEE5B}" type="pres">
      <dgm:prSet presAssocID="{84A9EEEF-B6BC-4E2D-B379-2E35CF316B71}" presName="sibTrans" presStyleCnt="0"/>
      <dgm:spPr/>
    </dgm:pt>
    <dgm:pt modelId="{DCC388F6-A70D-404E-9468-5D997AB517B0}" type="pres">
      <dgm:prSet presAssocID="{08C6AEBB-E1BE-4B95-B093-1B6A27485733}" presName="compNode" presStyleCnt="0"/>
      <dgm:spPr/>
    </dgm:pt>
    <dgm:pt modelId="{B3FDC2A5-017D-4E3C-99BE-889B931383F2}" type="pres">
      <dgm:prSet presAssocID="{08C6AEBB-E1BE-4B95-B093-1B6A27485733}" presName="bgRect" presStyleLbl="bgShp" presStyleIdx="1" presStyleCnt="2"/>
      <dgm:spPr/>
    </dgm:pt>
    <dgm:pt modelId="{CC26F1E9-A16F-492B-A2E6-52795D094E56}" type="pres">
      <dgm:prSet presAssocID="{08C6AEBB-E1BE-4B95-B093-1B6A2748573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Štít so značkou výplň plnou farbou"/>
        </a:ext>
      </dgm:extLst>
    </dgm:pt>
    <dgm:pt modelId="{E240DB1B-542C-49A9-BFEC-D25F71F9D599}" type="pres">
      <dgm:prSet presAssocID="{08C6AEBB-E1BE-4B95-B093-1B6A27485733}" presName="spaceRect" presStyleCnt="0"/>
      <dgm:spPr/>
    </dgm:pt>
    <dgm:pt modelId="{DB47289C-841F-4AA3-9FCF-CD74B20F0644}" type="pres">
      <dgm:prSet presAssocID="{08C6AEBB-E1BE-4B95-B093-1B6A27485733}" presName="parTx" presStyleLbl="revTx" presStyleIdx="1" presStyleCnt="2" custScaleY="145026" custLinFactNeighborX="-389" custLinFactNeighborY="-1286">
        <dgm:presLayoutVars>
          <dgm:chMax val="0"/>
          <dgm:chPref val="0"/>
        </dgm:presLayoutVars>
      </dgm:prSet>
      <dgm:spPr/>
    </dgm:pt>
  </dgm:ptLst>
  <dgm:cxnLst>
    <dgm:cxn modelId="{1A2FDF0F-75FD-470F-9456-29C992478D80}" srcId="{07388575-53AD-4155-AF4B-1182A738C817}" destId="{E005DFF8-9213-41FA-8DA4-1A352AD9B123}" srcOrd="0" destOrd="0" parTransId="{3DBC4C04-3832-4C01-A142-99296A3E2384}" sibTransId="{84A9EEEF-B6BC-4E2D-B379-2E35CF316B71}"/>
    <dgm:cxn modelId="{E9F88E17-311F-4242-B568-A6E0125C6BA8}" type="presOf" srcId="{08C6AEBB-E1BE-4B95-B093-1B6A27485733}" destId="{DB47289C-841F-4AA3-9FCF-CD74B20F0644}" srcOrd="0" destOrd="0" presId="urn:microsoft.com/office/officeart/2018/2/layout/IconVerticalSolidList"/>
    <dgm:cxn modelId="{E23C9D2E-2133-4F0A-A3CF-187E19CB2448}" srcId="{07388575-53AD-4155-AF4B-1182A738C817}" destId="{08C6AEBB-E1BE-4B95-B093-1B6A27485733}" srcOrd="1" destOrd="0" parTransId="{D3166BD2-CCD9-4D15-A18F-7244F7704C10}" sibTransId="{58C01267-6BA1-44E9-A81F-DC281F61A696}"/>
    <dgm:cxn modelId="{D6BAF248-1590-48CA-8362-B4A42BA33D6B}" type="presOf" srcId="{E005DFF8-9213-41FA-8DA4-1A352AD9B123}" destId="{B87462E3-B2C6-419A-9325-3F627D30FBAC}" srcOrd="0" destOrd="0" presId="urn:microsoft.com/office/officeart/2018/2/layout/IconVerticalSolidList"/>
    <dgm:cxn modelId="{38F57E57-A8F8-4A7E-9A9B-6486DEC07537}" type="presOf" srcId="{07388575-53AD-4155-AF4B-1182A738C817}" destId="{3A8B25B3-A87E-4D6A-B075-90B33A927147}" srcOrd="0" destOrd="0" presId="urn:microsoft.com/office/officeart/2018/2/layout/IconVerticalSolidList"/>
    <dgm:cxn modelId="{CD800242-1BAB-4743-832E-6368AE5257BE}" type="presParOf" srcId="{3A8B25B3-A87E-4D6A-B075-90B33A927147}" destId="{B23338E4-A26E-40B7-9A0F-BC323F84F8F2}" srcOrd="0" destOrd="0" presId="urn:microsoft.com/office/officeart/2018/2/layout/IconVerticalSolidList"/>
    <dgm:cxn modelId="{8F343E84-1CE9-4090-9A92-7CF7A490EF73}" type="presParOf" srcId="{B23338E4-A26E-40B7-9A0F-BC323F84F8F2}" destId="{9130D0B2-D5F8-4D0C-B3D1-EFC9BF353892}" srcOrd="0" destOrd="0" presId="urn:microsoft.com/office/officeart/2018/2/layout/IconVerticalSolidList"/>
    <dgm:cxn modelId="{23D3EA36-97D6-4768-A7E0-929CC3E89DB5}" type="presParOf" srcId="{B23338E4-A26E-40B7-9A0F-BC323F84F8F2}" destId="{4C3BB3C4-D48C-46B1-8A32-9E3951CBB395}" srcOrd="1" destOrd="0" presId="urn:microsoft.com/office/officeart/2018/2/layout/IconVerticalSolidList"/>
    <dgm:cxn modelId="{F1655BAF-BCD2-4C41-BFA1-9122C3DAA3E0}" type="presParOf" srcId="{B23338E4-A26E-40B7-9A0F-BC323F84F8F2}" destId="{1F723BC6-5744-4673-A96B-225E8AAF85EB}" srcOrd="2" destOrd="0" presId="urn:microsoft.com/office/officeart/2018/2/layout/IconVerticalSolidList"/>
    <dgm:cxn modelId="{F664BB29-677C-4F5B-B881-DC5322EF886B}" type="presParOf" srcId="{B23338E4-A26E-40B7-9A0F-BC323F84F8F2}" destId="{B87462E3-B2C6-419A-9325-3F627D30FBAC}" srcOrd="3" destOrd="0" presId="urn:microsoft.com/office/officeart/2018/2/layout/IconVerticalSolidList"/>
    <dgm:cxn modelId="{79738652-F305-4299-9498-88EC03F59C14}" type="presParOf" srcId="{3A8B25B3-A87E-4D6A-B075-90B33A927147}" destId="{74B4F4B0-DD78-425B-B24D-2DDD9B9EEE5B}" srcOrd="1" destOrd="0" presId="urn:microsoft.com/office/officeart/2018/2/layout/IconVerticalSolidList"/>
    <dgm:cxn modelId="{D9FAC8CE-C301-47DA-B9F7-46C91038819C}" type="presParOf" srcId="{3A8B25B3-A87E-4D6A-B075-90B33A927147}" destId="{DCC388F6-A70D-404E-9468-5D997AB517B0}" srcOrd="2" destOrd="0" presId="urn:microsoft.com/office/officeart/2018/2/layout/IconVerticalSolidList"/>
    <dgm:cxn modelId="{31E0D815-0D33-4CAC-9559-54C3E0D6BC95}" type="presParOf" srcId="{DCC388F6-A70D-404E-9468-5D997AB517B0}" destId="{B3FDC2A5-017D-4E3C-99BE-889B931383F2}" srcOrd="0" destOrd="0" presId="urn:microsoft.com/office/officeart/2018/2/layout/IconVerticalSolidList"/>
    <dgm:cxn modelId="{8C08BF74-3229-4E0A-8DD8-D8BB40C73DF8}" type="presParOf" srcId="{DCC388F6-A70D-404E-9468-5D997AB517B0}" destId="{CC26F1E9-A16F-492B-A2E6-52795D094E56}" srcOrd="1" destOrd="0" presId="urn:microsoft.com/office/officeart/2018/2/layout/IconVerticalSolidList"/>
    <dgm:cxn modelId="{012FAD6C-ED29-49F3-A6E4-67817DE4A61A}" type="presParOf" srcId="{DCC388F6-A70D-404E-9468-5D997AB517B0}" destId="{E240DB1B-542C-49A9-BFEC-D25F71F9D599}" srcOrd="2" destOrd="0" presId="urn:microsoft.com/office/officeart/2018/2/layout/IconVerticalSolidList"/>
    <dgm:cxn modelId="{B0336081-9725-4D81-BB8B-292CF77ADA3D}" type="presParOf" srcId="{DCC388F6-A70D-404E-9468-5D997AB517B0}" destId="{DB47289C-841F-4AA3-9FCF-CD74B20F064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D8C951-EFFD-4FFC-AF76-CDA07FA13611}">
      <dsp:nvSpPr>
        <dsp:cNvPr id="0" name=""/>
        <dsp:cNvSpPr/>
      </dsp:nvSpPr>
      <dsp:spPr>
        <a:xfrm>
          <a:off x="0" y="586"/>
          <a:ext cx="69729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57DFD6-E532-4C2F-8E0F-DDB6EB97F0A2}">
      <dsp:nvSpPr>
        <dsp:cNvPr id="0" name=""/>
        <dsp:cNvSpPr/>
      </dsp:nvSpPr>
      <dsp:spPr>
        <a:xfrm>
          <a:off x="0" y="586"/>
          <a:ext cx="6972975" cy="533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200" b="1" kern="1200" dirty="0">
              <a:latin typeface="Aptos" panose="020B0004020202020204" pitchFamily="34" charset="0"/>
            </a:rPr>
            <a:t>OBSAH</a:t>
          </a:r>
          <a:endParaRPr lang="en-US" sz="3200" kern="1200" dirty="0">
            <a:latin typeface="Aptos" panose="020B0004020202020204" pitchFamily="34" charset="0"/>
          </a:endParaRPr>
        </a:p>
      </dsp:txBody>
      <dsp:txXfrm>
        <a:off x="0" y="586"/>
        <a:ext cx="6972975" cy="533671"/>
      </dsp:txXfrm>
    </dsp:sp>
    <dsp:sp modelId="{BA978681-798E-4E8B-9906-702C602C2001}">
      <dsp:nvSpPr>
        <dsp:cNvPr id="0" name=""/>
        <dsp:cNvSpPr/>
      </dsp:nvSpPr>
      <dsp:spPr>
        <a:xfrm>
          <a:off x="0" y="534258"/>
          <a:ext cx="697297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C219AF-C8D7-4CA7-AF96-133CB193B538}">
      <dsp:nvSpPr>
        <dsp:cNvPr id="0" name=""/>
        <dsp:cNvSpPr/>
      </dsp:nvSpPr>
      <dsp:spPr>
        <a:xfrm>
          <a:off x="0" y="534258"/>
          <a:ext cx="6972975" cy="533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b="0" kern="1200" dirty="0">
              <a:latin typeface="Aptos"/>
            </a:rPr>
            <a:t>Internetové </a:t>
          </a:r>
          <a:r>
            <a:rPr lang="sk-SK" sz="2400" b="0" kern="1200" dirty="0" err="1">
              <a:latin typeface="Aptos"/>
            </a:rPr>
            <a:t>bankovníctví</a:t>
          </a:r>
          <a:r>
            <a:rPr lang="sk-SK" sz="2400" b="0" kern="1200" dirty="0">
              <a:latin typeface="Aptos"/>
            </a:rPr>
            <a:t>	</a:t>
          </a:r>
          <a:endParaRPr lang="en-US" sz="2400" b="0" kern="1200" dirty="0">
            <a:latin typeface="Aptos"/>
            <a:ea typeface="+mn-ea"/>
            <a:cs typeface="+mn-cs"/>
          </a:endParaRPr>
        </a:p>
      </dsp:txBody>
      <dsp:txXfrm>
        <a:off x="0" y="534258"/>
        <a:ext cx="6972975" cy="533671"/>
      </dsp:txXfrm>
    </dsp:sp>
    <dsp:sp modelId="{9B43BAE5-18C7-477B-B28A-7E020CBF5F7B}">
      <dsp:nvSpPr>
        <dsp:cNvPr id="0" name=""/>
        <dsp:cNvSpPr/>
      </dsp:nvSpPr>
      <dsp:spPr>
        <a:xfrm>
          <a:off x="0" y="1067930"/>
          <a:ext cx="69729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558840-8C6C-481B-8684-6366253DF07C}">
      <dsp:nvSpPr>
        <dsp:cNvPr id="0" name=""/>
        <dsp:cNvSpPr/>
      </dsp:nvSpPr>
      <dsp:spPr>
        <a:xfrm>
          <a:off x="0" y="1067930"/>
          <a:ext cx="6972975" cy="533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kern="1200" dirty="0">
              <a:latin typeface="Aptos"/>
              <a:cs typeface="Calibri"/>
            </a:rPr>
            <a:t>Výhody a nevýhody  internetového </a:t>
          </a:r>
          <a:r>
            <a:rPr lang="sk-SK" sz="2400" kern="1200" dirty="0" err="1">
              <a:latin typeface="Aptos"/>
              <a:cs typeface="Calibri"/>
            </a:rPr>
            <a:t>bankovníctví</a:t>
          </a:r>
          <a:endParaRPr lang="en-US" sz="2400" kern="1200" dirty="0">
            <a:latin typeface="Aptos"/>
            <a:ea typeface="+mn-ea"/>
            <a:cs typeface="Calibri"/>
          </a:endParaRPr>
        </a:p>
      </dsp:txBody>
      <dsp:txXfrm>
        <a:off x="0" y="1067930"/>
        <a:ext cx="6972975" cy="533671"/>
      </dsp:txXfrm>
    </dsp:sp>
    <dsp:sp modelId="{93A14647-9A57-498F-B002-0BD7E3FDCB1B}">
      <dsp:nvSpPr>
        <dsp:cNvPr id="0" name=""/>
        <dsp:cNvSpPr/>
      </dsp:nvSpPr>
      <dsp:spPr>
        <a:xfrm>
          <a:off x="0" y="1601602"/>
          <a:ext cx="697297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D2D81F-790E-4239-8EC7-CF9A12B1367A}">
      <dsp:nvSpPr>
        <dsp:cNvPr id="0" name=""/>
        <dsp:cNvSpPr/>
      </dsp:nvSpPr>
      <dsp:spPr>
        <a:xfrm>
          <a:off x="0" y="1601602"/>
          <a:ext cx="6972975" cy="533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kern="1200" dirty="0">
              <a:latin typeface="Aptos"/>
              <a:ea typeface="+mn-ea"/>
              <a:cs typeface="+mn-cs"/>
            </a:rPr>
            <a:t>Osvedčené postupy – Bezpečnosť IB</a:t>
          </a:r>
          <a:endParaRPr lang="en-US" sz="2400" kern="1200" dirty="0">
            <a:latin typeface="Aptos" panose="020B0004020202020204" pitchFamily="34" charset="0"/>
            <a:ea typeface="+mn-ea"/>
            <a:cs typeface="+mn-cs"/>
          </a:endParaRPr>
        </a:p>
      </dsp:txBody>
      <dsp:txXfrm>
        <a:off x="0" y="1601602"/>
        <a:ext cx="6972975" cy="533671"/>
      </dsp:txXfrm>
    </dsp:sp>
    <dsp:sp modelId="{1B725A3C-332C-4241-BAA5-3F2D5B50DEC0}">
      <dsp:nvSpPr>
        <dsp:cNvPr id="0" name=""/>
        <dsp:cNvSpPr/>
      </dsp:nvSpPr>
      <dsp:spPr>
        <a:xfrm>
          <a:off x="0" y="2135274"/>
          <a:ext cx="6972975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BA3B41-FBFD-4DBC-9B3B-948EA8460D0B}">
      <dsp:nvSpPr>
        <dsp:cNvPr id="0" name=""/>
        <dsp:cNvSpPr/>
      </dsp:nvSpPr>
      <dsp:spPr>
        <a:xfrm>
          <a:off x="0" y="2135274"/>
          <a:ext cx="6972975" cy="533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kern="1200" dirty="0" err="1">
              <a:solidFill>
                <a:srgbClr val="000000"/>
              </a:solidFill>
              <a:latin typeface="Aptos" panose="020B0004020202020204" pitchFamily="34" charset="0"/>
              <a:cs typeface="Calibri"/>
            </a:rPr>
            <a:t>Bezpečnost</a:t>
          </a:r>
          <a:r>
            <a:rPr lang="sk-SK" sz="2400" kern="1200" dirty="0">
              <a:solidFill>
                <a:srgbClr val="000000"/>
              </a:solidFill>
              <a:latin typeface="Aptos" panose="020B0004020202020204" pitchFamily="34" charset="0"/>
              <a:cs typeface="Calibri"/>
            </a:rPr>
            <a:t> internetového </a:t>
          </a:r>
          <a:r>
            <a:rPr lang="sk-SK" sz="2400" kern="1200" dirty="0" err="1">
              <a:solidFill>
                <a:srgbClr val="000000"/>
              </a:solidFill>
              <a:latin typeface="Aptos" panose="020B0004020202020204" pitchFamily="34" charset="0"/>
              <a:cs typeface="Calibri"/>
            </a:rPr>
            <a:t>bankovnictví</a:t>
          </a:r>
          <a:r>
            <a:rPr lang="sk-SK" sz="2400" kern="1200" dirty="0">
              <a:solidFill>
                <a:srgbClr val="000000"/>
              </a:solidFill>
              <a:latin typeface="Aptos" panose="020B0004020202020204" pitchFamily="34" charset="0"/>
              <a:cs typeface="Calibri"/>
            </a:rPr>
            <a:t> </a:t>
          </a:r>
          <a:r>
            <a:rPr lang="sk-SK" sz="2400" kern="1200" dirty="0" err="1">
              <a:solidFill>
                <a:srgbClr val="000000"/>
              </a:solidFill>
              <a:latin typeface="Aptos" panose="020B0004020202020204" pitchFamily="34" charset="0"/>
              <a:cs typeface="Calibri"/>
            </a:rPr>
            <a:t>závěr</a:t>
          </a:r>
          <a:endParaRPr lang="sk-SK" sz="2400" kern="1200" dirty="0">
            <a:solidFill>
              <a:srgbClr val="000000"/>
            </a:solidFill>
            <a:latin typeface="Aptos" panose="020B0004020202020204" pitchFamily="34" charset="0"/>
            <a:ea typeface="Calibri"/>
            <a:cs typeface="Calibri"/>
          </a:endParaRPr>
        </a:p>
      </dsp:txBody>
      <dsp:txXfrm>
        <a:off x="0" y="2135274"/>
        <a:ext cx="6972975" cy="533671"/>
      </dsp:txXfrm>
    </dsp:sp>
    <dsp:sp modelId="{DE5B319D-76DF-444D-AE04-D3D3B61082C7}">
      <dsp:nvSpPr>
        <dsp:cNvPr id="0" name=""/>
        <dsp:cNvSpPr/>
      </dsp:nvSpPr>
      <dsp:spPr>
        <a:xfrm>
          <a:off x="0" y="2668945"/>
          <a:ext cx="69729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DC7A2B-EBE0-4E49-94CD-23CE80717489}">
      <dsp:nvSpPr>
        <dsp:cNvPr id="0" name=""/>
        <dsp:cNvSpPr/>
      </dsp:nvSpPr>
      <dsp:spPr>
        <a:xfrm>
          <a:off x="0" y="2668945"/>
          <a:ext cx="6972975" cy="533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kern="1200" dirty="0" err="1">
              <a:latin typeface="Aptos"/>
              <a:cs typeface="Calibri"/>
            </a:rPr>
            <a:t>Sociální</a:t>
          </a:r>
          <a:r>
            <a:rPr lang="sk-SK" sz="2400" kern="1200" dirty="0">
              <a:latin typeface="Aptos"/>
              <a:cs typeface="Calibri"/>
            </a:rPr>
            <a:t> </a:t>
          </a:r>
          <a:r>
            <a:rPr lang="sk-SK" sz="2400" kern="1200" dirty="0" err="1">
              <a:latin typeface="Aptos"/>
              <a:cs typeface="Calibri"/>
            </a:rPr>
            <a:t>sít</a:t>
          </a:r>
          <a:r>
            <a:rPr lang="sk-SK" sz="2400" kern="1200" dirty="0" err="1">
              <a:solidFill>
                <a:srgbClr val="000000"/>
              </a:solidFill>
              <a:latin typeface="Aptos" panose="020B0004020202020204" pitchFamily="34" charset="0"/>
              <a:cs typeface="Calibri"/>
            </a:rPr>
            <a:t>ě</a:t>
          </a:r>
          <a:endParaRPr lang="sk-SK" sz="2400" kern="1200" dirty="0">
            <a:latin typeface="Aptos"/>
            <a:cs typeface="Calibri"/>
          </a:endParaRPr>
        </a:p>
      </dsp:txBody>
      <dsp:txXfrm>
        <a:off x="0" y="2668945"/>
        <a:ext cx="6972975" cy="533671"/>
      </dsp:txXfrm>
    </dsp:sp>
    <dsp:sp modelId="{996B8815-0BC1-49F5-9553-1DBF6F5EA2EA}">
      <dsp:nvSpPr>
        <dsp:cNvPr id="0" name=""/>
        <dsp:cNvSpPr/>
      </dsp:nvSpPr>
      <dsp:spPr>
        <a:xfrm>
          <a:off x="0" y="3202617"/>
          <a:ext cx="697297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F04FAA-CDBB-45AF-B0C2-49E51794CC51}">
      <dsp:nvSpPr>
        <dsp:cNvPr id="0" name=""/>
        <dsp:cNvSpPr/>
      </dsp:nvSpPr>
      <dsp:spPr>
        <a:xfrm>
          <a:off x="0" y="3202617"/>
          <a:ext cx="6972975" cy="533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kern="1200" dirty="0">
              <a:latin typeface="Aptos"/>
              <a:cs typeface="Calibri"/>
            </a:rPr>
            <a:t>Výhody a nevýhody  </a:t>
          </a:r>
          <a:r>
            <a:rPr lang="sk-SK" sz="2400" kern="1200" dirty="0" err="1">
              <a:latin typeface="Aptos"/>
              <a:cs typeface="Calibri"/>
            </a:rPr>
            <a:t>sociálních</a:t>
          </a:r>
          <a:r>
            <a:rPr lang="sk-SK" sz="2400" kern="1200" dirty="0">
              <a:latin typeface="Aptos"/>
              <a:cs typeface="Calibri"/>
            </a:rPr>
            <a:t> </a:t>
          </a:r>
          <a:r>
            <a:rPr lang="sk-SK" sz="2400" kern="1200" dirty="0" err="1">
              <a:latin typeface="Aptos"/>
              <a:cs typeface="Calibri"/>
            </a:rPr>
            <a:t>sití</a:t>
          </a:r>
          <a:endParaRPr lang="en-US" sz="2400" kern="1200" dirty="0">
            <a:latin typeface="Aptos"/>
            <a:ea typeface="+mn-ea"/>
            <a:cs typeface="Calibri"/>
          </a:endParaRPr>
        </a:p>
      </dsp:txBody>
      <dsp:txXfrm>
        <a:off x="0" y="3202617"/>
        <a:ext cx="6972975" cy="533671"/>
      </dsp:txXfrm>
    </dsp:sp>
    <dsp:sp modelId="{530E71F0-C27F-46BC-9B42-5B7332EF4DBE}">
      <dsp:nvSpPr>
        <dsp:cNvPr id="0" name=""/>
        <dsp:cNvSpPr/>
      </dsp:nvSpPr>
      <dsp:spPr>
        <a:xfrm>
          <a:off x="0" y="3736289"/>
          <a:ext cx="69729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687F62-05B5-49FE-BA1D-E8CCADBCA17B}">
      <dsp:nvSpPr>
        <dsp:cNvPr id="0" name=""/>
        <dsp:cNvSpPr/>
      </dsp:nvSpPr>
      <dsp:spPr>
        <a:xfrm>
          <a:off x="0" y="3736289"/>
          <a:ext cx="6972975" cy="533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Osvědčené postupy – Bezpečnost sociálních sítí</a:t>
          </a:r>
          <a:endParaRPr lang="en-US" sz="2400" kern="1200" dirty="0" err="1">
            <a:latin typeface="Aptos"/>
            <a:ea typeface="+mn-ea"/>
            <a:cs typeface="+mn-cs"/>
          </a:endParaRPr>
        </a:p>
      </dsp:txBody>
      <dsp:txXfrm>
        <a:off x="0" y="3736289"/>
        <a:ext cx="6972975" cy="533671"/>
      </dsp:txXfrm>
    </dsp:sp>
    <dsp:sp modelId="{648A20A8-418D-4A81-BB28-0C1177E63AEF}">
      <dsp:nvSpPr>
        <dsp:cNvPr id="0" name=""/>
        <dsp:cNvSpPr/>
      </dsp:nvSpPr>
      <dsp:spPr>
        <a:xfrm>
          <a:off x="0" y="4269961"/>
          <a:ext cx="697297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72F9F6-F842-4442-B25B-D1F7A0C805B6}">
      <dsp:nvSpPr>
        <dsp:cNvPr id="0" name=""/>
        <dsp:cNvSpPr/>
      </dsp:nvSpPr>
      <dsp:spPr>
        <a:xfrm>
          <a:off x="0" y="4269961"/>
          <a:ext cx="6972975" cy="533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Bezpečnost sociálních sítí závěr</a:t>
          </a:r>
          <a:endParaRPr lang="sk-SK" sz="2400" kern="1200" dirty="0">
            <a:latin typeface="Aptos" panose="020B0004020202020204" pitchFamily="34" charset="0"/>
          </a:endParaRPr>
        </a:p>
      </dsp:txBody>
      <dsp:txXfrm>
        <a:off x="0" y="4269961"/>
        <a:ext cx="6972975" cy="5336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30D0B2-D5F8-4D0C-B3D1-EFC9BF353892}">
      <dsp:nvSpPr>
        <dsp:cNvPr id="0" name=""/>
        <dsp:cNvSpPr/>
      </dsp:nvSpPr>
      <dsp:spPr>
        <a:xfrm>
          <a:off x="0" y="537"/>
          <a:ext cx="10888980" cy="125882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3BB3C4-D48C-46B1-8A32-9E3951CBB395}">
      <dsp:nvSpPr>
        <dsp:cNvPr id="0" name=""/>
        <dsp:cNvSpPr/>
      </dsp:nvSpPr>
      <dsp:spPr>
        <a:xfrm>
          <a:off x="380793" y="283772"/>
          <a:ext cx="692351" cy="6923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7462E3-B2C6-419A-9325-3F627D30FBAC}">
      <dsp:nvSpPr>
        <dsp:cNvPr id="0" name=""/>
        <dsp:cNvSpPr/>
      </dsp:nvSpPr>
      <dsp:spPr>
        <a:xfrm>
          <a:off x="1453937" y="537"/>
          <a:ext cx="9435042" cy="1258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225" tIns="133225" rIns="133225" bIns="133225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 err="1"/>
            <a:t>Neklikejte</a:t>
          </a:r>
          <a:r>
            <a:rPr lang="en-GB" sz="2100" kern="1200" dirty="0"/>
            <a:t> </a:t>
          </a:r>
          <a:r>
            <a:rPr lang="en-GB" sz="2100" kern="1200" dirty="0" err="1"/>
            <a:t>na</a:t>
          </a:r>
          <a:r>
            <a:rPr lang="en-GB" sz="2100" kern="1200" dirty="0"/>
            <a:t> e-</a:t>
          </a:r>
          <a:r>
            <a:rPr lang="en-GB" sz="2100" kern="1200" dirty="0" err="1"/>
            <a:t>mailové</a:t>
          </a:r>
          <a:r>
            <a:rPr lang="en-GB" sz="2100" kern="1200" dirty="0"/>
            <a:t> </a:t>
          </a:r>
          <a:r>
            <a:rPr lang="en-GB" sz="2100" kern="1200" dirty="0" err="1"/>
            <a:t>odkazy</a:t>
          </a:r>
          <a:r>
            <a:rPr lang="en-GB" sz="2100" kern="1200" dirty="0"/>
            <a:t>, </a:t>
          </a:r>
          <a:r>
            <a:rPr lang="en-GB" sz="2100" kern="1200" dirty="0" err="1"/>
            <a:t>které</a:t>
          </a:r>
          <a:r>
            <a:rPr lang="en-GB" sz="2100" kern="1200" dirty="0"/>
            <a:t> </a:t>
          </a:r>
          <a:r>
            <a:rPr lang="en-GB" sz="2100" kern="1200" dirty="0" err="1"/>
            <a:t>vás</a:t>
          </a:r>
          <a:r>
            <a:rPr lang="en-GB" sz="2100" kern="1200" dirty="0"/>
            <a:t> </a:t>
          </a:r>
          <a:r>
            <a:rPr lang="en-GB" sz="2100" kern="1200" dirty="0" err="1"/>
            <a:t>mají</a:t>
          </a:r>
          <a:r>
            <a:rPr lang="en-GB" sz="2100" kern="1200" dirty="0"/>
            <a:t> </a:t>
          </a:r>
          <a:r>
            <a:rPr lang="en-GB" sz="2100" kern="1200" dirty="0" err="1"/>
            <a:t>nasměrovat</a:t>
          </a:r>
          <a:r>
            <a:rPr lang="en-GB" sz="2100" kern="1200" dirty="0"/>
            <a:t> </a:t>
          </a:r>
          <a:r>
            <a:rPr lang="en-GB" sz="2100" kern="1200" dirty="0" err="1"/>
            <a:t>na</a:t>
          </a:r>
          <a:r>
            <a:rPr lang="en-GB" sz="2100" kern="1200" dirty="0"/>
            <a:t> </a:t>
          </a:r>
          <a:r>
            <a:rPr lang="en-GB" sz="2100" kern="1200" dirty="0" err="1"/>
            <a:t>webové</a:t>
          </a:r>
          <a:r>
            <a:rPr lang="en-GB" sz="2100" kern="1200" dirty="0"/>
            <a:t> </a:t>
          </a:r>
          <a:r>
            <a:rPr lang="en-GB" sz="2100" kern="1200" dirty="0" err="1"/>
            <a:t>stránky</a:t>
          </a:r>
          <a:r>
            <a:rPr lang="en-GB" sz="2100" kern="1200" dirty="0"/>
            <a:t> </a:t>
          </a:r>
          <a:r>
            <a:rPr lang="en-GB" sz="2100" kern="1200" dirty="0" err="1"/>
            <a:t>banky</a:t>
          </a:r>
          <a:r>
            <a:rPr lang="en-GB" sz="2100" kern="1200" dirty="0"/>
            <a:t>.</a:t>
          </a:r>
          <a:endParaRPr lang="en-US" sz="2100" b="0" kern="1200" dirty="0">
            <a:solidFill>
              <a:srgbClr val="444444"/>
            </a:solidFill>
            <a:latin typeface="Aptos"/>
            <a:ea typeface="Cambria"/>
            <a:cs typeface="Calibri"/>
          </a:endParaRPr>
        </a:p>
      </dsp:txBody>
      <dsp:txXfrm>
        <a:off x="1453937" y="537"/>
        <a:ext cx="9435042" cy="1258820"/>
      </dsp:txXfrm>
    </dsp:sp>
    <dsp:sp modelId="{B3FDC2A5-017D-4E3C-99BE-889B931383F2}">
      <dsp:nvSpPr>
        <dsp:cNvPr id="0" name=""/>
        <dsp:cNvSpPr/>
      </dsp:nvSpPr>
      <dsp:spPr>
        <a:xfrm>
          <a:off x="0" y="1574063"/>
          <a:ext cx="10888980" cy="125882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26F1E9-A16F-492B-A2E6-52795D094E56}">
      <dsp:nvSpPr>
        <dsp:cNvPr id="0" name=""/>
        <dsp:cNvSpPr/>
      </dsp:nvSpPr>
      <dsp:spPr>
        <a:xfrm>
          <a:off x="380793" y="1857298"/>
          <a:ext cx="692351" cy="6923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47289C-841F-4AA3-9FCF-CD74B20F0644}">
      <dsp:nvSpPr>
        <dsp:cNvPr id="0" name=""/>
        <dsp:cNvSpPr/>
      </dsp:nvSpPr>
      <dsp:spPr>
        <a:xfrm>
          <a:off x="1453937" y="1574063"/>
          <a:ext cx="9435042" cy="1258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225" tIns="133225" rIns="133225" bIns="133225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 err="1"/>
            <a:t>Zadejte</a:t>
          </a:r>
          <a:r>
            <a:rPr lang="en-GB" sz="2100" kern="1200" dirty="0"/>
            <a:t> </a:t>
          </a:r>
          <a:r>
            <a:rPr lang="en-GB" sz="2100" b="1" kern="1200" dirty="0" err="1">
              <a:solidFill>
                <a:srgbClr val="FFAA5A"/>
              </a:solidFill>
              <a:latin typeface="Aptos"/>
              <a:ea typeface="Cambria"/>
              <a:cs typeface="+mn-cs"/>
            </a:rPr>
            <a:t>Webovou</a:t>
          </a:r>
          <a:r>
            <a:rPr lang="en-GB" sz="2100" b="1" kern="1200" dirty="0">
              <a:solidFill>
                <a:srgbClr val="FFAA5A"/>
              </a:solidFill>
              <a:latin typeface="Aptos"/>
              <a:ea typeface="Cambria"/>
              <a:cs typeface="+mn-cs"/>
            </a:rPr>
            <a:t> </a:t>
          </a:r>
          <a:r>
            <a:rPr lang="en-GB" sz="2100" b="1" kern="1200" dirty="0" err="1">
              <a:solidFill>
                <a:srgbClr val="FFAA5A"/>
              </a:solidFill>
              <a:latin typeface="Aptos"/>
              <a:ea typeface="Cambria"/>
              <a:cs typeface="+mn-cs"/>
            </a:rPr>
            <a:t>adresu</a:t>
          </a:r>
          <a:r>
            <a:rPr lang="en-GB" sz="2100" b="1" kern="1200" dirty="0">
              <a:solidFill>
                <a:srgbClr val="FFAA5A"/>
              </a:solidFill>
              <a:latin typeface="Aptos"/>
              <a:ea typeface="Cambria"/>
              <a:cs typeface="+mn-cs"/>
            </a:rPr>
            <a:t> </a:t>
          </a:r>
          <a:r>
            <a:rPr lang="en-GB" sz="2100" b="1" kern="1200" dirty="0" err="1">
              <a:solidFill>
                <a:srgbClr val="FFAA5A"/>
              </a:solidFill>
              <a:latin typeface="Aptos"/>
              <a:ea typeface="Cambria"/>
              <a:cs typeface="+mn-cs"/>
            </a:rPr>
            <a:t>banky</a:t>
          </a:r>
          <a:r>
            <a:rPr lang="en-GB" sz="2100" kern="1200" dirty="0"/>
            <a:t> </a:t>
          </a:r>
          <a:r>
            <a:rPr lang="en-GB" sz="2100" kern="1200" dirty="0" err="1"/>
            <a:t>přímo</a:t>
          </a:r>
          <a:r>
            <a:rPr lang="en-GB" sz="2100" kern="1200" dirty="0"/>
            <a:t> do </a:t>
          </a:r>
          <a:r>
            <a:rPr lang="en-GB" sz="2100" kern="1200" dirty="0" err="1"/>
            <a:t>prohlížeče</a:t>
          </a:r>
          <a:r>
            <a:rPr lang="en-GB" sz="2100" kern="1200" dirty="0"/>
            <a:t> a </a:t>
          </a:r>
          <a:r>
            <a:rPr lang="en-GB" sz="2100" kern="1200" dirty="0" err="1"/>
            <a:t>ujistěte</a:t>
          </a:r>
          <a:r>
            <a:rPr lang="en-GB" sz="2100" kern="1200" dirty="0"/>
            <a:t> se, </a:t>
          </a:r>
          <a:r>
            <a:rPr lang="en-GB" sz="2100" kern="1200" dirty="0" err="1"/>
            <a:t>že</a:t>
          </a:r>
          <a:r>
            <a:rPr lang="en-GB" sz="2100" kern="1200" dirty="0"/>
            <a:t> </a:t>
          </a:r>
          <a:r>
            <a:rPr lang="en-GB" sz="2100" kern="1200" dirty="0" err="1"/>
            <a:t>jste</a:t>
          </a:r>
          <a:r>
            <a:rPr lang="en-GB" sz="2100" kern="1200" dirty="0"/>
            <a:t> </a:t>
          </a:r>
          <a:r>
            <a:rPr lang="en-GB" sz="2100" kern="1200" dirty="0" err="1"/>
            <a:t>na</a:t>
          </a:r>
          <a:r>
            <a:rPr lang="en-GB" sz="2100" kern="1200" dirty="0"/>
            <a:t> </a:t>
          </a:r>
          <a:r>
            <a:rPr lang="en-GB" sz="2100" kern="1200" dirty="0" err="1"/>
            <a:t>legitimním</a:t>
          </a:r>
          <a:r>
            <a:rPr lang="en-GB" sz="2100" kern="1200" dirty="0"/>
            <a:t> a </a:t>
          </a:r>
          <a:r>
            <a:rPr lang="en-GB" sz="2100" kern="1200" dirty="0" err="1"/>
            <a:t>zabezpečeném</a:t>
          </a:r>
          <a:r>
            <a:rPr lang="en-GB" sz="2100" kern="1200" dirty="0"/>
            <a:t> </a:t>
          </a:r>
          <a:r>
            <a:rPr lang="en-GB" sz="2100" kern="1200" dirty="0" err="1"/>
            <a:t>webu</a:t>
          </a:r>
          <a:r>
            <a:rPr lang="en-GB" sz="2100" kern="1200" dirty="0"/>
            <a:t> </a:t>
          </a:r>
          <a:r>
            <a:rPr lang="en-GB" sz="2100" kern="1200" dirty="0" err="1"/>
            <a:t>banky</a:t>
          </a:r>
          <a:endParaRPr lang="en-US" sz="2100" kern="1200" dirty="0">
            <a:latin typeface="Aptos"/>
            <a:ea typeface="Cambria"/>
            <a:cs typeface="Calibri"/>
          </a:endParaRPr>
        </a:p>
      </dsp:txBody>
      <dsp:txXfrm>
        <a:off x="1453937" y="1574063"/>
        <a:ext cx="9435042" cy="1258820"/>
      </dsp:txXfrm>
    </dsp:sp>
    <dsp:sp modelId="{EEB9BB86-2819-4BB3-B276-7575810710AA}">
      <dsp:nvSpPr>
        <dsp:cNvPr id="0" name=""/>
        <dsp:cNvSpPr/>
      </dsp:nvSpPr>
      <dsp:spPr>
        <a:xfrm>
          <a:off x="0" y="3117541"/>
          <a:ext cx="10888980" cy="125882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9D9778-BD54-43DF-8E9C-71140C4A5329}">
      <dsp:nvSpPr>
        <dsp:cNvPr id="0" name=""/>
        <dsp:cNvSpPr/>
      </dsp:nvSpPr>
      <dsp:spPr>
        <a:xfrm>
          <a:off x="380793" y="3430824"/>
          <a:ext cx="692351" cy="69235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D707D8-583D-4C18-A11E-47506727DB84}">
      <dsp:nvSpPr>
        <dsp:cNvPr id="0" name=""/>
        <dsp:cNvSpPr/>
      </dsp:nvSpPr>
      <dsp:spPr>
        <a:xfrm>
          <a:off x="1453937" y="3147589"/>
          <a:ext cx="9435042" cy="1258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225" tIns="133225" rIns="133225" bIns="133225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 err="1">
              <a:latin typeface="Aptos"/>
            </a:rPr>
            <a:t>Použijte</a:t>
          </a:r>
          <a:r>
            <a:rPr lang="sk-SK" sz="2100" kern="1200" dirty="0">
              <a:latin typeface="Aptos"/>
            </a:rPr>
            <a:t> </a:t>
          </a:r>
          <a:r>
            <a:rPr lang="sk-SK" sz="2100" b="1" kern="1200" dirty="0" err="1">
              <a:solidFill>
                <a:srgbClr val="FFAA5A"/>
              </a:solidFill>
              <a:latin typeface="Aptos"/>
              <a:ea typeface="Cambria"/>
              <a:cs typeface="+mn-cs"/>
            </a:rPr>
            <a:t>Aplikaci</a:t>
          </a:r>
          <a:r>
            <a:rPr lang="sk-SK" sz="2100" b="1" kern="1200" dirty="0">
              <a:solidFill>
                <a:srgbClr val="FFAA5A"/>
              </a:solidFill>
              <a:latin typeface="Aptos"/>
              <a:ea typeface="Cambria"/>
              <a:cs typeface="+mn-cs"/>
            </a:rPr>
            <a:t> </a:t>
          </a:r>
          <a:r>
            <a:rPr lang="sk-SK" sz="2100" b="1" kern="1200" dirty="0" err="1">
              <a:solidFill>
                <a:srgbClr val="FFAA5A"/>
              </a:solidFill>
              <a:latin typeface="Aptos"/>
              <a:ea typeface="Cambria"/>
              <a:cs typeface="+mn-cs"/>
            </a:rPr>
            <a:t>mobilního</a:t>
          </a:r>
          <a:r>
            <a:rPr lang="sk-SK" sz="2100" b="1" kern="1200" dirty="0">
              <a:solidFill>
                <a:srgbClr val="FFAA5A"/>
              </a:solidFill>
              <a:latin typeface="Aptos"/>
              <a:ea typeface="Cambria"/>
              <a:cs typeface="+mn-cs"/>
            </a:rPr>
            <a:t> </a:t>
          </a:r>
          <a:r>
            <a:rPr lang="sk-SK" sz="2100" b="1" kern="1200" dirty="0" err="1">
              <a:solidFill>
                <a:srgbClr val="FFAA5A"/>
              </a:solidFill>
              <a:latin typeface="Aptos"/>
              <a:ea typeface="Cambria"/>
              <a:cs typeface="+mn-cs"/>
            </a:rPr>
            <a:t>bankovnictví</a:t>
          </a:r>
          <a:r>
            <a:rPr lang="sk-SK" sz="2100" b="1" kern="1200" dirty="0">
              <a:solidFill>
                <a:srgbClr val="FFAA5A"/>
              </a:solidFill>
              <a:latin typeface="Aptos"/>
              <a:ea typeface="Cambria"/>
              <a:cs typeface="+mn-cs"/>
            </a:rPr>
            <a:t> </a:t>
          </a:r>
          <a:r>
            <a:rPr lang="sk-SK" sz="2100" kern="1200" dirty="0" err="1">
              <a:latin typeface="Aptos"/>
            </a:rPr>
            <a:t>staženou</a:t>
          </a:r>
          <a:r>
            <a:rPr lang="sk-SK" sz="2100" kern="1200" dirty="0">
              <a:latin typeface="Aptos"/>
            </a:rPr>
            <a:t> z </a:t>
          </a:r>
          <a:r>
            <a:rPr lang="sk-SK" sz="2100" kern="1200" dirty="0" err="1">
              <a:latin typeface="Aptos"/>
            </a:rPr>
            <a:t>oficiálních</a:t>
          </a:r>
          <a:r>
            <a:rPr lang="sk-SK" sz="2100" kern="1200" dirty="0">
              <a:latin typeface="Aptos"/>
            </a:rPr>
            <a:t> </a:t>
          </a:r>
          <a:r>
            <a:rPr lang="sk-SK" sz="2100" kern="1200" dirty="0" err="1">
              <a:latin typeface="Aptos"/>
            </a:rPr>
            <a:t>maloobchodních</a:t>
          </a:r>
          <a:r>
            <a:rPr lang="sk-SK" sz="2100" kern="1200" dirty="0">
              <a:latin typeface="Aptos"/>
            </a:rPr>
            <a:t> </a:t>
          </a:r>
          <a:r>
            <a:rPr lang="sk-SK" sz="2100" kern="1200" dirty="0" err="1">
              <a:latin typeface="Aptos"/>
            </a:rPr>
            <a:t>prodejen</a:t>
          </a:r>
          <a:r>
            <a:rPr lang="sk-SK" sz="2100" kern="1200" dirty="0">
              <a:latin typeface="Aptos"/>
            </a:rPr>
            <a:t> hardwaru Google </a:t>
          </a:r>
          <a:r>
            <a:rPr lang="sk-SK" sz="2100" kern="1200" dirty="0" err="1">
              <a:latin typeface="Aptos"/>
            </a:rPr>
            <a:t>Play</a:t>
          </a:r>
          <a:r>
            <a:rPr lang="sk-SK" sz="2100" kern="1200" dirty="0">
              <a:latin typeface="Aptos"/>
            </a:rPr>
            <a:t>, </a:t>
          </a:r>
          <a:r>
            <a:rPr lang="sk-SK" sz="2100" kern="1200" dirty="0" err="1">
              <a:latin typeface="Aptos"/>
            </a:rPr>
            <a:t>App</a:t>
          </a:r>
          <a:r>
            <a:rPr lang="sk-SK" sz="2100" kern="1200" dirty="0">
              <a:latin typeface="Aptos"/>
            </a:rPr>
            <a:t> </a:t>
          </a:r>
          <a:r>
            <a:rPr lang="sk-SK" sz="2100" kern="1200" dirty="0" err="1">
              <a:latin typeface="Aptos"/>
            </a:rPr>
            <a:t>Store</a:t>
          </a:r>
          <a:r>
            <a:rPr lang="sk-SK" sz="2100" kern="1200" dirty="0">
              <a:latin typeface="Aptos"/>
            </a:rPr>
            <a:t>, </a:t>
          </a:r>
          <a:r>
            <a:rPr lang="sk-SK" sz="2100" kern="1200" dirty="0" err="1">
              <a:latin typeface="Aptos"/>
            </a:rPr>
            <a:t>App</a:t>
          </a:r>
          <a:r>
            <a:rPr lang="sk-SK" sz="2100" kern="1200" dirty="0">
              <a:latin typeface="Aptos"/>
            </a:rPr>
            <a:t> </a:t>
          </a:r>
          <a:r>
            <a:rPr lang="sk-SK" sz="2100" kern="1200" dirty="0" err="1">
              <a:latin typeface="Aptos"/>
            </a:rPr>
            <a:t>Gallery</a:t>
          </a:r>
          <a:r>
            <a:rPr lang="sk-SK" sz="2100" kern="1200" dirty="0">
              <a:latin typeface="Aptos"/>
            </a:rPr>
            <a:t>.</a:t>
          </a:r>
          <a:endParaRPr lang="en-US" sz="2100" kern="1200" dirty="0">
            <a:latin typeface="Aptos"/>
          </a:endParaRPr>
        </a:p>
      </dsp:txBody>
      <dsp:txXfrm>
        <a:off x="1453937" y="3147589"/>
        <a:ext cx="9435042" cy="12588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30D0B2-D5F8-4D0C-B3D1-EFC9BF353892}">
      <dsp:nvSpPr>
        <dsp:cNvPr id="0" name=""/>
        <dsp:cNvSpPr/>
      </dsp:nvSpPr>
      <dsp:spPr>
        <a:xfrm>
          <a:off x="0" y="569"/>
          <a:ext cx="10515600" cy="133341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3BB3C4-D48C-46B1-8A32-9E3951CBB395}">
      <dsp:nvSpPr>
        <dsp:cNvPr id="0" name=""/>
        <dsp:cNvSpPr/>
      </dsp:nvSpPr>
      <dsp:spPr>
        <a:xfrm>
          <a:off x="403358" y="300588"/>
          <a:ext cx="733379" cy="73337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7462E3-B2C6-419A-9325-3F627D30FBAC}">
      <dsp:nvSpPr>
        <dsp:cNvPr id="0" name=""/>
        <dsp:cNvSpPr/>
      </dsp:nvSpPr>
      <dsp:spPr>
        <a:xfrm>
          <a:off x="1540097" y="569"/>
          <a:ext cx="8975502" cy="1333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120" tIns="141120" rIns="141120" bIns="14112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i="0" kern="1200" dirty="0">
              <a:latin typeface="Aptos" panose="020B0004020202020204" pitchFamily="34" charset="0"/>
            </a:rPr>
            <a:t>K </a:t>
          </a:r>
          <a:r>
            <a:rPr lang="sk-SK" sz="2200" i="0" kern="1200" dirty="0" err="1">
              <a:latin typeface="Aptos" panose="020B0004020202020204" pitchFamily="34" charset="0"/>
            </a:rPr>
            <a:t>přihlášení</a:t>
          </a:r>
          <a:r>
            <a:rPr lang="sk-SK" sz="2200" i="0" kern="1200" dirty="0">
              <a:latin typeface="Aptos" panose="020B0004020202020204" pitchFamily="34" charset="0"/>
            </a:rPr>
            <a:t> </a:t>
          </a:r>
          <a:r>
            <a:rPr lang="sk-SK" sz="2200" i="0" kern="1200" dirty="0" err="1">
              <a:latin typeface="Aptos" panose="020B0004020202020204" pitchFamily="34" charset="0"/>
            </a:rPr>
            <a:t>použijte</a:t>
          </a:r>
          <a:r>
            <a:rPr lang="sk-SK" sz="2200" i="0" kern="1200" dirty="0">
              <a:latin typeface="Aptos" panose="020B0004020202020204" pitchFamily="34" charset="0"/>
            </a:rPr>
            <a:t> biometrické údaje, </a:t>
          </a:r>
          <a:r>
            <a:rPr lang="sk-SK" sz="2200" i="0" kern="1200" dirty="0" err="1">
              <a:latin typeface="Aptos" panose="020B0004020202020204" pitchFamily="34" charset="0"/>
            </a:rPr>
            <a:t>protože</a:t>
          </a:r>
          <a:r>
            <a:rPr lang="sk-SK" sz="2200" i="0" kern="1200" dirty="0">
              <a:latin typeface="Aptos" panose="020B0004020202020204" pitchFamily="34" charset="0"/>
            </a:rPr>
            <a:t> pro </a:t>
          </a:r>
          <a:r>
            <a:rPr lang="sk-SK" sz="2200" i="0" kern="1200" dirty="0" err="1">
              <a:latin typeface="Aptos" panose="020B0004020202020204" pitchFamily="34" charset="0"/>
            </a:rPr>
            <a:t>podvodníky</a:t>
          </a:r>
          <a:r>
            <a:rPr lang="sk-SK" sz="2200" i="0" kern="1200" dirty="0">
              <a:latin typeface="Aptos" panose="020B0004020202020204" pitchFamily="34" charset="0"/>
            </a:rPr>
            <a:t> je </a:t>
          </a:r>
          <a:r>
            <a:rPr lang="sk-SK" sz="2200" i="0" kern="1200" dirty="0" err="1">
              <a:latin typeface="Aptos" panose="020B0004020202020204" pitchFamily="34" charset="0"/>
            </a:rPr>
            <a:t>extrémně</a:t>
          </a:r>
          <a:r>
            <a:rPr lang="sk-SK" sz="2200" i="0" kern="1200" dirty="0">
              <a:latin typeface="Aptos" panose="020B0004020202020204" pitchFamily="34" charset="0"/>
            </a:rPr>
            <a:t> </a:t>
          </a:r>
          <a:r>
            <a:rPr lang="sk-SK" sz="2200" i="0" kern="1200" dirty="0" err="1">
              <a:latin typeface="Aptos" panose="020B0004020202020204" pitchFamily="34" charset="0"/>
            </a:rPr>
            <a:t>obtížné</a:t>
          </a:r>
          <a:r>
            <a:rPr lang="sk-SK" sz="2200" i="0" kern="1200" dirty="0">
              <a:latin typeface="Aptos" panose="020B0004020202020204" pitchFamily="34" charset="0"/>
            </a:rPr>
            <a:t> s nimi </a:t>
          </a:r>
          <a:r>
            <a:rPr lang="sk-SK" sz="2200" i="0" kern="1200" dirty="0" err="1">
              <a:latin typeface="Aptos" panose="020B0004020202020204" pitchFamily="34" charset="0"/>
            </a:rPr>
            <a:t>manipulovat.lovať</a:t>
          </a:r>
          <a:r>
            <a:rPr lang="sk-SK" sz="2200" i="0" kern="1200" dirty="0">
              <a:latin typeface="Aptos" panose="020B0004020202020204" pitchFamily="34" charset="0"/>
            </a:rPr>
            <a:t>.</a:t>
          </a:r>
          <a:endParaRPr lang="en-US" sz="2200" b="0" i="0" kern="1200" dirty="0">
            <a:latin typeface="Aptos" panose="020B0004020202020204" pitchFamily="34" charset="0"/>
            <a:ea typeface="Cambria" panose="02040503050406030204" pitchFamily="18" charset="0"/>
          </a:endParaRPr>
        </a:p>
      </dsp:txBody>
      <dsp:txXfrm>
        <a:off x="1540097" y="569"/>
        <a:ext cx="8975502" cy="1333417"/>
      </dsp:txXfrm>
    </dsp:sp>
    <dsp:sp modelId="{B3FDC2A5-017D-4E3C-99BE-889B931383F2}">
      <dsp:nvSpPr>
        <dsp:cNvPr id="0" name=""/>
        <dsp:cNvSpPr/>
      </dsp:nvSpPr>
      <dsp:spPr>
        <a:xfrm>
          <a:off x="0" y="1667342"/>
          <a:ext cx="10515600" cy="133341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26F1E9-A16F-492B-A2E6-52795D094E56}">
      <dsp:nvSpPr>
        <dsp:cNvPr id="0" name=""/>
        <dsp:cNvSpPr/>
      </dsp:nvSpPr>
      <dsp:spPr>
        <a:xfrm>
          <a:off x="403358" y="1967361"/>
          <a:ext cx="733379" cy="73337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47289C-841F-4AA3-9FCF-CD74B20F0644}">
      <dsp:nvSpPr>
        <dsp:cNvPr id="0" name=""/>
        <dsp:cNvSpPr/>
      </dsp:nvSpPr>
      <dsp:spPr>
        <a:xfrm>
          <a:off x="1540097" y="1667342"/>
          <a:ext cx="8975502" cy="1333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120" tIns="141120" rIns="141120" bIns="14112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i="0" kern="1200" dirty="0">
              <a:latin typeface="Aptos" panose="020B0004020202020204" pitchFamily="34" charset="0"/>
            </a:rPr>
            <a:t>Hesla </a:t>
          </a:r>
          <a:r>
            <a:rPr lang="sk-SK" sz="2200" i="0" kern="1200" dirty="0" err="1">
              <a:latin typeface="Aptos" panose="020B0004020202020204" pitchFamily="34" charset="0"/>
            </a:rPr>
            <a:t>jsou</a:t>
          </a:r>
          <a:r>
            <a:rPr lang="sk-SK" sz="2200" i="0" kern="1200" dirty="0">
              <a:latin typeface="Aptos" panose="020B0004020202020204" pitchFamily="34" charset="0"/>
            </a:rPr>
            <a:t> </a:t>
          </a:r>
          <a:r>
            <a:rPr lang="sk-SK" sz="2200" i="0" kern="1200" dirty="0" err="1">
              <a:latin typeface="Aptos" panose="020B0004020202020204" pitchFamily="34" charset="0"/>
            </a:rPr>
            <a:t>stejně</a:t>
          </a:r>
          <a:r>
            <a:rPr lang="sk-SK" sz="2200" i="0" kern="1200" dirty="0">
              <a:latin typeface="Aptos" panose="020B0004020202020204" pitchFamily="34" charset="0"/>
            </a:rPr>
            <a:t> silná </a:t>
          </a:r>
          <a:r>
            <a:rPr lang="sk-SK" sz="2200" i="0" kern="1200" dirty="0" err="1">
              <a:latin typeface="Aptos" panose="020B0004020202020204" pitchFamily="34" charset="0"/>
            </a:rPr>
            <a:t>jako</a:t>
          </a:r>
          <a:r>
            <a:rPr lang="sk-SK" sz="2200" i="0" kern="1200" dirty="0">
              <a:latin typeface="Aptos" panose="020B0004020202020204" pitchFamily="34" charset="0"/>
            </a:rPr>
            <a:t> zabezpečení </a:t>
          </a:r>
          <a:r>
            <a:rPr lang="sk-SK" sz="2200" i="0" kern="1200" dirty="0" err="1">
              <a:latin typeface="Aptos" panose="020B0004020202020204" pitchFamily="34" charset="0"/>
            </a:rPr>
            <a:t>vaší</a:t>
          </a:r>
          <a:r>
            <a:rPr lang="sk-SK" sz="2200" i="0" kern="1200" dirty="0">
              <a:latin typeface="Aptos" panose="020B0004020202020204" pitchFamily="34" charset="0"/>
            </a:rPr>
            <a:t> </a:t>
          </a:r>
          <a:r>
            <a:rPr lang="sk-SK" sz="2200" i="0" kern="1200" dirty="0" err="1">
              <a:latin typeface="Aptos" panose="020B0004020202020204" pitchFamily="34" charset="0"/>
            </a:rPr>
            <a:t>sítě</a:t>
          </a:r>
          <a:r>
            <a:rPr lang="sk-SK" sz="2200" i="0" kern="1200" dirty="0">
              <a:latin typeface="Aptos" panose="020B0004020202020204" pitchFamily="34" charset="0"/>
            </a:rPr>
            <a:t> a </a:t>
          </a:r>
          <a:r>
            <a:rPr lang="sk-SK" sz="2200" i="0" kern="1200" dirty="0" err="1">
              <a:latin typeface="Aptos" panose="020B0004020202020204" pitchFamily="34" charset="0"/>
            </a:rPr>
            <a:t>mohou</a:t>
          </a:r>
          <a:r>
            <a:rPr lang="sk-SK" sz="2200" i="0" kern="1200" dirty="0">
              <a:latin typeface="Aptos" panose="020B0004020202020204" pitchFamily="34" charset="0"/>
            </a:rPr>
            <a:t> </a:t>
          </a:r>
          <a:r>
            <a:rPr lang="sk-SK" sz="2200" i="0" kern="1200" dirty="0" err="1">
              <a:latin typeface="Aptos" panose="020B0004020202020204" pitchFamily="34" charset="0"/>
            </a:rPr>
            <a:t>se</a:t>
          </a:r>
          <a:r>
            <a:rPr lang="sk-SK" sz="2200" i="0" kern="1200" dirty="0">
              <a:latin typeface="Aptos" panose="020B0004020202020204" pitchFamily="34" charset="0"/>
            </a:rPr>
            <a:t> </a:t>
          </a:r>
          <a:r>
            <a:rPr lang="sk-SK" sz="2200" i="0" kern="1200" dirty="0" err="1">
              <a:latin typeface="Aptos" panose="020B0004020202020204" pitchFamily="34" charset="0"/>
            </a:rPr>
            <a:t>snadno</a:t>
          </a:r>
          <a:r>
            <a:rPr lang="sk-SK" sz="2200" i="0" kern="1200" dirty="0">
              <a:latin typeface="Aptos" panose="020B0004020202020204" pitchFamily="34" charset="0"/>
            </a:rPr>
            <a:t> </a:t>
          </a:r>
          <a:r>
            <a:rPr lang="sk-SK" sz="2200" i="0" kern="1200" dirty="0" err="1">
              <a:latin typeface="Aptos" panose="020B0004020202020204" pitchFamily="34" charset="0"/>
            </a:rPr>
            <a:t>dostat</a:t>
          </a:r>
          <a:r>
            <a:rPr lang="sk-SK" sz="2200" i="0" kern="1200" dirty="0">
              <a:latin typeface="Aptos" panose="020B0004020202020204" pitchFamily="34" charset="0"/>
            </a:rPr>
            <a:t> do rukou </a:t>
          </a:r>
          <a:r>
            <a:rPr lang="sk-SK" sz="2200" i="0" kern="1200" dirty="0" err="1">
              <a:latin typeface="Aptos" panose="020B0004020202020204" pitchFamily="34" charset="0"/>
            </a:rPr>
            <a:t>zločinců</a:t>
          </a:r>
          <a:r>
            <a:rPr lang="sk-SK" sz="2200" i="0" kern="1200" dirty="0">
              <a:latin typeface="Aptos" panose="020B0004020202020204" pitchFamily="34" charset="0"/>
            </a:rPr>
            <a:t> </a:t>
          </a:r>
          <a:r>
            <a:rPr lang="sk-SK" sz="2200" i="0" kern="1200" dirty="0" err="1">
              <a:latin typeface="Aptos" panose="020B0004020202020204" pitchFamily="34" charset="0"/>
            </a:rPr>
            <a:t>prostřednictvím</a:t>
          </a:r>
          <a:r>
            <a:rPr lang="sk-SK" sz="2200" i="0" kern="1200" dirty="0">
              <a:latin typeface="Aptos" panose="020B0004020202020204" pitchFamily="34" charset="0"/>
            </a:rPr>
            <a:t> </a:t>
          </a:r>
          <a:r>
            <a:rPr lang="sk-SK" sz="2200" i="0" kern="1200" dirty="0" err="1">
              <a:latin typeface="Aptos" panose="020B0004020202020204" pitchFamily="34" charset="0"/>
            </a:rPr>
            <a:t>protokolování</a:t>
          </a:r>
          <a:r>
            <a:rPr lang="sk-SK" sz="2200" i="0" kern="1200" dirty="0">
              <a:latin typeface="Aptos" panose="020B0004020202020204" pitchFamily="34" charset="0"/>
            </a:rPr>
            <a:t> </a:t>
          </a:r>
          <a:r>
            <a:rPr lang="sk-SK" sz="2200" i="0" kern="1200" dirty="0" err="1">
              <a:latin typeface="Aptos" panose="020B0004020202020204" pitchFamily="34" charset="0"/>
            </a:rPr>
            <a:t>klíčů</a:t>
          </a:r>
          <a:r>
            <a:rPr lang="sk-SK" sz="2200" i="0" kern="1200" dirty="0">
              <a:latin typeface="Aptos" panose="020B0004020202020204" pitchFamily="34" charset="0"/>
            </a:rPr>
            <a:t>, </a:t>
          </a:r>
          <a:r>
            <a:rPr lang="sk-SK" sz="2200" i="0" kern="1200" dirty="0" err="1">
              <a:latin typeface="Aptos" panose="020B0004020202020204" pitchFamily="34" charset="0"/>
            </a:rPr>
            <a:t>když</a:t>
          </a:r>
          <a:r>
            <a:rPr lang="sk-SK" sz="2200" i="0" kern="1200" dirty="0">
              <a:latin typeface="Aptos" panose="020B0004020202020204" pitchFamily="34" charset="0"/>
            </a:rPr>
            <a:t> je hardware </a:t>
          </a:r>
          <a:r>
            <a:rPr lang="sk-SK" sz="2200" i="0" kern="1200" dirty="0" err="1">
              <a:latin typeface="Aptos" panose="020B0004020202020204" pitchFamily="34" charset="0"/>
            </a:rPr>
            <a:t>ohrožen</a:t>
          </a:r>
          <a:r>
            <a:rPr lang="sk-SK" sz="2200" i="0" kern="1200" dirty="0">
              <a:latin typeface="Aptos" panose="020B0004020202020204" pitchFamily="34" charset="0"/>
            </a:rPr>
            <a:t> </a:t>
          </a:r>
          <a:r>
            <a:rPr lang="sk-SK" sz="2200" i="0" kern="1200" dirty="0" err="1">
              <a:latin typeface="Aptos" panose="020B0004020202020204" pitchFamily="34" charset="0"/>
            </a:rPr>
            <a:t>malwarem</a:t>
          </a:r>
          <a:r>
            <a:rPr lang="sk-SK" sz="2200" i="0" kern="1200" dirty="0">
              <a:latin typeface="Aptos" panose="020B0004020202020204" pitchFamily="34" charset="0"/>
            </a:rPr>
            <a:t>.</a:t>
          </a:r>
          <a:endParaRPr lang="en-US" sz="2200" i="0" kern="1200" dirty="0">
            <a:latin typeface="Aptos" panose="020B0004020202020204" pitchFamily="34" charset="0"/>
            <a:ea typeface="Cambria" panose="02040503050406030204" pitchFamily="18" charset="0"/>
          </a:endParaRPr>
        </a:p>
      </dsp:txBody>
      <dsp:txXfrm>
        <a:off x="1540097" y="1667342"/>
        <a:ext cx="8975502" cy="1333417"/>
      </dsp:txXfrm>
    </dsp:sp>
    <dsp:sp modelId="{EEB9BB86-2819-4BB3-B276-7575810710AA}">
      <dsp:nvSpPr>
        <dsp:cNvPr id="0" name=""/>
        <dsp:cNvSpPr/>
      </dsp:nvSpPr>
      <dsp:spPr>
        <a:xfrm>
          <a:off x="0" y="3302285"/>
          <a:ext cx="10515600" cy="133341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9D9778-BD54-43DF-8E9C-71140C4A5329}">
      <dsp:nvSpPr>
        <dsp:cNvPr id="0" name=""/>
        <dsp:cNvSpPr/>
      </dsp:nvSpPr>
      <dsp:spPr>
        <a:xfrm>
          <a:off x="403358" y="3634133"/>
          <a:ext cx="733379" cy="73337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D707D8-583D-4C18-A11E-47506727DB84}">
      <dsp:nvSpPr>
        <dsp:cNvPr id="0" name=""/>
        <dsp:cNvSpPr/>
      </dsp:nvSpPr>
      <dsp:spPr>
        <a:xfrm>
          <a:off x="1540097" y="3334114"/>
          <a:ext cx="8975502" cy="1333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120" tIns="141120" rIns="141120" bIns="14112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i="1" kern="1200" dirty="0" err="1"/>
            <a:t>Pozor</a:t>
          </a:r>
          <a:r>
            <a:rPr lang="en-GB" sz="2200" i="1" kern="1200" dirty="0"/>
            <a:t>: </a:t>
          </a:r>
          <a:r>
            <a:rPr lang="en-GB" sz="2200" i="1" kern="1200" dirty="0" err="1"/>
            <a:t>Nezapisujte</a:t>
          </a:r>
          <a:r>
            <a:rPr lang="en-GB" sz="2200" i="1" kern="1200" dirty="0"/>
            <a:t> </a:t>
          </a:r>
          <a:r>
            <a:rPr lang="en-GB" sz="2200" i="1" kern="1200" dirty="0" err="1"/>
            <a:t>si</a:t>
          </a:r>
          <a:r>
            <a:rPr lang="en-GB" sz="2200" i="1" kern="1200" dirty="0"/>
            <a:t> </a:t>
          </a:r>
          <a:r>
            <a:rPr lang="en-GB" sz="2200" i="1" kern="1200" dirty="0" err="1"/>
            <a:t>heslo</a:t>
          </a:r>
          <a:r>
            <a:rPr lang="en-GB" sz="2200" i="1" kern="1200" dirty="0"/>
            <a:t> a </a:t>
          </a:r>
          <a:r>
            <a:rPr lang="en-GB" sz="2200" i="1" kern="1200" dirty="0" err="1"/>
            <a:t>kódy</a:t>
          </a:r>
          <a:r>
            <a:rPr lang="en-GB" sz="2200" i="1" kern="1200" dirty="0"/>
            <a:t> do </a:t>
          </a:r>
          <a:r>
            <a:rPr lang="en-GB" sz="2200" i="1" kern="1200" dirty="0" err="1"/>
            <a:t>volně</a:t>
          </a:r>
          <a:r>
            <a:rPr lang="en-GB" sz="2200" i="1" kern="1200" dirty="0"/>
            <a:t> </a:t>
          </a:r>
          <a:r>
            <a:rPr lang="en-GB" sz="2200" i="1" kern="1200" dirty="0" err="1"/>
            <a:t>čitelných</a:t>
          </a:r>
          <a:r>
            <a:rPr lang="en-GB" sz="2200" i="1" kern="1200" dirty="0"/>
            <a:t> </a:t>
          </a:r>
          <a:r>
            <a:rPr lang="en-GB" sz="2200" i="1" kern="1200" dirty="0" err="1"/>
            <a:t>souborů</a:t>
          </a:r>
          <a:r>
            <a:rPr lang="en-GB" sz="2200" i="1" kern="1200" dirty="0"/>
            <a:t> (</a:t>
          </a:r>
          <a:r>
            <a:rPr lang="en-GB" sz="2200" i="1" kern="1200" dirty="0" err="1"/>
            <a:t>např</a:t>
          </a:r>
          <a:r>
            <a:rPr lang="en-GB" sz="2200" i="1" kern="1200" dirty="0"/>
            <a:t>. word, excel, ...) </a:t>
          </a:r>
          <a:r>
            <a:rPr lang="en-GB" sz="2200" i="1" kern="1200" dirty="0" err="1"/>
            <a:t>nebo</a:t>
          </a:r>
          <a:r>
            <a:rPr lang="en-GB" sz="2200" i="1" kern="1200" dirty="0"/>
            <a:t> </a:t>
          </a:r>
          <a:r>
            <a:rPr lang="en-GB" sz="2200" i="1" kern="1200" dirty="0" err="1"/>
            <a:t>na</a:t>
          </a:r>
          <a:r>
            <a:rPr lang="en-GB" sz="2200" i="1" kern="1200" dirty="0"/>
            <a:t> </a:t>
          </a:r>
          <a:r>
            <a:rPr lang="en-GB" sz="2200" i="1" kern="1200" dirty="0" err="1"/>
            <a:t>papír</a:t>
          </a:r>
          <a:r>
            <a:rPr lang="en-GB" sz="2200" i="1" kern="1200" dirty="0"/>
            <a:t>.</a:t>
          </a:r>
          <a:endParaRPr lang="en-US" sz="2200" i="1" kern="1200" dirty="0">
            <a:latin typeface="Aptos"/>
            <a:ea typeface="Cambria"/>
          </a:endParaRPr>
        </a:p>
      </dsp:txBody>
      <dsp:txXfrm>
        <a:off x="1540097" y="3334114"/>
        <a:ext cx="8975502" cy="13334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30D0B2-D5F8-4D0C-B3D1-EFC9BF353892}">
      <dsp:nvSpPr>
        <dsp:cNvPr id="0" name=""/>
        <dsp:cNvSpPr/>
      </dsp:nvSpPr>
      <dsp:spPr>
        <a:xfrm>
          <a:off x="0" y="714803"/>
          <a:ext cx="10515600" cy="144419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3BB3C4-D48C-46B1-8A32-9E3951CBB395}">
      <dsp:nvSpPr>
        <dsp:cNvPr id="0" name=""/>
        <dsp:cNvSpPr/>
      </dsp:nvSpPr>
      <dsp:spPr>
        <a:xfrm>
          <a:off x="436868" y="1039746"/>
          <a:ext cx="794306" cy="79430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7462E3-B2C6-419A-9325-3F627D30FBAC}">
      <dsp:nvSpPr>
        <dsp:cNvPr id="0" name=""/>
        <dsp:cNvSpPr/>
      </dsp:nvSpPr>
      <dsp:spPr>
        <a:xfrm>
          <a:off x="1668044" y="714803"/>
          <a:ext cx="8847555" cy="14441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844" tIns="152844" rIns="152844" bIns="152844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0" kern="1200" dirty="0" err="1">
              <a:solidFill>
                <a:schemeClr val="tx1"/>
              </a:solidFill>
              <a:latin typeface="Aptos" panose="020B0004020202020204" pitchFamily="34" charset="0"/>
              <a:cs typeface="+mj-cs"/>
            </a:rPr>
            <a:t>Cílem</a:t>
          </a:r>
          <a:r>
            <a:rPr lang="tr-TR" sz="2400" b="0" kern="1200" dirty="0">
              <a:solidFill>
                <a:schemeClr val="tx1"/>
              </a:solidFill>
              <a:latin typeface="Aptos" panose="020B0004020202020204" pitchFamily="34" charset="0"/>
              <a:cs typeface="+mj-cs"/>
            </a:rPr>
            <a:t> </a:t>
          </a:r>
          <a:r>
            <a:rPr lang="tr-TR" sz="2400" b="0" kern="1200" dirty="0" err="1">
              <a:solidFill>
                <a:schemeClr val="tx1"/>
              </a:solidFill>
              <a:latin typeface="Aptos" panose="020B0004020202020204" pitchFamily="34" charset="0"/>
              <a:cs typeface="+mj-cs"/>
            </a:rPr>
            <a:t>může</a:t>
          </a:r>
          <a:r>
            <a:rPr lang="tr-TR" sz="2400" b="0" kern="1200" dirty="0">
              <a:solidFill>
                <a:schemeClr val="tx1"/>
              </a:solidFill>
              <a:latin typeface="Aptos" panose="020B0004020202020204" pitchFamily="34" charset="0"/>
              <a:cs typeface="+mj-cs"/>
            </a:rPr>
            <a:t> </a:t>
          </a:r>
          <a:r>
            <a:rPr lang="tr-TR" sz="2400" b="0" kern="1200" dirty="0" err="1">
              <a:solidFill>
                <a:schemeClr val="tx1"/>
              </a:solidFill>
              <a:latin typeface="Aptos" panose="020B0004020202020204" pitchFamily="34" charset="0"/>
              <a:cs typeface="+mj-cs"/>
            </a:rPr>
            <a:t>být</a:t>
          </a:r>
          <a:r>
            <a:rPr lang="tr-TR" sz="2400" b="0" kern="1200" dirty="0">
              <a:solidFill>
                <a:schemeClr val="tx1"/>
              </a:solidFill>
              <a:latin typeface="Aptos" panose="020B0004020202020204" pitchFamily="34" charset="0"/>
              <a:cs typeface="+mj-cs"/>
            </a:rPr>
            <a:t> </a:t>
          </a:r>
          <a:r>
            <a:rPr lang="tr-TR" sz="2400" b="1" kern="1200" dirty="0" err="1">
              <a:solidFill>
                <a:schemeClr val="tx1"/>
              </a:solidFill>
              <a:latin typeface="Aptos" panose="020B0004020202020204" pitchFamily="34" charset="0"/>
              <a:cs typeface="+mj-cs"/>
            </a:rPr>
            <a:t>kdokoli</a:t>
          </a:r>
          <a:r>
            <a:rPr lang="tr-TR" sz="2400" b="0" kern="1200" dirty="0">
              <a:solidFill>
                <a:schemeClr val="tx1"/>
              </a:solidFill>
              <a:latin typeface="Aptos" panose="020B0004020202020204" pitchFamily="34" charset="0"/>
              <a:cs typeface="+mj-cs"/>
            </a:rPr>
            <a:t> z </a:t>
          </a:r>
          <a:r>
            <a:rPr lang="tr-TR" sz="2400" b="0" kern="1200" dirty="0" err="1">
              <a:solidFill>
                <a:schemeClr val="tx1"/>
              </a:solidFill>
              <a:latin typeface="Aptos" panose="020B0004020202020204" pitchFamily="34" charset="0"/>
              <a:cs typeface="+mj-cs"/>
            </a:rPr>
            <a:t>jakéhokoli</a:t>
          </a:r>
          <a:r>
            <a:rPr lang="tr-TR" sz="2400" b="0" kern="1200" dirty="0">
              <a:solidFill>
                <a:schemeClr val="tx1"/>
              </a:solidFill>
              <a:latin typeface="Aptos" panose="020B0004020202020204" pitchFamily="34" charset="0"/>
              <a:cs typeface="+mj-cs"/>
            </a:rPr>
            <a:t> </a:t>
          </a:r>
          <a:r>
            <a:rPr lang="tr-TR" sz="2400" b="0" kern="1200" dirty="0" err="1">
              <a:solidFill>
                <a:schemeClr val="tx1"/>
              </a:solidFill>
              <a:latin typeface="Aptos" panose="020B0004020202020204" pitchFamily="34" charset="0"/>
              <a:cs typeface="+mj-cs"/>
            </a:rPr>
            <a:t>důvodu</a:t>
          </a:r>
          <a:r>
            <a:rPr lang="tr-TR" sz="2400" b="0" kern="1200" dirty="0">
              <a:solidFill>
                <a:schemeClr val="tx1"/>
              </a:solidFill>
              <a:latin typeface="Aptos" panose="020B0004020202020204" pitchFamily="34" charset="0"/>
              <a:cs typeface="+mj-cs"/>
            </a:rPr>
            <a:t>, bez </a:t>
          </a:r>
          <a:r>
            <a:rPr lang="tr-TR" sz="2400" b="0" kern="1200" dirty="0" err="1">
              <a:solidFill>
                <a:schemeClr val="tx1"/>
              </a:solidFill>
              <a:latin typeface="Aptos" panose="020B0004020202020204" pitchFamily="34" charset="0"/>
              <a:cs typeface="+mj-cs"/>
            </a:rPr>
            <a:t>ohledu</a:t>
          </a:r>
          <a:r>
            <a:rPr lang="tr-TR" sz="2400" b="0" kern="1200" dirty="0">
              <a:solidFill>
                <a:schemeClr val="tx1"/>
              </a:solidFill>
              <a:latin typeface="Aptos" panose="020B0004020202020204" pitchFamily="34" charset="0"/>
              <a:cs typeface="+mj-cs"/>
            </a:rPr>
            <a:t> </a:t>
          </a:r>
          <a:r>
            <a:rPr lang="tr-TR" sz="2400" b="0" kern="1200" dirty="0" err="1">
              <a:solidFill>
                <a:schemeClr val="tx1"/>
              </a:solidFill>
              <a:latin typeface="Aptos" panose="020B0004020202020204" pitchFamily="34" charset="0"/>
              <a:cs typeface="+mj-cs"/>
            </a:rPr>
            <a:t>na</a:t>
          </a:r>
          <a:r>
            <a:rPr lang="tr-TR" sz="2400" b="0" kern="1200" dirty="0">
              <a:solidFill>
                <a:schemeClr val="tx1"/>
              </a:solidFill>
              <a:latin typeface="Aptos" panose="020B0004020202020204" pitchFamily="34" charset="0"/>
              <a:cs typeface="+mj-cs"/>
            </a:rPr>
            <a:t> </a:t>
          </a:r>
          <a:r>
            <a:rPr lang="tr-TR" sz="2400" b="0" kern="1200" dirty="0" err="1">
              <a:solidFill>
                <a:schemeClr val="tx1"/>
              </a:solidFill>
              <a:latin typeface="Aptos" panose="020B0004020202020204" pitchFamily="34" charset="0"/>
              <a:cs typeface="+mj-cs"/>
            </a:rPr>
            <a:t>to</a:t>
          </a:r>
          <a:r>
            <a:rPr lang="tr-TR" sz="2400" b="0" kern="1200" dirty="0">
              <a:solidFill>
                <a:schemeClr val="tx1"/>
              </a:solidFill>
              <a:latin typeface="Aptos" panose="020B0004020202020204" pitchFamily="34" charset="0"/>
              <a:cs typeface="+mj-cs"/>
            </a:rPr>
            <a:t>, </a:t>
          </a:r>
          <a:r>
            <a:rPr lang="tr-TR" sz="2400" b="0" kern="1200" dirty="0" err="1">
              <a:solidFill>
                <a:schemeClr val="tx1"/>
              </a:solidFill>
              <a:latin typeface="Aptos" panose="020B0004020202020204" pitchFamily="34" charset="0"/>
              <a:cs typeface="+mj-cs"/>
            </a:rPr>
            <a:t>kdo</a:t>
          </a:r>
          <a:r>
            <a:rPr lang="tr-TR" sz="2400" b="0" kern="1200" dirty="0">
              <a:solidFill>
                <a:schemeClr val="tx1"/>
              </a:solidFill>
              <a:latin typeface="Aptos" panose="020B0004020202020204" pitchFamily="34" charset="0"/>
              <a:cs typeface="+mj-cs"/>
            </a:rPr>
            <a:t> </a:t>
          </a:r>
          <a:r>
            <a:rPr lang="tr-TR" sz="2400" b="0" kern="1200" dirty="0" err="1">
              <a:solidFill>
                <a:schemeClr val="tx1"/>
              </a:solidFill>
              <a:latin typeface="Aptos" panose="020B0004020202020204" pitchFamily="34" charset="0"/>
              <a:cs typeface="+mj-cs"/>
            </a:rPr>
            <a:t>jste</a:t>
          </a:r>
          <a:r>
            <a:rPr lang="tr-TR" sz="2400" b="0" kern="1200" dirty="0">
              <a:solidFill>
                <a:schemeClr val="tx1"/>
              </a:solidFill>
              <a:latin typeface="Aptos" panose="020B0004020202020204" pitchFamily="34" charset="0"/>
              <a:cs typeface="+mj-cs"/>
            </a:rPr>
            <a:t>, </a:t>
          </a:r>
          <a:r>
            <a:rPr lang="tr-TR" sz="2400" b="0" kern="1200" dirty="0" err="1">
              <a:solidFill>
                <a:schemeClr val="tx1"/>
              </a:solidFill>
              <a:latin typeface="Aptos" panose="020B0004020202020204" pitchFamily="34" charset="0"/>
              <a:cs typeface="+mj-cs"/>
            </a:rPr>
            <a:t>jakou</a:t>
          </a:r>
          <a:r>
            <a:rPr lang="tr-TR" sz="2400" b="0" kern="1200" dirty="0">
              <a:solidFill>
                <a:schemeClr val="tx1"/>
              </a:solidFill>
              <a:latin typeface="Aptos" panose="020B0004020202020204" pitchFamily="34" charset="0"/>
              <a:cs typeface="+mj-cs"/>
            </a:rPr>
            <a:t> platformu </a:t>
          </a:r>
          <a:r>
            <a:rPr lang="tr-TR" sz="2400" b="0" kern="1200" dirty="0" err="1">
              <a:solidFill>
                <a:schemeClr val="tx1"/>
              </a:solidFill>
              <a:latin typeface="Aptos" panose="020B0004020202020204" pitchFamily="34" charset="0"/>
              <a:cs typeface="+mj-cs"/>
            </a:rPr>
            <a:t>používáte</a:t>
          </a:r>
          <a:r>
            <a:rPr lang="tr-TR" sz="2400" b="0" kern="1200" dirty="0">
              <a:solidFill>
                <a:schemeClr val="tx1"/>
              </a:solidFill>
              <a:latin typeface="Aptos" panose="020B0004020202020204" pitchFamily="34" charset="0"/>
              <a:cs typeface="+mj-cs"/>
            </a:rPr>
            <a:t>, </a:t>
          </a:r>
          <a:r>
            <a:rPr lang="tr-TR" sz="2400" b="0" kern="1200" dirty="0" err="1">
              <a:solidFill>
                <a:schemeClr val="tx1"/>
              </a:solidFill>
              <a:latin typeface="Aptos" panose="020B0004020202020204" pitchFamily="34" charset="0"/>
              <a:cs typeface="+mj-cs"/>
            </a:rPr>
            <a:t>nebo</a:t>
          </a:r>
          <a:r>
            <a:rPr lang="tr-TR" sz="2400" b="0" kern="1200" dirty="0">
              <a:solidFill>
                <a:schemeClr val="tx1"/>
              </a:solidFill>
              <a:latin typeface="Aptos" panose="020B0004020202020204" pitchFamily="34" charset="0"/>
              <a:cs typeface="+mj-cs"/>
            </a:rPr>
            <a:t> </a:t>
          </a:r>
          <a:r>
            <a:rPr lang="tr-TR" sz="2400" b="1" kern="1200" dirty="0">
              <a:solidFill>
                <a:schemeClr val="tx1"/>
              </a:solidFill>
              <a:latin typeface="Aptos" panose="020B0004020202020204" pitchFamily="34" charset="0"/>
              <a:cs typeface="+mj-cs"/>
            </a:rPr>
            <a:t>kolik</a:t>
          </a:r>
          <a:r>
            <a:rPr lang="tr-TR" sz="2400" b="0" kern="1200" dirty="0">
              <a:solidFill>
                <a:schemeClr val="tx1"/>
              </a:solidFill>
              <a:latin typeface="Aptos" panose="020B0004020202020204" pitchFamily="34" charset="0"/>
              <a:cs typeface="+mj-cs"/>
            </a:rPr>
            <a:t> </a:t>
          </a:r>
          <a:r>
            <a:rPr lang="tr-TR" sz="2400" b="0" kern="1200" dirty="0" err="1">
              <a:solidFill>
                <a:schemeClr val="tx1"/>
              </a:solidFill>
              <a:latin typeface="Aptos" panose="020B0004020202020204" pitchFamily="34" charset="0"/>
              <a:cs typeface="+mj-cs"/>
            </a:rPr>
            <a:t>máte</a:t>
          </a:r>
          <a:r>
            <a:rPr lang="tr-TR" sz="2400" b="0" kern="1200" dirty="0">
              <a:solidFill>
                <a:schemeClr val="tx1"/>
              </a:solidFill>
              <a:latin typeface="Aptos" panose="020B0004020202020204" pitchFamily="34" charset="0"/>
              <a:cs typeface="+mj-cs"/>
            </a:rPr>
            <a:t> </a:t>
          </a:r>
          <a:r>
            <a:rPr lang="tr-TR" sz="2400" b="0" kern="1200" dirty="0" err="1">
              <a:solidFill>
                <a:schemeClr val="tx1"/>
              </a:solidFill>
              <a:latin typeface="Aptos" panose="020B0004020202020204" pitchFamily="34" charset="0"/>
              <a:cs typeface="+mj-cs"/>
            </a:rPr>
            <a:t>peněz</a:t>
          </a:r>
          <a:r>
            <a:rPr lang="tr-TR" sz="2400" b="0" kern="1200" dirty="0">
              <a:solidFill>
                <a:schemeClr val="tx1"/>
              </a:solidFill>
              <a:latin typeface="Aptos" panose="020B0004020202020204" pitchFamily="34" charset="0"/>
              <a:cs typeface="+mj-cs"/>
            </a:rPr>
            <a:t>.</a:t>
          </a:r>
          <a:endParaRPr lang="en-US" sz="2400" b="0" i="0" kern="1200" dirty="0">
            <a:solidFill>
              <a:schemeClr val="tx1"/>
            </a:solidFill>
            <a:latin typeface="Aptos" panose="020B0004020202020204" pitchFamily="34" charset="0"/>
            <a:ea typeface="Cambria" panose="02040503050406030204" pitchFamily="18" charset="0"/>
          </a:endParaRPr>
        </a:p>
      </dsp:txBody>
      <dsp:txXfrm>
        <a:off x="1668044" y="714803"/>
        <a:ext cx="8847555" cy="1444194"/>
      </dsp:txXfrm>
    </dsp:sp>
    <dsp:sp modelId="{B3FDC2A5-017D-4E3C-99BE-889B931383F2}">
      <dsp:nvSpPr>
        <dsp:cNvPr id="0" name=""/>
        <dsp:cNvSpPr/>
      </dsp:nvSpPr>
      <dsp:spPr>
        <a:xfrm>
          <a:off x="0" y="2579827"/>
          <a:ext cx="10515600" cy="144419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26F1E9-A16F-492B-A2E6-52795D094E56}">
      <dsp:nvSpPr>
        <dsp:cNvPr id="0" name=""/>
        <dsp:cNvSpPr/>
      </dsp:nvSpPr>
      <dsp:spPr>
        <a:xfrm>
          <a:off x="436868" y="2834048"/>
          <a:ext cx="794306" cy="79430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47289C-841F-4AA3-9FCF-CD74B20F0644}">
      <dsp:nvSpPr>
        <dsp:cNvPr id="0" name=""/>
        <dsp:cNvSpPr/>
      </dsp:nvSpPr>
      <dsp:spPr>
        <a:xfrm>
          <a:off x="1668044" y="2496728"/>
          <a:ext cx="8847555" cy="14441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844" tIns="152844" rIns="152844" bIns="152844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 err="1">
              <a:latin typeface="Aptos" panose="020B0004020202020204" pitchFamily="34" charset="0"/>
            </a:rPr>
            <a:t>Podle</a:t>
          </a:r>
          <a:r>
            <a:rPr lang="tr-TR" sz="2400" kern="1200" dirty="0">
              <a:latin typeface="Aptos" panose="020B0004020202020204" pitchFamily="34" charset="0"/>
            </a:rPr>
            <a:t> </a:t>
          </a:r>
          <a:r>
            <a:rPr lang="tr-TR" sz="2400" kern="1200" dirty="0" err="1">
              <a:latin typeface="Aptos" panose="020B0004020202020204" pitchFamily="34" charset="0"/>
            </a:rPr>
            <a:t>zprávy</a:t>
          </a:r>
          <a:r>
            <a:rPr lang="tr-TR" sz="2400" kern="1200" dirty="0">
              <a:latin typeface="Aptos" panose="020B0004020202020204" pitchFamily="34" charset="0"/>
            </a:rPr>
            <a:t> Google, v </a:t>
          </a:r>
          <a:r>
            <a:rPr lang="tr-TR" sz="2400" kern="1200" dirty="0" err="1">
              <a:latin typeface="Aptos" panose="020B0004020202020204" pitchFamily="34" charset="0"/>
            </a:rPr>
            <a:t>průměru</a:t>
          </a:r>
          <a:r>
            <a:rPr lang="tr-TR" sz="2400" kern="1200" dirty="0">
              <a:latin typeface="Aptos" panose="020B0004020202020204" pitchFamily="34" charset="0"/>
            </a:rPr>
            <a:t> </a:t>
          </a:r>
          <a:r>
            <a:rPr lang="tr-TR" sz="2400" b="1" kern="1200" dirty="0">
              <a:latin typeface="Aptos" panose="020B0004020202020204" pitchFamily="34" charset="0"/>
            </a:rPr>
            <a:t>68 000 </a:t>
          </a:r>
          <a:r>
            <a:rPr lang="tr-TR" sz="2400" b="1" kern="1200" dirty="0" err="1">
              <a:latin typeface="Aptos" panose="020B0004020202020204" pitchFamily="34" charset="0"/>
            </a:rPr>
            <a:t>uživatelů</a:t>
          </a:r>
          <a:r>
            <a:rPr lang="tr-TR" sz="2400" b="1" kern="1200" dirty="0">
              <a:latin typeface="Aptos" panose="020B0004020202020204" pitchFamily="34" charset="0"/>
            </a:rPr>
            <a:t> </a:t>
          </a:r>
          <a:r>
            <a:rPr lang="tr-TR" sz="2400" b="1" kern="1200" dirty="0" err="1">
              <a:latin typeface="Aptos" panose="020B0004020202020204" pitchFamily="34" charset="0"/>
            </a:rPr>
            <a:t>Facebooku</a:t>
          </a:r>
          <a:r>
            <a:rPr lang="tr-TR" sz="2400" b="1" kern="1200" dirty="0">
              <a:latin typeface="Aptos" panose="020B0004020202020204" pitchFamily="34" charset="0"/>
            </a:rPr>
            <a:t> </a:t>
          </a:r>
          <a:r>
            <a:rPr lang="tr-TR" sz="2400" kern="1200" dirty="0">
              <a:latin typeface="Aptos" panose="020B0004020202020204" pitchFamily="34" charset="0"/>
            </a:rPr>
            <a:t>a 36 000 </a:t>
          </a:r>
          <a:r>
            <a:rPr lang="tr-TR" sz="2400" kern="1200" dirty="0" err="1">
              <a:latin typeface="Aptos" panose="020B0004020202020204" pitchFamily="34" charset="0"/>
            </a:rPr>
            <a:t>uživatelů</a:t>
          </a:r>
          <a:r>
            <a:rPr lang="tr-TR" sz="2400" kern="1200" dirty="0">
              <a:latin typeface="Aptos" panose="020B0004020202020204" pitchFamily="34" charset="0"/>
            </a:rPr>
            <a:t> </a:t>
          </a:r>
          <a:r>
            <a:rPr lang="tr-TR" sz="2400" kern="1200" dirty="0" err="1">
              <a:latin typeface="Aptos" panose="020B0004020202020204" pitchFamily="34" charset="0"/>
            </a:rPr>
            <a:t>Instagramu</a:t>
          </a:r>
          <a:r>
            <a:rPr lang="tr-TR" sz="2400" kern="1200" dirty="0">
              <a:latin typeface="Aptos" panose="020B0004020202020204" pitchFamily="34" charset="0"/>
            </a:rPr>
            <a:t> </a:t>
          </a:r>
          <a:r>
            <a:rPr lang="tr-TR" sz="2400" kern="1200" dirty="0" err="1">
              <a:latin typeface="Aptos" panose="020B0004020202020204" pitchFamily="34" charset="0"/>
            </a:rPr>
            <a:t>požádalo</a:t>
          </a:r>
          <a:r>
            <a:rPr lang="tr-TR" sz="2400" kern="1200" dirty="0">
              <a:latin typeface="Aptos" panose="020B0004020202020204" pitchFamily="34" charset="0"/>
            </a:rPr>
            <a:t> </a:t>
          </a:r>
          <a:r>
            <a:rPr lang="tr-TR" sz="2400" kern="1200" dirty="0" err="1">
              <a:latin typeface="Aptos" panose="020B0004020202020204" pitchFamily="34" charset="0"/>
            </a:rPr>
            <a:t>každý</a:t>
          </a:r>
          <a:r>
            <a:rPr lang="tr-TR" sz="2400" kern="1200" dirty="0">
              <a:latin typeface="Aptos" panose="020B0004020202020204" pitchFamily="34" charset="0"/>
            </a:rPr>
            <a:t> </a:t>
          </a:r>
          <a:r>
            <a:rPr lang="tr-TR" sz="2400" kern="1200" dirty="0" err="1">
              <a:latin typeface="Aptos" panose="020B0004020202020204" pitchFamily="34" charset="0"/>
            </a:rPr>
            <a:t>měsíc</a:t>
          </a:r>
          <a:r>
            <a:rPr lang="tr-TR" sz="2400" kern="1200" dirty="0">
              <a:latin typeface="Aptos" panose="020B0004020202020204" pitchFamily="34" charset="0"/>
            </a:rPr>
            <a:t> v </a:t>
          </a:r>
          <a:r>
            <a:rPr lang="tr-TR" sz="2400" kern="1200" dirty="0" err="1">
              <a:latin typeface="Aptos" panose="020B0004020202020204" pitchFamily="34" charset="0"/>
            </a:rPr>
            <a:t>roce</a:t>
          </a:r>
          <a:r>
            <a:rPr lang="tr-TR" sz="2400" kern="1200" dirty="0">
              <a:latin typeface="Aptos" panose="020B0004020202020204" pitchFamily="34" charset="0"/>
            </a:rPr>
            <a:t> 2024 Google o </a:t>
          </a:r>
          <a:r>
            <a:rPr lang="tr-TR" sz="2400" kern="1200" dirty="0" err="1">
              <a:latin typeface="Aptos" panose="020B0004020202020204" pitchFamily="34" charset="0"/>
            </a:rPr>
            <a:t>informace</a:t>
          </a:r>
          <a:r>
            <a:rPr lang="tr-TR" sz="2400" kern="1200" dirty="0">
              <a:latin typeface="Aptos" panose="020B0004020202020204" pitchFamily="34" charset="0"/>
            </a:rPr>
            <a:t> o </a:t>
          </a:r>
          <a:r>
            <a:rPr lang="tr-TR" sz="2400" kern="1200" dirty="0" err="1">
              <a:latin typeface="Aptos" panose="020B0004020202020204" pitchFamily="34" charset="0"/>
            </a:rPr>
            <a:t>tom</a:t>
          </a:r>
          <a:r>
            <a:rPr lang="tr-TR" sz="2400" kern="1200" dirty="0">
              <a:latin typeface="Aptos" panose="020B0004020202020204" pitchFamily="34" charset="0"/>
            </a:rPr>
            <a:t>, </a:t>
          </a:r>
          <a:r>
            <a:rPr lang="tr-TR" sz="2400" kern="1200" dirty="0" err="1">
              <a:latin typeface="Aptos" panose="020B0004020202020204" pitchFamily="34" charset="0"/>
            </a:rPr>
            <a:t>jak</a:t>
          </a:r>
          <a:r>
            <a:rPr lang="tr-TR" sz="2400" kern="1200" dirty="0">
              <a:latin typeface="Aptos" panose="020B0004020202020204" pitchFamily="34" charset="0"/>
            </a:rPr>
            <a:t> </a:t>
          </a:r>
          <a:r>
            <a:rPr lang="tr-TR" sz="2400" kern="1200" dirty="0" err="1">
              <a:latin typeface="Aptos" panose="020B0004020202020204" pitchFamily="34" charset="0"/>
            </a:rPr>
            <a:t>obnovit</a:t>
          </a:r>
          <a:r>
            <a:rPr lang="tr-TR" sz="2400" kern="1200" dirty="0">
              <a:latin typeface="Aptos" panose="020B0004020202020204" pitchFamily="34" charset="0"/>
            </a:rPr>
            <a:t> </a:t>
          </a:r>
          <a:r>
            <a:rPr lang="tr-TR" sz="2400" b="1" kern="1200" dirty="0" err="1">
              <a:latin typeface="Aptos" panose="020B0004020202020204" pitchFamily="34" charset="0"/>
            </a:rPr>
            <a:t>napadený</a:t>
          </a:r>
          <a:r>
            <a:rPr lang="tr-TR" sz="2400" b="1" kern="1200" dirty="0">
              <a:latin typeface="Aptos" panose="020B0004020202020204" pitchFamily="34" charset="0"/>
            </a:rPr>
            <a:t> </a:t>
          </a:r>
          <a:r>
            <a:rPr lang="tr-TR" sz="2400" b="1" kern="1200" dirty="0" err="1">
              <a:latin typeface="Aptos" panose="020B0004020202020204" pitchFamily="34" charset="0"/>
            </a:rPr>
            <a:t>účet</a:t>
          </a:r>
          <a:r>
            <a:rPr lang="tr-TR" sz="2400" b="1" kern="1200" dirty="0">
              <a:latin typeface="Aptos" panose="020B0004020202020204" pitchFamily="34" charset="0"/>
            </a:rPr>
            <a:t>.</a:t>
          </a:r>
          <a:endParaRPr lang="sk-SK" sz="2400" b="1" kern="1200" dirty="0">
            <a:latin typeface="Aptos" panose="020B0004020202020204" pitchFamily="34" charset="0"/>
          </a:endParaRPr>
        </a:p>
      </dsp:txBody>
      <dsp:txXfrm>
        <a:off x="1668044" y="2496728"/>
        <a:ext cx="8847555" cy="14441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30D0B2-D5F8-4D0C-B3D1-EFC9BF353892}">
      <dsp:nvSpPr>
        <dsp:cNvPr id="0" name=""/>
        <dsp:cNvSpPr/>
      </dsp:nvSpPr>
      <dsp:spPr>
        <a:xfrm>
          <a:off x="0" y="348240"/>
          <a:ext cx="10888980" cy="188856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3BB3C4-D48C-46B1-8A32-9E3951CBB395}">
      <dsp:nvSpPr>
        <dsp:cNvPr id="0" name=""/>
        <dsp:cNvSpPr/>
      </dsp:nvSpPr>
      <dsp:spPr>
        <a:xfrm>
          <a:off x="571292" y="773168"/>
          <a:ext cx="1038713" cy="103871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7462E3-B2C6-419A-9325-3F627D30FBAC}">
      <dsp:nvSpPr>
        <dsp:cNvPr id="0" name=""/>
        <dsp:cNvSpPr/>
      </dsp:nvSpPr>
      <dsp:spPr>
        <a:xfrm>
          <a:off x="2181297" y="348240"/>
          <a:ext cx="8707682" cy="1888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874" tIns="199874" rIns="199874" bIns="199874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noProof="0" dirty="0">
              <a:solidFill>
                <a:srgbClr val="ED7D31"/>
              </a:solidFill>
              <a:latin typeface="Aptos" panose="020B0004020202020204" pitchFamily="34" charset="0"/>
              <a:ea typeface="+mn-ea"/>
              <a:cs typeface="Arial" panose="020B0604020202020204" pitchFamily="34" charset="0"/>
            </a:rPr>
            <a:t>Ochrana osobních údajů a minimalizace bezpečnostních </a:t>
          </a:r>
          <a:r>
            <a:rPr lang="cs-CZ" sz="2400" kern="1200" noProof="0" dirty="0">
              <a:solidFill>
                <a:schemeClr val="tx1"/>
              </a:solidFill>
              <a:latin typeface="Aptos" panose="020B0004020202020204" pitchFamily="34" charset="0"/>
              <a:ea typeface="+mn-ea"/>
              <a:cs typeface="Arial" panose="020B0604020202020204" pitchFamily="34" charset="0"/>
            </a:rPr>
            <a:t>rizik je klíčovým úkolem všech uživatelů rozrůstajících se platforem sociálních sítí.</a:t>
          </a:r>
          <a:endParaRPr lang="cs-CZ" sz="2400" kern="1200" noProof="0" dirty="0">
            <a:solidFill>
              <a:schemeClr val="tx1"/>
            </a:solidFill>
            <a:latin typeface="Aptos" panose="020B0004020202020204" pitchFamily="34" charset="0"/>
            <a:cs typeface="Arial" panose="020B0604020202020204" pitchFamily="34" charset="0"/>
          </a:endParaRPr>
        </a:p>
      </dsp:txBody>
      <dsp:txXfrm>
        <a:off x="2181297" y="348240"/>
        <a:ext cx="8707682" cy="1888569"/>
      </dsp:txXfrm>
    </dsp:sp>
    <dsp:sp modelId="{B3FDC2A5-017D-4E3C-99BE-889B931383F2}">
      <dsp:nvSpPr>
        <dsp:cNvPr id="0" name=""/>
        <dsp:cNvSpPr/>
      </dsp:nvSpPr>
      <dsp:spPr>
        <a:xfrm>
          <a:off x="0" y="3093656"/>
          <a:ext cx="10888980" cy="188856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26F1E9-A16F-492B-A2E6-52795D094E56}">
      <dsp:nvSpPr>
        <dsp:cNvPr id="0" name=""/>
        <dsp:cNvSpPr/>
      </dsp:nvSpPr>
      <dsp:spPr>
        <a:xfrm>
          <a:off x="571292" y="3518584"/>
          <a:ext cx="1038713" cy="103871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47289C-841F-4AA3-9FCF-CD74B20F0644}">
      <dsp:nvSpPr>
        <dsp:cNvPr id="0" name=""/>
        <dsp:cNvSpPr/>
      </dsp:nvSpPr>
      <dsp:spPr>
        <a:xfrm>
          <a:off x="2147424" y="2644195"/>
          <a:ext cx="8707682" cy="2738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874" tIns="199874" rIns="199874" bIns="199874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0" kern="1200" noProof="0" dirty="0">
              <a:latin typeface="Aptos" panose="020B0004020202020204" pitchFamily="34" charset="0"/>
              <a:cs typeface="Arial" panose="020B0604020202020204" pitchFamily="34" charset="0"/>
            </a:rPr>
            <a:t>Zajištění </a:t>
          </a:r>
          <a:r>
            <a:rPr lang="cs-CZ" sz="2400" b="1" kern="1200" noProof="0" dirty="0">
              <a:solidFill>
                <a:srgbClr val="92BAB5"/>
              </a:solidFill>
              <a:latin typeface="Aptos"/>
              <a:ea typeface="Cambria"/>
              <a:cs typeface="+mn-cs"/>
            </a:rPr>
            <a:t>účtu na sociální síti </a:t>
          </a:r>
          <a:r>
            <a:rPr lang="cs-CZ" sz="2400" b="0" kern="1200" noProof="0" dirty="0">
              <a:latin typeface="Aptos" panose="020B0004020202020204" pitchFamily="34" charset="0"/>
              <a:cs typeface="Arial" panose="020B0604020202020204" pitchFamily="34" charset="0"/>
            </a:rPr>
            <a:t>proti ohrožení </a:t>
          </a:r>
          <a:r>
            <a:rPr lang="cs-CZ" sz="2400" b="1" kern="1200" noProof="0" dirty="0">
              <a:latin typeface="Aptos" panose="020B0004020202020204" pitchFamily="34" charset="0"/>
              <a:cs typeface="Arial" panose="020B0604020202020204" pitchFamily="34" charset="0"/>
            </a:rPr>
            <a:t>soukromí a bezpečnosti </a:t>
          </a:r>
          <a:r>
            <a:rPr lang="cs-CZ" sz="2400" b="0" kern="1200" noProof="0" dirty="0">
              <a:latin typeface="Aptos" panose="020B0004020202020204" pitchFamily="34" charset="0"/>
              <a:cs typeface="Arial" panose="020B0604020202020204" pitchFamily="34" charset="0"/>
            </a:rPr>
            <a:t>nebo proti </a:t>
          </a:r>
          <a:r>
            <a:rPr lang="cs-CZ" sz="2400" b="1" kern="1200" noProof="0" dirty="0">
              <a:latin typeface="Aptos" panose="020B0004020202020204" pitchFamily="34" charset="0"/>
              <a:cs typeface="Arial" panose="020B0604020202020204" pitchFamily="34" charset="0"/>
            </a:rPr>
            <a:t>hrozbám</a:t>
          </a:r>
          <a:r>
            <a:rPr lang="cs-CZ" sz="2400" b="0" kern="1200" noProof="0" dirty="0">
              <a:latin typeface="Aptos" panose="020B0004020202020204" pitchFamily="34" charset="0"/>
              <a:cs typeface="Arial" panose="020B0604020202020204" pitchFamily="34" charset="0"/>
            </a:rPr>
            <a:t> není příliš složité, když budete dodržovat </a:t>
          </a:r>
          <a:r>
            <a:rPr lang="cs-CZ" sz="2400" kern="1200" noProof="0" dirty="0">
              <a:solidFill>
                <a:srgbClr val="ED7D31"/>
              </a:solidFill>
              <a:latin typeface="Aptos" panose="020B0004020202020204" pitchFamily="34" charset="0"/>
              <a:ea typeface="+mn-ea"/>
              <a:cs typeface="Arial" panose="020B0604020202020204" pitchFamily="34" charset="0"/>
            </a:rPr>
            <a:t>základní doporučené postupy</a:t>
          </a:r>
          <a:r>
            <a:rPr lang="cs-CZ" sz="2400" b="0" kern="1200" noProof="0" dirty="0">
              <a:latin typeface="Aptos" panose="020B0004020202020204" pitchFamily="34" charset="0"/>
              <a:cs typeface="Arial" panose="020B0604020202020204" pitchFamily="34" charset="0"/>
            </a:rPr>
            <a:t> pro ochranu před </a:t>
          </a:r>
          <a:r>
            <a:rPr lang="cs-CZ" sz="2400" b="1" kern="1200" noProof="0" dirty="0">
              <a:latin typeface="Aptos" panose="020B0004020202020204" pitchFamily="34" charset="0"/>
              <a:cs typeface="Arial" panose="020B0604020202020204" pitchFamily="34" charset="0"/>
            </a:rPr>
            <a:t>kybernetickou kriminalitou a podezřelou aktivitou.</a:t>
          </a:r>
          <a:endParaRPr lang="cs-CZ" sz="2400" b="1" kern="1200" noProof="0" dirty="0">
            <a:latin typeface="Aptos" panose="020B0004020202020204" pitchFamily="34" charset="0"/>
            <a:ea typeface="Cambria" panose="02040503050406030204" pitchFamily="18" charset="0"/>
          </a:endParaRPr>
        </a:p>
      </dsp:txBody>
      <dsp:txXfrm>
        <a:off x="2147424" y="2644195"/>
        <a:ext cx="8707682" cy="27389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B722A-652A-4715-ADE4-F2AE1CA88ED0}" type="datetimeFigureOut">
              <a:rPr lang="sk-SK" smtClean="0"/>
              <a:t>22.10.24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C97964-D389-42D8-91CE-A46B6AD74BE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86958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97964-D389-42D8-91CE-A46B6AD74BED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60092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97964-D389-42D8-91CE-A46B6AD74BED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5119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97964-D389-42D8-91CE-A46B6AD74BED}" type="slidenum">
              <a:rPr lang="sk-SK" smtClean="0"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6748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97964-D389-42D8-91CE-A46B6AD74BED}" type="slidenum">
              <a:rPr lang="sk-SK" smtClean="0"/>
              <a:t>19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08183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97964-D389-42D8-91CE-A46B6AD74BED}" type="slidenum">
              <a:rPr lang="sk-SK" smtClean="0"/>
              <a:t>21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21787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97964-D389-42D8-91CE-A46B6AD74BED}" type="slidenum">
              <a:rPr lang="sk-SK" smtClean="0"/>
              <a:t>24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98504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97964-D389-42D8-91CE-A46B6AD74BED}" type="slidenum">
              <a:rPr lang="sk-SK" smtClean="0"/>
              <a:t>25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348533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97964-D389-42D8-91CE-A46B6AD74BED}" type="slidenum">
              <a:rPr lang="sk-SK" smtClean="0"/>
              <a:t>26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5426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97964-D389-42D8-91CE-A46B6AD74BED}" type="slidenum">
              <a:rPr lang="sk-SK" smtClean="0"/>
              <a:t>27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28106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adpis 1">
            <a:extLst>
              <a:ext uri="{FF2B5EF4-FFF2-40B4-BE49-F238E27FC236}">
                <a16:creationId xmlns:a16="http://schemas.microsoft.com/office/drawing/2014/main" id="{8C573BC2-7934-898E-58E7-6322923DDF3E}"/>
              </a:ext>
            </a:extLst>
          </p:cNvPr>
          <p:cNvSpPr txBox="1">
            <a:spLocks/>
          </p:cNvSpPr>
          <p:nvPr userDrawn="1"/>
        </p:nvSpPr>
        <p:spPr>
          <a:xfrm>
            <a:off x="1524000" y="2649480"/>
            <a:ext cx="9144000" cy="7453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rgbClr val="92BAB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000" dirty="0">
                <a:solidFill>
                  <a:srgbClr val="FFAA5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ERASMUS+KA220-ADU - </a:t>
            </a:r>
            <a:r>
              <a:rPr lang="en-US" sz="2000" dirty="0">
                <a:solidFill>
                  <a:srgbClr val="FFAA5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Cooperation partnerships in adult education</a:t>
            </a:r>
            <a:endParaRPr lang="sk-SK" sz="2000" dirty="0">
              <a:solidFill>
                <a:srgbClr val="FFAA5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sk-SK" sz="2000" dirty="0">
                <a:solidFill>
                  <a:srgbClr val="FFAA5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KA220-ADU-2BF13E10 </a:t>
            </a:r>
            <a:endParaRPr lang="en-GB" sz="2000" dirty="0">
              <a:solidFill>
                <a:srgbClr val="FFAA5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75A80F42-4977-537D-9CDE-C29C2D5B4E94}"/>
              </a:ext>
            </a:extLst>
          </p:cNvPr>
          <p:cNvSpPr txBox="1"/>
          <p:nvPr userDrawn="1"/>
        </p:nvSpPr>
        <p:spPr>
          <a:xfrm>
            <a:off x="1297172" y="1042061"/>
            <a:ext cx="9597656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Building Digital Resilience by Making Digital Wellbeing and</a:t>
            </a:r>
            <a:b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</a:b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Security Accessible to All</a:t>
            </a:r>
            <a:br>
              <a:rPr kumimoji="0" lang="sk-SK" sz="26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</a:br>
            <a:r>
              <a:rPr kumimoji="0" lang="sk-SK" sz="26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&lt;&lt;</a:t>
            </a:r>
            <a:r>
              <a:rPr kumimoji="0" lang="sk-SK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DigiWELL</a:t>
            </a:r>
            <a:r>
              <a:rPr kumimoji="0" lang="sk-SK" sz="26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&gt;&gt;</a:t>
            </a:r>
            <a:endParaRPr lang="en-GB" sz="2600" dirty="0"/>
          </a:p>
        </p:txBody>
      </p:sp>
      <p:grpSp>
        <p:nvGrpSpPr>
          <p:cNvPr id="2" name="Skupina 6">
            <a:extLst>
              <a:ext uri="{FF2B5EF4-FFF2-40B4-BE49-F238E27FC236}">
                <a16:creationId xmlns:a16="http://schemas.microsoft.com/office/drawing/2014/main" id="{7742E34A-6003-4057-7109-B4DCB96D35A2}"/>
              </a:ext>
            </a:extLst>
          </p:cNvPr>
          <p:cNvGrpSpPr/>
          <p:nvPr userDrawn="1"/>
        </p:nvGrpSpPr>
        <p:grpSpPr>
          <a:xfrm>
            <a:off x="404037" y="5915131"/>
            <a:ext cx="11602577" cy="790052"/>
            <a:chOff x="435935" y="5851336"/>
            <a:chExt cx="11602577" cy="790052"/>
          </a:xfrm>
        </p:grpSpPr>
        <p:pic>
          <p:nvPicPr>
            <p:cNvPr id="3" name="Obrázok 7" descr="Obrázok, na ktorom je text">
              <a:extLst>
                <a:ext uri="{FF2B5EF4-FFF2-40B4-BE49-F238E27FC236}">
                  <a16:creationId xmlns:a16="http://schemas.microsoft.com/office/drawing/2014/main" id="{B188D6EE-9640-2F18-BB35-B6223AACBA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35" y="5963498"/>
              <a:ext cx="2290456" cy="529376"/>
            </a:xfrm>
            <a:prstGeom prst="rect">
              <a:avLst/>
            </a:prstGeom>
          </p:spPr>
        </p:pic>
        <p:pic>
          <p:nvPicPr>
            <p:cNvPr id="4" name="Obrázok 8">
              <a:extLst>
                <a:ext uri="{FF2B5EF4-FFF2-40B4-BE49-F238E27FC236}">
                  <a16:creationId xmlns:a16="http://schemas.microsoft.com/office/drawing/2014/main" id="{94663C1E-6A81-5255-6A8A-1BA39AA9AE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2223" y="5851336"/>
              <a:ext cx="1826289" cy="737473"/>
            </a:xfrm>
            <a:prstGeom prst="rect">
              <a:avLst/>
            </a:prstGeom>
          </p:spPr>
        </p:pic>
        <p:pic>
          <p:nvPicPr>
            <p:cNvPr id="5" name="Obrázok 9">
              <a:extLst>
                <a:ext uri="{FF2B5EF4-FFF2-40B4-BE49-F238E27FC236}">
                  <a16:creationId xmlns:a16="http://schemas.microsoft.com/office/drawing/2014/main" id="{3B80CD3C-F3EB-86BE-9402-CCA53F62F2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6391" y="5863719"/>
              <a:ext cx="777669" cy="777669"/>
            </a:xfrm>
            <a:prstGeom prst="rect">
              <a:avLst/>
            </a:prstGeom>
          </p:spPr>
        </p:pic>
        <p:pic>
          <p:nvPicPr>
            <p:cNvPr id="6" name="Picture 2" descr="Slovenská poľnohospodárska univerzita v Nitre">
              <a:extLst>
                <a:ext uri="{FF2B5EF4-FFF2-40B4-BE49-F238E27FC236}">
                  <a16:creationId xmlns:a16="http://schemas.microsoft.com/office/drawing/2014/main" id="{18C12442-9888-DF01-0D04-E54CFC51996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9235" y="5963498"/>
              <a:ext cx="1128044" cy="504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Logo">
              <a:extLst>
                <a:ext uri="{FF2B5EF4-FFF2-40B4-BE49-F238E27FC236}">
                  <a16:creationId xmlns:a16="http://schemas.microsoft.com/office/drawing/2014/main" id="{A12653CD-F652-4955-2DF8-1F145D48746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7279" y="5963498"/>
              <a:ext cx="968299" cy="504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2C24E57-7917-345F-39EB-C946DC5995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5578" y="5945929"/>
              <a:ext cx="1156727" cy="564513"/>
            </a:xfrm>
            <a:prstGeom prst="rect">
              <a:avLst/>
            </a:prstGeom>
          </p:spPr>
        </p:pic>
        <p:pic>
          <p:nvPicPr>
            <p:cNvPr id="10" name="Picture 9" descr="AIFED - Formación, cultura y empleo en Granada">
              <a:extLst>
                <a:ext uri="{FF2B5EF4-FFF2-40B4-BE49-F238E27FC236}">
                  <a16:creationId xmlns:a16="http://schemas.microsoft.com/office/drawing/2014/main" id="{2A4BD905-BF5D-7F6B-DC78-E8B21C77798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8797" y="5968999"/>
              <a:ext cx="1521023" cy="523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DE1F00A-E68C-4D66-6740-C74D4C1A96A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6511" y="5945929"/>
              <a:ext cx="1499020" cy="228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Syzygia Foundation">
              <a:extLst>
                <a:ext uri="{FF2B5EF4-FFF2-40B4-BE49-F238E27FC236}">
                  <a16:creationId xmlns:a16="http://schemas.microsoft.com/office/drawing/2014/main" id="{641A6490-CDF8-6265-0143-32A2FCE4E69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6409" y="6252553"/>
              <a:ext cx="1419225" cy="282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96098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4D3FBA-5B99-2AB2-BD67-67A4A164A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35A9057-43B6-746F-BEA7-CE263338D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004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59A5AF-6B5C-45A1-1FB8-4A10DD953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2934F81-DBED-D029-6E7C-3D5CABBBAD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C5638265-EBB0-3D3D-9D43-884490BB6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607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98C846-E56F-F8FB-0E8F-A31A7468D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0B3C3E5-B332-4C8D-1855-3683A3B0B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A45C6FA8-FA26-3E40-B51A-408606C86B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7C2DF9D-F767-5C94-962C-3CF6C7055F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7EC0FAD3-A546-E6B0-38BF-42F7D495FA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062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F72F59-F218-5327-C4EF-72E2A4FCF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419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762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4ADE84-A388-6F43-AFAD-7528401AF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AF78B52-C79A-364E-5463-982013600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4CE83CC-671E-EFDC-C9A9-6CCBF69C33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FF43C211-1AC3-84DD-C901-99A28F2BD4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96294D-597E-4D2E-B81B-892A1B613257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03E3DD7-BA70-7A80-32A5-EB6BAE383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10A07A8C-A254-726C-9379-8A4DE7BAE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96F323-A7D3-4479-AD34-CAE9252406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04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CAC654-9A4C-0448-6D60-6854DC5DB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AA0CA434-3E6A-3418-B3A1-7E85F3850F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9B75E2C-1313-E597-88F4-96D86DE60D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0B6673DD-A6C5-ACEB-66D7-91C0DF780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96294D-597E-4D2E-B81B-892A1B613257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FA584A9D-DD98-B05B-9E09-EBCDE5E3C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0F59585D-B970-3926-0CF9-FFE524241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96F323-A7D3-4479-AD34-CAE9252406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050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A54D64AA-876A-5527-C225-22A2C738E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116" y="365126"/>
            <a:ext cx="10662684" cy="1058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/>
              <a:t>Insert title of the slide</a:t>
            </a:r>
          </a:p>
        </p:txBody>
      </p:sp>
      <p:sp>
        <p:nvSpPr>
          <p:cNvPr id="14" name="Zástupný text 13">
            <a:extLst>
              <a:ext uri="{FF2B5EF4-FFF2-40B4-BE49-F238E27FC236}">
                <a16:creationId xmlns:a16="http://schemas.microsoft.com/office/drawing/2014/main" id="{9F599E69-1CCE-B314-D677-A50FBDE72B6A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91116" y="1658679"/>
            <a:ext cx="10662684" cy="3944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/>
              <a:t>Kliknite sem a upravte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42646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rgbClr val="92BAB5"/>
          </a:solidFill>
          <a:latin typeface="Cambria" panose="02040503050406030204" pitchFamily="18" charset="0"/>
          <a:ea typeface="Cambria" panose="02040503050406030204" pitchFamily="18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FAA5A"/>
        </a:buClr>
        <a:buFont typeface="Wingdings" panose="05000000000000000000" pitchFamily="2" charset="2"/>
        <a:buChar char="q"/>
        <a:defRPr sz="2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12" Type="http://schemas.openxmlformats.org/officeDocument/2006/relationships/hyperlink" Target="https://www.pngall.com/cybersecurity-pn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ationx.net/social-media-hacking-statistics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60DA4-0D12-8E98-5E76-2670E8CE4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0" y="1583992"/>
            <a:ext cx="6118088" cy="1772767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spcBef>
                <a:spcPts val="1000"/>
              </a:spcBef>
              <a:spcAft>
                <a:spcPts val="600"/>
              </a:spcAft>
              <a:buClr>
                <a:srgbClr val="FFAA5A"/>
              </a:buClr>
            </a:pPr>
            <a:r>
              <a:rPr lang="cs-CZ" sz="3600" b="1" dirty="0">
                <a:solidFill>
                  <a:srgbClr val="FFAA5A"/>
                </a:solidFill>
                <a:latin typeface="+mn-lt"/>
                <a:ea typeface="Cambria"/>
                <a:cs typeface="Calibri"/>
              </a:rPr>
              <a:t>Digitální Bezpečnos</a:t>
            </a:r>
            <a:r>
              <a:rPr lang="cs-CZ" sz="3600" dirty="0">
                <a:solidFill>
                  <a:srgbClr val="FFAA5A"/>
                </a:solidFill>
                <a:latin typeface="+mn-lt"/>
                <a:ea typeface="Cambria"/>
                <a:cs typeface="Calibri"/>
              </a:rPr>
              <a:t>t</a:t>
            </a:r>
            <a:r>
              <a:rPr lang="cs-CZ" sz="3600" b="1" dirty="0">
                <a:solidFill>
                  <a:srgbClr val="FFAA5A"/>
                </a:solidFill>
                <a:latin typeface="+mn-lt"/>
                <a:ea typeface="Cambria"/>
                <a:cs typeface="Calibri"/>
              </a:rPr>
              <a:t>- </a:t>
            </a:r>
            <a:br>
              <a:rPr lang="cs-CZ" sz="3600" dirty="0">
                <a:solidFill>
                  <a:srgbClr val="FFAA5A"/>
                </a:solidFill>
                <a:latin typeface="+mn-lt"/>
                <a:ea typeface="Cambria"/>
                <a:cs typeface="Calibri"/>
              </a:rPr>
            </a:br>
            <a:r>
              <a:rPr lang="cs-CZ" sz="3600" dirty="0">
                <a:solidFill>
                  <a:srgbClr val="FFAA5A"/>
                </a:solidFill>
                <a:latin typeface="+mn-lt"/>
                <a:ea typeface="Cambria"/>
                <a:cs typeface="Calibri"/>
              </a:rPr>
              <a:t>Bezpečnost </a:t>
            </a:r>
            <a:r>
              <a:rPr lang="cs-CZ" sz="3600" b="1" dirty="0">
                <a:solidFill>
                  <a:srgbClr val="FFAA5A"/>
                </a:solidFill>
                <a:latin typeface="+mn-lt"/>
                <a:ea typeface="Cambria"/>
                <a:cs typeface="Calibri"/>
              </a:rPr>
              <a:t>Internetového </a:t>
            </a:r>
            <a:r>
              <a:rPr lang="cs-CZ" sz="3600" b="1" dirty="0" err="1">
                <a:solidFill>
                  <a:srgbClr val="FFAA5A"/>
                </a:solidFill>
                <a:latin typeface="+mn-lt"/>
                <a:ea typeface="Cambria"/>
                <a:cs typeface="Calibri"/>
              </a:rPr>
              <a:t>Bankovníctví</a:t>
            </a:r>
            <a:r>
              <a:rPr lang="cs-CZ" sz="3600" b="1" dirty="0">
                <a:solidFill>
                  <a:srgbClr val="FFAA5A"/>
                </a:solidFill>
                <a:latin typeface="+mn-lt"/>
                <a:ea typeface="Cambria"/>
                <a:cs typeface="Calibri"/>
              </a:rPr>
              <a:t> a </a:t>
            </a:r>
            <a:r>
              <a:rPr lang="cs-CZ" sz="3600" dirty="0">
                <a:solidFill>
                  <a:srgbClr val="FFAA5A"/>
                </a:solidFill>
                <a:latin typeface="+mn-lt"/>
                <a:ea typeface="Cambria"/>
                <a:cs typeface="Calibri"/>
              </a:rPr>
              <a:t>Sociálních sítí</a:t>
            </a:r>
            <a:endParaRPr lang="cs-CZ" sz="3600" b="1" dirty="0">
              <a:solidFill>
                <a:srgbClr val="FFAA5A"/>
              </a:solidFill>
              <a:latin typeface="+mn-lt"/>
              <a:ea typeface="Cambria"/>
              <a:cs typeface="Calibri"/>
            </a:endParaRPr>
          </a:p>
        </p:txBody>
      </p:sp>
      <p:pic>
        <p:nvPicPr>
          <p:cNvPr id="19" name="Obrázok 18" descr="Obrázok, na ktorom je text">
            <a:extLst>
              <a:ext uri="{FF2B5EF4-FFF2-40B4-BE49-F238E27FC236}">
                <a16:creationId xmlns:a16="http://schemas.microsoft.com/office/drawing/2014/main" id="{A34B1F93-7319-3B02-1A2A-A41863D32FA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392" y="683970"/>
            <a:ext cx="2406814" cy="529376"/>
          </a:xfrm>
          <a:prstGeom prst="rect">
            <a:avLst/>
          </a:prstGeom>
        </p:spPr>
      </p:pic>
      <p:pic>
        <p:nvPicPr>
          <p:cNvPr id="21" name="Obrázok 20">
            <a:extLst>
              <a:ext uri="{FF2B5EF4-FFF2-40B4-BE49-F238E27FC236}">
                <a16:creationId xmlns:a16="http://schemas.microsoft.com/office/drawing/2014/main" id="{E61D75E1-8198-2645-4D4B-679D6C8F82C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658" y="5151053"/>
            <a:ext cx="817175" cy="777669"/>
          </a:xfrm>
          <a:prstGeom prst="rect">
            <a:avLst/>
          </a:prstGeom>
        </p:spPr>
      </p:pic>
      <p:pic>
        <p:nvPicPr>
          <p:cNvPr id="23" name="Picture 2" descr="Slovenská poľnohospodárska univerzita v Nitre">
            <a:extLst>
              <a:ext uri="{FF2B5EF4-FFF2-40B4-BE49-F238E27FC236}">
                <a16:creationId xmlns:a16="http://schemas.microsoft.com/office/drawing/2014/main" id="{D9E315C1-56E0-94ED-8E3D-4E31B7235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258" y="5272445"/>
            <a:ext cx="1185350" cy="50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Obrázok 13">
            <a:extLst>
              <a:ext uri="{FF2B5EF4-FFF2-40B4-BE49-F238E27FC236}">
                <a16:creationId xmlns:a16="http://schemas.microsoft.com/office/drawing/2014/main" id="{40BAEEF0-A23E-537C-ECC3-9FDDB55C90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380" y="5242752"/>
            <a:ext cx="773010" cy="1016004"/>
          </a:xfrm>
          <a:prstGeom prst="rect">
            <a:avLst/>
          </a:prstGeom>
        </p:spPr>
      </p:pic>
      <p:pic>
        <p:nvPicPr>
          <p:cNvPr id="27" name="Picture 12" descr="Logo">
            <a:extLst>
              <a:ext uri="{FF2B5EF4-FFF2-40B4-BE49-F238E27FC236}">
                <a16:creationId xmlns:a16="http://schemas.microsoft.com/office/drawing/2014/main" id="{ED11F0BA-9F73-FE6F-5053-F71F37F41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90" y="5213414"/>
            <a:ext cx="1017490" cy="50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3">
            <a:extLst>
              <a:ext uri="{FF2B5EF4-FFF2-40B4-BE49-F238E27FC236}">
                <a16:creationId xmlns:a16="http://schemas.microsoft.com/office/drawing/2014/main" id="{C4695506-135C-179F-2F16-07EA3E816B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882" y="5208372"/>
            <a:ext cx="1215490" cy="564513"/>
          </a:xfrm>
          <a:prstGeom prst="rect">
            <a:avLst/>
          </a:prstGeom>
        </p:spPr>
      </p:pic>
      <p:pic>
        <p:nvPicPr>
          <p:cNvPr id="30" name="Picture 14" descr="AIFED - Formación, cultura y empleo en Granada">
            <a:extLst>
              <a:ext uri="{FF2B5EF4-FFF2-40B4-BE49-F238E27FC236}">
                <a16:creationId xmlns:a16="http://schemas.microsoft.com/office/drawing/2014/main" id="{32A3AF98-383A-09A5-D166-B79E4C62D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99" y="5771248"/>
            <a:ext cx="1598293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>
            <a:extLst>
              <a:ext uri="{FF2B5EF4-FFF2-40B4-BE49-F238E27FC236}">
                <a16:creationId xmlns:a16="http://schemas.microsoft.com/office/drawing/2014/main" id="{1482B195-876D-7188-1B81-D2603F93C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023" y="5889422"/>
            <a:ext cx="1575172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6" descr="Syzygia Foundation">
            <a:extLst>
              <a:ext uri="{FF2B5EF4-FFF2-40B4-BE49-F238E27FC236}">
                <a16:creationId xmlns:a16="http://schemas.microsoft.com/office/drawing/2014/main" id="{3B467BFD-9687-53BC-864C-C26209912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1679" y="5862581"/>
            <a:ext cx="1491323" cy="28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ok 2" descr="Obrázok, na ktorom je počítač, animák, chlapec&#10;&#10;Automaticky generovaný popis">
            <a:extLst>
              <a:ext uri="{FF2B5EF4-FFF2-40B4-BE49-F238E27FC236}">
                <a16:creationId xmlns:a16="http://schemas.microsoft.com/office/drawing/2014/main" id="{C202155C-44E1-7C08-0D48-EB765193B4D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1106297" y="1470012"/>
            <a:ext cx="3755414" cy="3418014"/>
          </a:xfrm>
          <a:prstGeom prst="rect">
            <a:avLst/>
          </a:prstGeom>
        </p:spPr>
      </p:pic>
      <p:pic>
        <p:nvPicPr>
          <p:cNvPr id="4" name="Grafický objekt 3" descr="Štít so značkou obrys">
            <a:extLst>
              <a:ext uri="{FF2B5EF4-FFF2-40B4-BE49-F238E27FC236}">
                <a16:creationId xmlns:a16="http://schemas.microsoft.com/office/drawing/2014/main" id="{6170BE01-09C6-6943-9587-26C1F6C94E7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511235" y="2447570"/>
            <a:ext cx="914400" cy="914400"/>
          </a:xfrm>
          <a:prstGeom prst="rect">
            <a:avLst/>
          </a:prstGeom>
        </p:spPr>
      </p:pic>
      <p:sp>
        <p:nvSpPr>
          <p:cNvPr id="15" name="Nadpis 1">
            <a:extLst>
              <a:ext uri="{FF2B5EF4-FFF2-40B4-BE49-F238E27FC236}">
                <a16:creationId xmlns:a16="http://schemas.microsoft.com/office/drawing/2014/main" id="{81670434-A995-A24B-A41A-A2AC6FF9BED9}"/>
              </a:ext>
            </a:extLst>
          </p:cNvPr>
          <p:cNvSpPr txBox="1">
            <a:spLocks/>
          </p:cNvSpPr>
          <p:nvPr/>
        </p:nvSpPr>
        <p:spPr>
          <a:xfrm>
            <a:off x="7622071" y="3686794"/>
            <a:ext cx="2480219" cy="13737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</a:rPr>
              <a:t>Utváření digitální odolnosti prostřednictvím digitální pohody a bezpečnosti pro všechny</a:t>
            </a:r>
            <a:br>
              <a:rPr kumimoji="0" lang="cs-CZ" sz="1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</a:rPr>
            </a:br>
            <a:r>
              <a:rPr kumimoji="0" lang="cs-CZ" sz="11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</a:rPr>
              <a:t>2022-2-SK01-KA220-ADU-000096888</a:t>
            </a:r>
            <a:endParaRPr kumimoji="0" lang="cs-CZ" sz="14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98921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A4C95A1-14F6-E2F3-883E-7B402EAEF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416" y="358095"/>
            <a:ext cx="9581778" cy="937827"/>
          </a:xfrm>
        </p:spPr>
        <p:txBody>
          <a:bodyPr>
            <a:noAutofit/>
          </a:bodyPr>
          <a:lstStyle/>
          <a:p>
            <a:pPr algn="l"/>
            <a:r>
              <a:rPr lang="cs-CZ" sz="3600" dirty="0">
                <a:latin typeface="Aptos" panose="020B0004020202020204" pitchFamily="34" charset="0"/>
                <a:ea typeface="Cambria"/>
              </a:rPr>
              <a:t>Používejte zabezpečené zařízení a síť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CB08756-1599-4332-6E75-893C5C0ED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1620" y="1295922"/>
            <a:ext cx="9581778" cy="486484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cs-CZ" sz="2600" dirty="0">
                <a:latin typeface="Aptos" panose="020B0004020202020204" pitchFamily="34" charset="0"/>
                <a:ea typeface="Cambria"/>
              </a:rPr>
              <a:t>Zařízení a síť, které používáte pro přístup ke svému účtu v internetovém bankovnictví, mohou také ovlivnit vaši bezpečnost.</a:t>
            </a:r>
          </a:p>
          <a:p>
            <a:pPr marL="0" indent="0">
              <a:buNone/>
            </a:pPr>
            <a:r>
              <a:rPr lang="cs-CZ" sz="2600" dirty="0">
                <a:latin typeface="Aptos" panose="020B0004020202020204" pitchFamily="34" charset="0"/>
                <a:ea typeface="Cambria"/>
              </a:rPr>
              <a:t>Zařízení, ze kterého přistupujete do systému internetového bankovnictví, pečlivě zabezpečte. Povolte ochranu heslem nebo ověřování přístupu na všech zařízeních.</a:t>
            </a:r>
          </a:p>
          <a:p>
            <a:pPr marL="0" indent="0">
              <a:buNone/>
            </a:pPr>
            <a:r>
              <a:rPr lang="cs-CZ" sz="2600" dirty="0">
                <a:latin typeface="Aptos" panose="020B0004020202020204" pitchFamily="34" charset="0"/>
                <a:ea typeface="Cambria"/>
              </a:rPr>
              <a:t>Ujistěte se, že je veškerý software v zařízeních aktualizován. Uživatelský antivirový software pro dodatečné zabezpečení v bankovnictví.</a:t>
            </a:r>
          </a:p>
          <a:p>
            <a:pPr marL="0" indent="0">
              <a:buNone/>
            </a:pPr>
            <a:r>
              <a:rPr lang="cs-CZ" sz="2600" dirty="0">
                <a:latin typeface="Aptos" panose="020B0004020202020204" pitchFamily="34" charset="0"/>
                <a:ea typeface="Cambria"/>
              </a:rPr>
              <a:t>Nepřistupujte k systémům internetového bankovnictví prostřednictvím neznámých/nezabezpečených sítí, jako jsou veřejné sítě </a:t>
            </a:r>
            <a:r>
              <a:rPr lang="cs-CZ" sz="2600" dirty="0" err="1">
                <a:latin typeface="Aptos" panose="020B0004020202020204" pitchFamily="34" charset="0"/>
                <a:ea typeface="Cambria"/>
              </a:rPr>
              <a:t>WiFi</a:t>
            </a:r>
            <a:r>
              <a:rPr lang="cs-CZ" sz="2600" dirty="0">
                <a:latin typeface="Aptos" panose="020B0004020202020204" pitchFamily="34" charset="0"/>
                <a:ea typeface="Cambria"/>
              </a:rPr>
              <a:t>.</a:t>
            </a:r>
          </a:p>
        </p:txBody>
      </p:sp>
      <p:pic>
        <p:nvPicPr>
          <p:cNvPr id="5124" name="Picture 4" descr="How to secure your passwords">
            <a:extLst>
              <a:ext uri="{FF2B5EF4-FFF2-40B4-BE49-F238E27FC236}">
                <a16:creationId xmlns:a16="http://schemas.microsoft.com/office/drawing/2014/main" id="{1D78CCE7-3CB2-1ABB-7C3F-051595ED6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5297" y="5402566"/>
            <a:ext cx="1943883" cy="129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265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cs-CZ">
                <a:solidFill>
                  <a:prstClr val="white"/>
                </a:solidFill>
                <a:latin typeface="Calibri" panose="020F0502020204030204"/>
                <a:cs typeface="Calibri"/>
              </a:rPr>
              <a:t> </a:t>
            </a:r>
            <a:endParaRPr kumimoji="0" lang="cs-CZ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A4C95A1-14F6-E2F3-883E-7B402EAEF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008" y="358095"/>
            <a:ext cx="9381185" cy="937827"/>
          </a:xfrm>
        </p:spPr>
        <p:txBody>
          <a:bodyPr>
            <a:noAutofit/>
          </a:bodyPr>
          <a:lstStyle/>
          <a:p>
            <a:pPr algn="l"/>
            <a:r>
              <a:rPr lang="cs-CZ" sz="3600">
                <a:latin typeface="Aptos" panose="020B0004020202020204" pitchFamily="34" charset="0"/>
                <a:ea typeface="Cambria"/>
              </a:rPr>
              <a:t>Sledujte aktivitu svého účtu a výpisy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CB08756-1599-4332-6E75-893C5C0ED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667" y="1295921"/>
            <a:ext cx="10249323" cy="5575676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4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Pravidelně sledujte obrat a výpisy z účtu kvůli podezřelé aktivitě, abyste identifikovali potenciální hrozby.</a:t>
            </a:r>
          </a:p>
          <a:p>
            <a:pPr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4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Kontrolujte aktivitu na svém účtu a výpisy alespoň jednou měsíčně a případné problémy co nejdříve nahlaste své bance. </a:t>
            </a:r>
          </a:p>
          <a:p>
            <a:pPr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4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Povolte výstrahy a oznámení pro svůj účet, jako jsou e-maily nebo textové zprávy, které vás upozorní na jakékoli změny nebo transakce ve vašem účtu.</a:t>
            </a:r>
          </a:p>
          <a:p>
            <a:pPr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4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Aktivní </a:t>
            </a:r>
            <a:r>
              <a:rPr lang="cs-CZ" sz="2400" kern="100">
                <a:solidFill>
                  <a:srgbClr val="E97132"/>
                </a:solidFill>
                <a:latin typeface="Aptos"/>
                <a:cs typeface="Arial"/>
              </a:rPr>
              <a:t>PUSH notifikace </a:t>
            </a:r>
            <a:r>
              <a:rPr lang="cs-CZ" sz="24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pro váš účet v internetovém bankovnictví a v mobilní aplikaci pro správu účtu.</a:t>
            </a:r>
          </a:p>
          <a:p>
            <a:pPr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4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To vám pomůže odhalit jakékoli neoprávněné nebo podvodné transakce na vašem účtu a zabránit případným ztrátám nebo škodám.</a:t>
            </a:r>
          </a:p>
          <a:p>
            <a:pPr indent="0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200" b="1" i="1" kern="100">
                <a:solidFill>
                  <a:srgbClr val="E97132"/>
                </a:solidFill>
                <a:effectLst/>
                <a:latin typeface="Aptos"/>
                <a:ea typeface="Aptos" panose="020B0004020202020204" pitchFamily="34" charset="0"/>
                <a:cs typeface="Arial"/>
              </a:rPr>
              <a:t>Neoprávněné platby nebo převody jsou okamžitě nahlášeny vaší bance.</a:t>
            </a:r>
            <a:endParaRPr lang="cs-CZ" sz="2200">
              <a:latin typeface="Aptos" panose="020B0004020202020204" pitchFamily="34" charset="0"/>
              <a:ea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942227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A4C95A1-14F6-E2F3-883E-7B402EAEF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6126" y="358095"/>
            <a:ext cx="8847067" cy="937827"/>
          </a:xfrm>
        </p:spPr>
        <p:txBody>
          <a:bodyPr>
            <a:noAutofit/>
          </a:bodyPr>
          <a:lstStyle/>
          <a:p>
            <a:pPr algn="l"/>
            <a:r>
              <a:rPr lang="cs-CZ" sz="3600">
                <a:latin typeface="Aptos" panose="020B0004020202020204" pitchFamily="34" charset="0"/>
                <a:ea typeface="Cambria"/>
              </a:rPr>
              <a:t>Chraňte své osobní údaje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CB08756-1599-4332-6E75-893C5C0ED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9089" y="1295921"/>
            <a:ext cx="9810901" cy="5203983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400" kern="100">
                <a:effectLst/>
                <a:latin typeface="Aptos"/>
                <a:ea typeface="Aptos" panose="020B0004020202020204" pitchFamily="34" charset="0"/>
                <a:cs typeface="Arial"/>
              </a:rPr>
              <a:t>Vždy si dávejte pozor na bankovní e-maily nebo zprávy, které požadují osobní údaje nebo vás přesměrovávají na webové stránky banky.</a:t>
            </a:r>
          </a:p>
          <a:p>
            <a:pPr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400" kern="100">
                <a:effectLst/>
                <a:latin typeface="Aptos"/>
                <a:ea typeface="Aptos" panose="020B0004020202020204" pitchFamily="34" charset="0"/>
                <a:cs typeface="Arial"/>
              </a:rPr>
              <a:t>Nikdy neposkytujte citlivé informace třetím stranám, jako jsou identifikační čísla, přihlašovací údaje nebo PIN.</a:t>
            </a:r>
          </a:p>
          <a:p>
            <a:pPr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400" kern="100">
                <a:effectLst/>
                <a:latin typeface="Aptos"/>
                <a:ea typeface="Aptos" panose="020B0004020202020204" pitchFamily="34" charset="0"/>
                <a:cs typeface="Arial"/>
              </a:rPr>
              <a:t>Hackeři používají falešné e-maily nebo zprávy, které vypadají jako od vaší banky, ke krádeži vašich bankovních údajů (phishing). Hackeři se často vydávají za někoho jiného a žádají vás o sdílení údajů o vašem účtu (podvod).</a:t>
            </a:r>
          </a:p>
          <a:p>
            <a:pPr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400" kern="100">
                <a:effectLst/>
                <a:latin typeface="Aptos"/>
                <a:ea typeface="Aptos" panose="020B0004020202020204" pitchFamily="34" charset="0"/>
                <a:cs typeface="Arial"/>
              </a:rPr>
              <a:t>Nepodléhejte podezřelým zprávám, odkazům nebo žádostem o podrobnosti. Před otevřením zkontrolujte adresy odesílatelů, adresy URL a obsah. </a:t>
            </a:r>
          </a:p>
          <a:p>
            <a:pPr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400" kern="100">
                <a:effectLst/>
                <a:latin typeface="Aptos"/>
                <a:ea typeface="Aptos" panose="020B0004020202020204" pitchFamily="34" charset="0"/>
                <a:cs typeface="Arial"/>
              </a:rPr>
              <a:t>V případě jakýchkoli pochybností nebo obav kontaktujte přímo svou banku</a:t>
            </a:r>
          </a:p>
          <a:p>
            <a:pPr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400" b="1" i="1" kern="100">
                <a:solidFill>
                  <a:srgbClr val="E97132"/>
                </a:solidFill>
                <a:effectLst/>
                <a:latin typeface="Aptos"/>
                <a:ea typeface="Aptos" panose="020B0004020202020204" pitchFamily="34" charset="0"/>
                <a:cs typeface="Arial"/>
              </a:rPr>
              <a:t>Autentické banky nikdy nebudou požadovat citlivé informace.itlivé údaje.</a:t>
            </a:r>
            <a:endParaRPr lang="cs-CZ" sz="4000" i="1">
              <a:latin typeface="Aptos"/>
              <a:ea typeface="Cambri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3732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A4C95A1-14F6-E2F3-883E-7B402EAEF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235897"/>
            <a:ext cx="10638790" cy="1060024"/>
          </a:xfrm>
        </p:spPr>
        <p:txBody>
          <a:bodyPr>
            <a:noAutofit/>
          </a:bodyPr>
          <a:lstStyle/>
          <a:p>
            <a:pPr algn="l"/>
            <a:r>
              <a:rPr lang="cs-CZ" sz="3000" dirty="0">
                <a:latin typeface="Aptos"/>
                <a:ea typeface="Cambria"/>
              </a:rPr>
              <a:t>Další doporučení pro bezpečnost online bankovnictví </a:t>
            </a:r>
            <a:endParaRPr lang="cs-CZ" sz="2800" dirty="0">
              <a:latin typeface="Aptos"/>
              <a:ea typeface="Cambria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CB08756-1599-4332-6E75-893C5C0ED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9089" y="1295921"/>
            <a:ext cx="9810901" cy="52039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2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Sledujte jakoukoli </a:t>
            </a:r>
            <a:r>
              <a:rPr lang="cs-CZ" sz="2200" b="1" kern="100" dirty="0">
                <a:solidFill>
                  <a:srgbClr val="E97132"/>
                </a:solidFill>
                <a:latin typeface="Aptos"/>
                <a:ea typeface="Cambria"/>
                <a:cs typeface="Arial"/>
              </a:rPr>
              <a:t>neočekávanou aktivitu</a:t>
            </a:r>
            <a:r>
              <a:rPr lang="cs-CZ" sz="22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 během relace online bankovnictví, jako jsou neobvyklá vyskakovací okna – okamžitě je deaktivujte.</a:t>
            </a:r>
          </a:p>
          <a:p>
            <a:pPr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2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Vždy se </a:t>
            </a:r>
            <a:r>
              <a:rPr lang="cs-CZ" sz="2200" b="1" kern="100" dirty="0">
                <a:solidFill>
                  <a:srgbClr val="E97132"/>
                </a:solidFill>
                <a:latin typeface="Aptos"/>
                <a:ea typeface="Cambria"/>
                <a:cs typeface="Arial"/>
              </a:rPr>
              <a:t>odhlaste z bankovních relací</a:t>
            </a:r>
            <a:r>
              <a:rPr lang="cs-CZ" sz="22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, a pokud se tak nestane automaticky, aktivujte časované odhlášení.</a:t>
            </a:r>
          </a:p>
          <a:p>
            <a:pPr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2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Pokud je to možné, </a:t>
            </a:r>
            <a:r>
              <a:rPr lang="cs-CZ" sz="2200" b="1" kern="100" dirty="0">
                <a:solidFill>
                  <a:srgbClr val="E97132"/>
                </a:solidFill>
                <a:latin typeface="Aptos"/>
                <a:ea typeface="Cambria"/>
                <a:cs typeface="Arial"/>
              </a:rPr>
              <a:t>přihlaste se k odběru bankovních upozornění </a:t>
            </a:r>
            <a:r>
              <a:rPr lang="cs-CZ" sz="22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- PUSH notifikace, abyste byli informováni o všech transakcích, změnách hesel, změnách účtu a neúspěšných pokusech o přihlášení.</a:t>
            </a:r>
          </a:p>
          <a:p>
            <a:pPr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2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Přechod na bezpapírovou komunikaci – Přijímání papírových výpisů poštou dává potenciálním útočníkům příležitost ukrást osobní údaje.</a:t>
            </a:r>
          </a:p>
        </p:txBody>
      </p:sp>
      <p:pic>
        <p:nvPicPr>
          <p:cNvPr id="6146" name="Picture 2" descr="concierge by online emoji | AI Emoji Generator">
            <a:extLst>
              <a:ext uri="{FF2B5EF4-FFF2-40B4-BE49-F238E27FC236}">
                <a16:creationId xmlns:a16="http://schemas.microsoft.com/office/drawing/2014/main" id="{C5129EFF-D1AF-3311-ED90-27206169F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67" y="3574710"/>
            <a:ext cx="1533286" cy="155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769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A4C95A1-14F6-E2F3-883E-7B402EAEF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235897"/>
            <a:ext cx="9978392" cy="1060024"/>
          </a:xfrm>
        </p:spPr>
        <p:txBody>
          <a:bodyPr>
            <a:noAutofit/>
          </a:bodyPr>
          <a:lstStyle/>
          <a:p>
            <a:pPr algn="l"/>
            <a:r>
              <a:rPr lang="cs-CZ" sz="3200">
                <a:latin typeface="Aptos"/>
                <a:ea typeface="Cambria"/>
              </a:rPr>
              <a:t>Bezpečné mobilní platby</a:t>
            </a:r>
            <a:br>
              <a:rPr lang="cs-CZ" sz="3200">
                <a:latin typeface="Aptos" panose="020B0004020202020204" pitchFamily="34" charset="0"/>
                <a:ea typeface="Cambria"/>
              </a:rPr>
            </a:br>
            <a:r>
              <a:rPr lang="cs-CZ" sz="2800">
                <a:solidFill>
                  <a:srgbClr val="FFAA5A"/>
                </a:solidFill>
                <a:latin typeface="Aptos"/>
                <a:ea typeface="Cambria"/>
              </a:rPr>
              <a:t>  Plaťte mobilem v obchodě nebo online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CB08756-1599-4332-6E75-893C5C0ED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656" y="1295921"/>
            <a:ext cx="10568334" cy="5203983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Plaťte</a:t>
            </a:r>
            <a:r>
              <a:rPr lang="cs-CZ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mobilem </a:t>
            </a:r>
            <a:r>
              <a:rPr lang="cs-CZ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 obchodě </a:t>
            </a:r>
            <a:r>
              <a:rPr lang="cs-CZ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pomocí </a:t>
            </a:r>
            <a:r>
              <a:rPr lang="cs-CZ" sz="2600" b="1" i="1" kern="100">
                <a:solidFill>
                  <a:srgbClr val="E97132"/>
                </a:solidFill>
                <a:latin typeface="Aptos"/>
                <a:cs typeface="Arial"/>
              </a:rPr>
              <a:t>Google Pay </a:t>
            </a:r>
            <a:r>
              <a:rPr lang="cs-CZ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(nejlepší pro uživatele Androidu) a </a:t>
            </a:r>
            <a:r>
              <a:rPr lang="cs-CZ" sz="2600" b="1" i="1" kern="100">
                <a:solidFill>
                  <a:srgbClr val="E97132"/>
                </a:solidFill>
                <a:latin typeface="Aptos"/>
                <a:cs typeface="Arial"/>
              </a:rPr>
              <a:t>Apple Pay</a:t>
            </a:r>
            <a:r>
              <a:rPr lang="cs-CZ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(nejlepší pro uživatele iOS a Mac), stačí jej připojit k platebnímu terminálu. </a:t>
            </a:r>
          </a:p>
          <a:p>
            <a:pPr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Při platbě na internetu stačí zvolit možnost platby přes Google Pay nebo Apple Pay.</a:t>
            </a:r>
          </a:p>
          <a:p>
            <a:pPr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600" b="1" i="1" kern="100">
                <a:solidFill>
                  <a:srgbClr val="E97132"/>
                </a:solidFill>
                <a:latin typeface="Aptos"/>
                <a:cs typeface="Arial"/>
              </a:rPr>
              <a:t>O BEZPEČNOST </a:t>
            </a:r>
            <a:r>
              <a:rPr lang="cs-CZ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se nemusíte bát - číslo vaší karty neslouží k platbě, ale je to virtuální token.</a:t>
            </a:r>
          </a:p>
          <a:p>
            <a:pPr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Virtuální token nebo měny jsou digitální reprezentace hodnoty, které mohou existovat pouze elektronicky.</a:t>
            </a:r>
          </a:p>
          <a:p>
            <a:pPr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600" b="1" i="1" kern="100">
                <a:solidFill>
                  <a:srgbClr val="E97132"/>
                </a:solidFill>
                <a:latin typeface="Aptos"/>
                <a:cs typeface="Arial"/>
              </a:rPr>
              <a:t>PayPal </a:t>
            </a:r>
            <a:r>
              <a:rPr lang="cs-CZ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je jedním z nejrozšířenějších online platebních systémů pro kupující a prodávající a důvěryhodnou platební metodou pro </a:t>
            </a:r>
            <a:r>
              <a:rPr lang="cs-CZ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online nákupní weby</a:t>
            </a:r>
            <a:r>
              <a:rPr lang="cs-CZ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pPr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cs-CZ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686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486487AA-28D6-20B2-DC73-A857E81E4864}"/>
              </a:ext>
            </a:extLst>
          </p:cNvPr>
          <p:cNvGrpSpPr/>
          <p:nvPr/>
        </p:nvGrpSpPr>
        <p:grpSpPr>
          <a:xfrm>
            <a:off x="832147" y="1627122"/>
            <a:ext cx="10524656" cy="3603756"/>
            <a:chOff x="838200" y="2769159"/>
            <a:chExt cx="10524656" cy="1589909"/>
          </a:xfrm>
        </p:grpSpPr>
        <p:sp>
          <p:nvSpPr>
            <p:cNvPr id="7" name="Obdĺžnik: zaoblené rohy 6">
              <a:extLst>
                <a:ext uri="{FF2B5EF4-FFF2-40B4-BE49-F238E27FC236}">
                  <a16:creationId xmlns:a16="http://schemas.microsoft.com/office/drawing/2014/main" id="{771F7856-D08D-AEFB-E604-9FCCFC789561}"/>
                </a:ext>
              </a:extLst>
            </p:cNvPr>
            <p:cNvSpPr/>
            <p:nvPr/>
          </p:nvSpPr>
          <p:spPr>
            <a:xfrm>
              <a:off x="838200" y="2800874"/>
              <a:ext cx="10515600" cy="155819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endParaRPr lang="cs-CZ" sz="3600">
                <a:latin typeface="Aptos" panose="020B0004020202020204" pitchFamily="34" charset="0"/>
              </a:endParaRPr>
            </a:p>
          </p:txBody>
        </p:sp>
        <p:sp>
          <p:nvSpPr>
            <p:cNvPr id="9" name="Voľný tvar: obrazec 8">
              <a:extLst>
                <a:ext uri="{FF2B5EF4-FFF2-40B4-BE49-F238E27FC236}">
                  <a16:creationId xmlns:a16="http://schemas.microsoft.com/office/drawing/2014/main" id="{FDDA5666-D2A0-ABF9-755F-E39E0C3C50A1}"/>
                </a:ext>
              </a:extLst>
            </p:cNvPr>
            <p:cNvSpPr/>
            <p:nvPr/>
          </p:nvSpPr>
          <p:spPr>
            <a:xfrm>
              <a:off x="1094219" y="2769159"/>
              <a:ext cx="10268637" cy="1589909"/>
            </a:xfrm>
            <a:custGeom>
              <a:avLst/>
              <a:gdLst>
                <a:gd name="connsiteX0" fmla="*/ 0 w 8715884"/>
                <a:gd name="connsiteY0" fmla="*/ 0 h 1558194"/>
                <a:gd name="connsiteX1" fmla="*/ 8715884 w 8715884"/>
                <a:gd name="connsiteY1" fmla="*/ 0 h 1558194"/>
                <a:gd name="connsiteX2" fmla="*/ 8715884 w 8715884"/>
                <a:gd name="connsiteY2" fmla="*/ 1558194 h 1558194"/>
                <a:gd name="connsiteX3" fmla="*/ 0 w 8715884"/>
                <a:gd name="connsiteY3" fmla="*/ 1558194 h 1558194"/>
                <a:gd name="connsiteX4" fmla="*/ 0 w 8715884"/>
                <a:gd name="connsiteY4" fmla="*/ 0 h 1558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15884" h="1558194">
                  <a:moveTo>
                    <a:pt x="0" y="0"/>
                  </a:moveTo>
                  <a:lnTo>
                    <a:pt x="8715884" y="0"/>
                  </a:lnTo>
                  <a:lnTo>
                    <a:pt x="8715884" y="1558194"/>
                  </a:lnTo>
                  <a:lnTo>
                    <a:pt x="0" y="155819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4909" tIns="164909" rIns="164909" bIns="164909" numCol="1" spcCol="1270" anchor="ctr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cs-CZ" sz="3600" kern="100">
                  <a:solidFill>
                    <a:srgbClr val="0F4761"/>
                  </a:solidFill>
                  <a:effectLst/>
                  <a:latin typeface="Aptos Display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Banky garantují vysokou úroveň </a:t>
              </a:r>
              <a:r>
                <a:rPr lang="cs-CZ" sz="3600" b="1" kern="100">
                  <a:solidFill>
                    <a:srgbClr val="E97132"/>
                  </a:solidFill>
                  <a:effectLst/>
                  <a:latin typeface="Aptos Display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kybernetické bezpečnosti</a:t>
              </a:r>
              <a:r>
                <a:rPr lang="cs-CZ" sz="3600" kern="100">
                  <a:solidFill>
                    <a:srgbClr val="0F4761"/>
                  </a:solidFill>
                  <a:effectLst/>
                  <a:latin typeface="Aptos Display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internetového bankovnictví, ale je to nutné a podstatné dodržovat </a:t>
              </a:r>
              <a:r>
                <a:rPr lang="cs-CZ" sz="3600" b="1" kern="100">
                  <a:solidFill>
                    <a:srgbClr val="E97132"/>
                  </a:solidFill>
                  <a:effectLst/>
                  <a:latin typeface="Aptos Display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bezpečnost internetového bankovnictví</a:t>
              </a:r>
              <a:r>
                <a:rPr lang="cs-CZ" sz="3600" kern="100">
                  <a:solidFill>
                    <a:srgbClr val="0F4761"/>
                  </a:solidFill>
                  <a:effectLst/>
                  <a:latin typeface="Aptos Display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i ze strany </a:t>
              </a:r>
              <a:r>
                <a:rPr lang="cs-CZ" sz="3600" b="1" kern="100">
                  <a:solidFill>
                    <a:srgbClr val="E97132"/>
                  </a:solidFill>
                  <a:effectLst/>
                  <a:latin typeface="Aptos Display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uživatelů.</a:t>
              </a:r>
              <a:endParaRPr lang="cs-CZ" sz="36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" name="Grafický objekt 10" descr="Banka obrys">
            <a:extLst>
              <a:ext uri="{FF2B5EF4-FFF2-40B4-BE49-F238E27FC236}">
                <a16:creationId xmlns:a16="http://schemas.microsoft.com/office/drawing/2014/main" id="{FA362BB8-7590-96BB-8799-8AB07D4295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16675" y="-53661"/>
            <a:ext cx="1452438" cy="145243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6F2C1E0-75E0-CFDA-5435-BB3233EF4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06" y="456691"/>
            <a:ext cx="10662684" cy="713740"/>
          </a:xfrm>
        </p:spPr>
        <p:txBody>
          <a:bodyPr>
            <a:noAutofit/>
          </a:bodyPr>
          <a:lstStyle/>
          <a:p>
            <a:pPr algn="l"/>
            <a:r>
              <a:rPr lang="cs-CZ" sz="4000">
                <a:latin typeface="Aptos"/>
                <a:ea typeface="Cambria"/>
              </a:rPr>
              <a:t>Bezpečnost internetového bankovnictví závěr</a:t>
            </a:r>
            <a:endParaRPr lang="cs-CZ" sz="4000">
              <a:solidFill>
                <a:srgbClr val="FFAA5A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870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9462"/>
          </a:xfrm>
        </p:spPr>
        <p:txBody>
          <a:bodyPr>
            <a:normAutofit/>
          </a:bodyPr>
          <a:lstStyle/>
          <a:p>
            <a:pPr algn="l"/>
            <a:r>
              <a:rPr lang="cs-CZ">
                <a:latin typeface="Aptos" panose="020B0004020202020204" pitchFamily="34" charset="0"/>
                <a:cs typeface="Calibri Light" panose="020F0302020204030204" pitchFamily="34" charset="0"/>
              </a:rPr>
              <a:t>Sociální sítě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7598" y="1144588"/>
            <a:ext cx="10775302" cy="51220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400" b="1">
                <a:latin typeface="Aptos" panose="020B0004020202020204" pitchFamily="34" charset="0"/>
                <a:ea typeface="Times New Roman" panose="02020603050405020304" pitchFamily="18" charset="0"/>
              </a:rPr>
              <a:t>Sociální sítě </a:t>
            </a:r>
            <a:r>
              <a:rPr lang="cs-CZ" sz="2400">
                <a:latin typeface="Aptos" panose="020B0004020202020204" pitchFamily="34" charset="0"/>
                <a:ea typeface="Times New Roman" panose="02020603050405020304" pitchFamily="18" charset="0"/>
              </a:rPr>
              <a:t>jsou platforma, která nám umožňuje navzájem komunikovat, uveřejňovat informace, komentáře a zprávy. </a:t>
            </a:r>
          </a:p>
          <a:p>
            <a:pPr algn="just"/>
            <a:r>
              <a:rPr lang="cs-CZ" sz="2400">
                <a:latin typeface="Aptos" panose="020B0004020202020204" pitchFamily="34" charset="0"/>
                <a:ea typeface="Times New Roman" panose="02020603050405020304" pitchFamily="18" charset="0"/>
              </a:rPr>
              <a:t>jsou sítě sociálních interakcí a osobních vztahů.</a:t>
            </a:r>
          </a:p>
          <a:p>
            <a:pPr algn="just"/>
            <a:r>
              <a:rPr lang="cs-CZ" sz="2400">
                <a:latin typeface="Aptos" panose="020B0004020202020204" pitchFamily="34" charset="0"/>
                <a:ea typeface="Times New Roman" panose="02020603050405020304" pitchFamily="18" charset="0"/>
              </a:rPr>
              <a:t>jsou specializované webové stránky nebo jiné aplikace, které uživatelům umožňují vzájemnou komunikaci uveřejňováním informací, komentářů, zpráv, obrázků atp.</a:t>
            </a:r>
          </a:p>
          <a:p>
            <a:pPr algn="just"/>
            <a:r>
              <a:rPr lang="cs-CZ" sz="2400">
                <a:latin typeface="Aptos" panose="020B0004020202020204" pitchFamily="34" charset="0"/>
                <a:ea typeface="Times New Roman" panose="02020603050405020304" pitchFamily="18" charset="0"/>
              </a:rPr>
              <a:t>jsou webové stránky nebo mobilní aplikace, které umožňují lidem spojit se navzájem na společné platformě.</a:t>
            </a:r>
          </a:p>
          <a:p>
            <a:pPr algn="just"/>
            <a:r>
              <a:rPr lang="cs-CZ" sz="2400">
                <a:latin typeface="Aptos" panose="020B0004020202020204" pitchFamily="34" charset="0"/>
                <a:ea typeface="Times New Roman" panose="02020603050405020304" pitchFamily="18" charset="0"/>
              </a:rPr>
              <a:t>Jsou to platformy, které lidé používají k budování sociálních kontaktů – sociálních vztahů s jinými lidmi, kteří sdílejí podobné osobní nebo kariérní zájmy, aktivity, zázemí nebo propojení v reálném životě.</a:t>
            </a:r>
          </a:p>
          <a:p>
            <a:pPr marL="0" indent="0" algn="just">
              <a:buNone/>
            </a:pPr>
            <a:r>
              <a:rPr lang="cs-CZ" sz="2400">
                <a:latin typeface="Aptos" panose="020B0004020202020204" pitchFamily="34" charset="0"/>
                <a:ea typeface="Times New Roman" panose="02020603050405020304" pitchFamily="18" charset="0"/>
              </a:rPr>
              <a:t>Běžné příklady stránek nebo platforem sociálních sítí zahrnují </a:t>
            </a:r>
            <a:r>
              <a:rPr lang="cs-CZ" sz="2400" b="1">
                <a:latin typeface="Aptos" panose="020B0004020202020204" pitchFamily="34" charset="0"/>
                <a:ea typeface="Times New Roman" panose="02020603050405020304" pitchFamily="18" charset="0"/>
              </a:rPr>
              <a:t>Facebook, Instagram, Twitter, TikTok, WhatsUp a LinkedIn.</a:t>
            </a:r>
          </a:p>
        </p:txBody>
      </p:sp>
    </p:spTree>
    <p:extLst>
      <p:ext uri="{BB962C8B-B14F-4D97-AF65-F5344CB8AC3E}">
        <p14:creationId xmlns:p14="http://schemas.microsoft.com/office/powerpoint/2010/main" val="1934061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A4C95A1-14F6-E2F3-883E-7B402EAEF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102" y="358095"/>
            <a:ext cx="8051587" cy="937827"/>
          </a:xfrm>
        </p:spPr>
        <p:txBody>
          <a:bodyPr>
            <a:normAutofit/>
          </a:bodyPr>
          <a:lstStyle/>
          <a:p>
            <a:pPr algn="l"/>
            <a:r>
              <a:rPr lang="cs-CZ" sz="4400">
                <a:latin typeface="Aptos" panose="020B0004020202020204" pitchFamily="34" charset="0"/>
                <a:ea typeface="Cambria"/>
              </a:rPr>
              <a:t>Uživatelé sociálních sítí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CB08756-1599-4332-6E75-893C5C0ED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9461" y="1313565"/>
            <a:ext cx="8051587" cy="5186340"/>
          </a:xfr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3200" i="1" kern="100">
                <a:latin typeface="Aptos" panose="020B0004020202020204" pitchFamily="34" charset="0"/>
                <a:cs typeface="Arial" panose="020B0604020202020204" pitchFamily="34" charset="0"/>
              </a:rPr>
              <a:t>Sociální sítě se v dnešním digitálním světě staly nezbytnou součástí našich životů. Už neslouží jen ke komunikaci s přáteli, ale některé aktuální informace lze nalézt už jen na sociálních sítích. 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sz="3200" kern="100">
                <a:latin typeface="Aptos" panose="020B0004020202020204" pitchFamily="34" charset="0"/>
                <a:cs typeface="Arial" panose="020B0604020202020204" pitchFamily="34" charset="0"/>
              </a:rPr>
              <a:t>Uživatelé se připojují k platformě sociálních sítí a začínají se spojovat – vytvářet sítě s jinými uživateli z osobních a profesionálních důvodů.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sz="3200" kern="100">
                <a:latin typeface="Aptos" panose="020B0004020202020204" pitchFamily="34" charset="0"/>
                <a:cs typeface="Arial" panose="020B0604020202020204" pitchFamily="34" charset="0"/>
              </a:rPr>
              <a:t>Uživatelé si mohou vybrat, od koho chtějí přijímat zprávy. V některých případech je komunikace jednosměrná, zatímco v jiných je vícesměrná.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sz="3200" kern="100">
                <a:latin typeface="Aptos" panose="020B0004020202020204" pitchFamily="34" charset="0"/>
                <a:cs typeface="Arial" panose="020B0604020202020204" pitchFamily="34" charset="0"/>
              </a:rPr>
              <a:t>Uživatelé mohou sdílet informace, vyjadřovat názory, hledat společné zájmy, hledat si práci, propagovat své podnikání, vytvářet vztahy a jinak spolu komunikovat.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3200">
                <a:latin typeface="Aptos" panose="020B0004020202020204" pitchFamily="34" charset="0"/>
              </a:rPr>
              <a:t>Sociální sítě jsou velmi populární a pro většinu lidí se staly preferovaným způsobem komunikace.</a:t>
            </a:r>
            <a:endParaRPr lang="cs-CZ" sz="4000">
              <a:latin typeface="Aptos" panose="020B00040202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32FC181-1676-BABF-99B3-FFC8FA5495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05" r="13944" b="-2"/>
          <a:stretch/>
        </p:blipFill>
        <p:spPr>
          <a:xfrm>
            <a:off x="530952" y="2014376"/>
            <a:ext cx="2753556" cy="275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1873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A4C95A1-14F6-E2F3-883E-7B402EAEF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102" y="358095"/>
            <a:ext cx="8051587" cy="937827"/>
          </a:xfrm>
        </p:spPr>
        <p:txBody>
          <a:bodyPr>
            <a:normAutofit/>
          </a:bodyPr>
          <a:lstStyle/>
          <a:p>
            <a:pPr algn="l"/>
            <a:r>
              <a:rPr lang="cs-CZ" sz="4400">
                <a:latin typeface="Aptos" panose="020B0004020202020204" pitchFamily="34" charset="0"/>
              </a:rPr>
              <a:t>Výhody sociálních sítí</a:t>
            </a:r>
            <a:endParaRPr lang="cs-CZ" sz="4400">
              <a:latin typeface="Aptos" panose="020B0004020202020204" pitchFamily="34" charset="0"/>
              <a:ea typeface="Cambria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CB08756-1599-4332-6E75-893C5C0ED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0506" y="1358837"/>
            <a:ext cx="8140944" cy="5088683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2400" b="1" kern="100">
                <a:latin typeface="Aptos" panose="020B0004020202020204" pitchFamily="34" charset="0"/>
                <a:cs typeface="Arial" panose="020B0604020202020204" pitchFamily="34" charset="0"/>
              </a:rPr>
              <a:t>Globální konektivita – </a:t>
            </a:r>
            <a:r>
              <a:rPr lang="cs-CZ" sz="2400" kern="100">
                <a:latin typeface="Aptos" panose="020B0004020202020204" pitchFamily="34" charset="0"/>
                <a:cs typeface="Arial" panose="020B0604020202020204" pitchFamily="34" charset="0"/>
              </a:rPr>
              <a:t>umožňuje vynikající globální komunikaci.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2400" b="1" kern="100">
                <a:latin typeface="Aptos" panose="020B0004020202020204" pitchFamily="34" charset="0"/>
                <a:cs typeface="Arial" panose="020B0604020202020204" pitchFamily="34" charset="0"/>
              </a:rPr>
              <a:t>Správné místo pro ušlechtilé účely – </a:t>
            </a:r>
            <a:r>
              <a:rPr lang="cs-CZ" sz="2400" kern="100">
                <a:latin typeface="Aptos" panose="020B0004020202020204" pitchFamily="34" charset="0"/>
                <a:cs typeface="Arial" panose="020B0604020202020204" pitchFamily="34" charset="0"/>
              </a:rPr>
              <a:t>charitativní práce – </a:t>
            </a:r>
            <a:r>
              <a:rPr lang="cs-CZ" sz="2400" b="1" kern="100">
                <a:solidFill>
                  <a:srgbClr val="FF983B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největší výhoda.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2400" b="1" kern="100">
                <a:latin typeface="Aptos" panose="020B0004020202020204" pitchFamily="34" charset="0"/>
                <a:cs typeface="Arial" panose="020B0604020202020204" pitchFamily="34" charset="0"/>
              </a:rPr>
              <a:t>Nástroje pro vzdělávání - </a:t>
            </a:r>
            <a:r>
              <a:rPr lang="cs-CZ" sz="2400" kern="100">
                <a:latin typeface="Aptos" panose="020B0004020202020204" pitchFamily="34" charset="0"/>
                <a:cs typeface="Arial" panose="020B0604020202020204" pitchFamily="34" charset="0"/>
              </a:rPr>
              <a:t>efektivní nástroje pro usnadnění vzdělávání v oblasti nových dovedností a pojmů (DigiWELL).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2400" b="1" kern="100">
                <a:latin typeface="Aptos" panose="020B0004020202020204" pitchFamily="34" charset="0"/>
                <a:cs typeface="Arial" panose="020B0604020202020204" pitchFamily="34" charset="0"/>
              </a:rPr>
              <a:t>Informace a aktualizace – </a:t>
            </a:r>
            <a:r>
              <a:rPr lang="cs-CZ" sz="2400" kern="100">
                <a:latin typeface="Aptos" panose="020B0004020202020204" pitchFamily="34" charset="0"/>
                <a:cs typeface="Arial" panose="020B0604020202020204" pitchFamily="34" charset="0"/>
              </a:rPr>
              <a:t>poskytují aktuální informace a novinky z celého světa.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2400" b="1" kern="100">
                <a:latin typeface="Aptos" panose="020B0004020202020204" pitchFamily="34" charset="0"/>
                <a:cs typeface="Arial" panose="020B0604020202020204" pitchFamily="34" charset="0"/>
              </a:rPr>
              <a:t>Denní sdílení informací – </a:t>
            </a:r>
            <a:r>
              <a:rPr lang="cs-CZ" sz="2400" kern="100">
                <a:latin typeface="Aptos" panose="020B0004020202020204" pitchFamily="34" charset="0"/>
                <a:cs typeface="Arial" panose="020B0604020202020204" pitchFamily="34" charset="0"/>
              </a:rPr>
              <a:t>s vašimi blízkými a větší komunitou – vynikající nástroj pro zvýšení vaší kreativity a identity.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2400" b="1" kern="100">
                <a:latin typeface="Aptos" panose="020B0004020202020204" pitchFamily="34" charset="0"/>
                <a:cs typeface="Arial" panose="020B0604020202020204" pitchFamily="34" charset="0"/>
              </a:rPr>
              <a:t>Připojení se ke komunitě – </a:t>
            </a:r>
            <a:r>
              <a:rPr lang="cs-CZ" sz="2400" kern="100">
                <a:latin typeface="Aptos" panose="020B0004020202020204" pitchFamily="34" charset="0"/>
                <a:cs typeface="Arial" panose="020B0604020202020204" pitchFamily="34" charset="0"/>
              </a:rPr>
              <a:t>pro lidi z jiných prostředí, náboženství, komunit a zemí je to vynikající nástroj pro členství v </a:t>
            </a:r>
            <a:r>
              <a:rPr lang="cs-CZ" sz="2400" b="1" kern="100">
                <a:solidFill>
                  <a:srgbClr val="FF983B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multikulturní společnosti.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2400" b="1" kern="100">
                <a:latin typeface="Aptos" panose="020B0004020202020204" pitchFamily="34" charset="0"/>
                <a:cs typeface="Arial" panose="020B0604020202020204" pitchFamily="34" charset="0"/>
              </a:rPr>
              <a:t>Networking – </a:t>
            </a:r>
            <a:r>
              <a:rPr lang="cs-CZ" sz="2400" kern="100">
                <a:latin typeface="Aptos" panose="020B0004020202020204" pitchFamily="34" charset="0"/>
                <a:cs typeface="Arial" panose="020B0604020202020204" pitchFamily="34" charset="0"/>
              </a:rPr>
              <a:t>slouží k vyhledávání pracovních příležitostí.</a:t>
            </a:r>
            <a:endParaRPr lang="cs-CZ" sz="2400">
              <a:latin typeface="Aptos" panose="020B0004020202020204" pitchFamily="34" charset="0"/>
              <a:ea typeface="Cambria"/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E5C3D80B-8680-4305-FF92-E4C52F2511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55" r="15829" b="2"/>
          <a:stretch/>
        </p:blipFill>
        <p:spPr>
          <a:xfrm>
            <a:off x="590550" y="1891881"/>
            <a:ext cx="2644396" cy="274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367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A4C95A1-14F6-E2F3-883E-7B402EAEF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382" y="217304"/>
            <a:ext cx="9407248" cy="937827"/>
          </a:xfrm>
        </p:spPr>
        <p:txBody>
          <a:bodyPr>
            <a:normAutofit/>
          </a:bodyPr>
          <a:lstStyle/>
          <a:p>
            <a:pPr algn="l"/>
            <a:r>
              <a:rPr lang="cs-CZ" sz="4400">
                <a:latin typeface="Aptos" panose="020B0004020202020204" pitchFamily="34" charset="0"/>
                <a:ea typeface="Cambria"/>
              </a:rPr>
              <a:t>Nevýhody sociálních sítí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CB08756-1599-4332-6E75-893C5C0ED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0506" y="1155131"/>
            <a:ext cx="8140944" cy="5599999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buNone/>
            </a:pPr>
            <a:r>
              <a:rPr lang="cs-CZ" sz="2000" b="1">
                <a:latin typeface="Aptos" panose="020B0004020202020204" pitchFamily="34" charset="0"/>
              </a:rPr>
              <a:t>Problémy se soukromím – </a:t>
            </a:r>
            <a:r>
              <a:rPr lang="cs-CZ" sz="2000">
                <a:latin typeface="Aptos" panose="020B0004020202020204" pitchFamily="34" charset="0"/>
              </a:rPr>
              <a:t>při prezentování nevhodných informací, při sdílení příliš velké části každodenního života s velkou komunitou, při nevědomém sdílení své online polohy, může mít </a:t>
            </a:r>
            <a:r>
              <a:rPr lang="cs-CZ" sz="2000" b="1">
                <a:solidFill>
                  <a:srgbClr val="FF983B"/>
                </a:solidFill>
                <a:latin typeface="Aptos" panose="020B0004020202020204" pitchFamily="34" charset="0"/>
              </a:rPr>
              <a:t>jakýkoli subjekt </a:t>
            </a:r>
            <a:r>
              <a:rPr lang="cs-CZ" sz="2000">
                <a:latin typeface="Aptos" panose="020B0004020202020204" pitchFamily="34" charset="0"/>
              </a:rPr>
              <a:t>kdekoli na světě přístup ke všem informacím, které zveřejníte.</a:t>
            </a:r>
          </a:p>
          <a:p>
            <a:pPr marL="0" indent="0" algn="ctr">
              <a:buNone/>
            </a:pPr>
            <a:r>
              <a:rPr lang="cs-CZ" sz="2000" b="1">
                <a:solidFill>
                  <a:schemeClr val="accent2"/>
                </a:solidFill>
                <a:latin typeface="Aptos" panose="020B0004020202020204" pitchFamily="34" charset="0"/>
              </a:rPr>
              <a:t>Vaše soukromí už není soukromé... </a:t>
            </a:r>
          </a:p>
          <a:p>
            <a:pPr marL="0" indent="0">
              <a:buNone/>
            </a:pPr>
            <a:r>
              <a:rPr lang="cs-CZ" sz="2000" b="1">
                <a:latin typeface="Aptos" panose="020B0004020202020204" pitchFamily="34" charset="0"/>
              </a:rPr>
              <a:t>Hackování – </a:t>
            </a:r>
            <a:r>
              <a:rPr lang="cs-CZ" sz="2000">
                <a:latin typeface="Aptos" panose="020B0004020202020204" pitchFamily="34" charset="0"/>
              </a:rPr>
              <a:t>získání přístupu k osobním údajům jiné osoby. </a:t>
            </a:r>
          </a:p>
          <a:p>
            <a:pPr marL="0" indent="0">
              <a:buNone/>
            </a:pPr>
            <a:r>
              <a:rPr lang="cs-CZ" sz="2000" i="1">
                <a:latin typeface="Aptos" panose="020B0004020202020204" pitchFamily="34" charset="0"/>
              </a:rPr>
              <a:t>Existuje mnoho případů, kdy se hackerům podařilo narušit finanční a sociální stabilitu jednotlivce. </a:t>
            </a:r>
            <a:r>
              <a:rPr lang="cs-CZ" sz="2000">
                <a:latin typeface="Aptos" panose="020B0004020202020204" pitchFamily="34" charset="0"/>
              </a:rPr>
              <a:t> </a:t>
            </a:r>
          </a:p>
          <a:p>
            <a:pPr marL="0" indent="0">
              <a:buNone/>
            </a:pPr>
            <a:r>
              <a:rPr lang="cs-CZ" sz="2000" b="1">
                <a:latin typeface="Aptos" panose="020B0004020202020204" pitchFamily="34" charset="0"/>
              </a:rPr>
              <a:t>Nedostatek emocionálního spojení –</a:t>
            </a:r>
            <a:r>
              <a:rPr lang="cs-CZ" sz="2000">
                <a:latin typeface="Aptos" panose="020B0004020202020204" pitchFamily="34" charset="0"/>
              </a:rPr>
              <a:t> emoce a pocity se v online prostoru nevyjadřují snadno.</a:t>
            </a:r>
          </a:p>
          <a:p>
            <a:pPr marL="0" indent="0">
              <a:buNone/>
            </a:pPr>
            <a:r>
              <a:rPr lang="cs-CZ" sz="2000" b="1">
                <a:latin typeface="Aptos" panose="020B0004020202020204" pitchFamily="34" charset="0"/>
              </a:rPr>
              <a:t>Kyberšikanování –</a:t>
            </a:r>
            <a:r>
              <a:rPr lang="cs-CZ" sz="2000">
                <a:latin typeface="Aptos" panose="020B0004020202020204" pitchFamily="34" charset="0"/>
              </a:rPr>
              <a:t> obtěžování, vyhrožování nebo ponižování osoby posíláním hanlivých a nevhodných fotografií, videí nebo zpráv.</a:t>
            </a:r>
          </a:p>
          <a:p>
            <a:pPr marL="0" indent="0">
              <a:buNone/>
            </a:pPr>
            <a:r>
              <a:rPr lang="cs-CZ" sz="2000" b="1">
                <a:latin typeface="Aptos" panose="020B0004020202020204" pitchFamily="34" charset="0"/>
              </a:rPr>
              <a:t>Psychická závislost – </a:t>
            </a:r>
            <a:r>
              <a:rPr lang="cs-CZ" sz="2000">
                <a:latin typeface="Aptos" panose="020B0004020202020204" pitchFamily="34" charset="0"/>
              </a:rPr>
              <a:t>nadměrné používání sociálních sítí způsobuje odloučení od reálného života.</a:t>
            </a:r>
          </a:p>
          <a:p>
            <a:pPr marL="0" indent="0">
              <a:buNone/>
            </a:pPr>
            <a:r>
              <a:rPr lang="cs-CZ" sz="2000" b="1">
                <a:latin typeface="Aptos" panose="020B0004020202020204" pitchFamily="34" charset="0"/>
              </a:rPr>
              <a:t>Šíření falešných zpráv – </a:t>
            </a:r>
            <a:r>
              <a:rPr lang="cs-CZ" sz="2000">
                <a:latin typeface="Aptos" panose="020B0004020202020204" pitchFamily="34" charset="0"/>
              </a:rPr>
              <a:t>vytváření příspěvků na populární téma bez ověření pravdivosti může mít negativní vliv na objektivní informovanost lidí. </a:t>
            </a:r>
          </a:p>
          <a:p>
            <a:pPr marL="0" indent="0" algn="ctr">
              <a:buNone/>
            </a:pPr>
            <a:r>
              <a:rPr lang="cs-CZ" sz="2000" b="1">
                <a:solidFill>
                  <a:schemeClr val="accent2"/>
                </a:solidFill>
                <a:latin typeface="Aptos" panose="020B0004020202020204" pitchFamily="34" charset="0"/>
              </a:rPr>
              <a:t>Nevěřte všemu, co vidíte nebo čtete na sociálních sítích...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F60118B3-DCB9-8F38-56FB-28B111D642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17" r="7431" b="2"/>
          <a:stretch/>
        </p:blipFill>
        <p:spPr>
          <a:xfrm>
            <a:off x="406495" y="2380195"/>
            <a:ext cx="3054011" cy="2433585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61066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233" y="773620"/>
            <a:ext cx="4192477" cy="5583126"/>
          </a:xfrm>
        </p:spPr>
        <p:txBody>
          <a:bodyPr>
            <a:normAutofit/>
          </a:bodyPr>
          <a:lstStyle/>
          <a:p>
            <a:pPr algn="r"/>
            <a:r>
              <a:rPr lang="cs-CZ" dirty="0">
                <a:solidFill>
                  <a:srgbClr val="FFAA5A"/>
                </a:solidFill>
                <a:latin typeface="Aptos" panose="020B0004020202020204" pitchFamily="34" charset="0"/>
                <a:cs typeface="Calibri Light" panose="020F0302020204030204" pitchFamily="34" charset="0"/>
              </a:rPr>
              <a:t>Sub-sekce 3: </a:t>
            </a:r>
            <a:br>
              <a:rPr lang="cs-CZ" dirty="0">
                <a:latin typeface="Aptos" panose="020B0004020202020204" pitchFamily="34" charset="0"/>
                <a:cs typeface="Calibri Light" panose="020F0302020204030204" pitchFamily="34" charset="0"/>
              </a:rPr>
            </a:br>
            <a:r>
              <a:rPr lang="cs-CZ" dirty="0">
                <a:latin typeface="Aptos" panose="020B0004020202020204" pitchFamily="34" charset="0"/>
                <a:cs typeface="Calibri Light" panose="020F0302020204030204" pitchFamily="34" charset="0"/>
              </a:rPr>
              <a:t>Bezpečnost Internetového Bankovnictví a Sociálních sítí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EFD9242-E62D-2E9A-A16F-757E78B1BF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2323466"/>
              </p:ext>
            </p:extLst>
          </p:nvPr>
        </p:nvGraphicFramePr>
        <p:xfrm>
          <a:off x="4747253" y="1173671"/>
          <a:ext cx="6972975" cy="4804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8921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303" y="213458"/>
            <a:ext cx="10515600" cy="559880"/>
          </a:xfrm>
        </p:spPr>
        <p:txBody>
          <a:bodyPr>
            <a:normAutofit fontScale="90000"/>
          </a:bodyPr>
          <a:lstStyle/>
          <a:p>
            <a:pPr algn="l"/>
            <a:r>
              <a:rPr lang="cs-CZ">
                <a:latin typeface="Aptos" panose="020B0004020202020204" pitchFamily="34" charset="0"/>
              </a:rPr>
              <a:t>Útoky na sociálních sítích</a:t>
            </a:r>
            <a:endParaRPr lang="cs-CZ">
              <a:latin typeface="Aptos" panose="020B00040202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1540" y="927246"/>
            <a:ext cx="10869930" cy="557515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400">
                <a:latin typeface="Aptos" panose="020B0004020202020204" pitchFamily="34" charset="0"/>
              </a:rPr>
              <a:t>Abychom lépe pochopili důležitost ochrany našich účtů na sociálních sítích, musíme vědět, jak rozšířené je hackování na těchto sítích. Nechme mluvit statistiky týkající se sociálních sítí:  </a:t>
            </a:r>
          </a:p>
          <a:p>
            <a:r>
              <a:rPr lang="cs-CZ" sz="2400">
                <a:latin typeface="Aptos" panose="020B0004020202020204" pitchFamily="34" charset="0"/>
              </a:rPr>
              <a:t>téměř </a:t>
            </a:r>
            <a:r>
              <a:rPr lang="cs-CZ" sz="2400">
                <a:solidFill>
                  <a:srgbClr val="FF983B"/>
                </a:solidFill>
                <a:latin typeface="Aptos" panose="020B0004020202020204" pitchFamily="34" charset="0"/>
              </a:rPr>
              <a:t>5 miliard </a:t>
            </a:r>
            <a:r>
              <a:rPr lang="cs-CZ" sz="2400">
                <a:latin typeface="Aptos" panose="020B0004020202020204" pitchFamily="34" charset="0"/>
              </a:rPr>
              <a:t>lidí má alespoň </a:t>
            </a:r>
            <a:r>
              <a:rPr lang="cs-CZ" sz="2400">
                <a:solidFill>
                  <a:srgbClr val="FF983B"/>
                </a:solidFill>
                <a:latin typeface="Aptos" panose="020B0004020202020204" pitchFamily="34" charset="0"/>
              </a:rPr>
              <a:t>jeden úč</a:t>
            </a:r>
            <a:r>
              <a:rPr lang="cs-CZ" sz="2400">
                <a:latin typeface="Aptos" panose="020B0004020202020204" pitchFamily="34" charset="0"/>
              </a:rPr>
              <a:t>et na sociálních sítích,</a:t>
            </a:r>
          </a:p>
          <a:p>
            <a:r>
              <a:rPr lang="cs-CZ" sz="2400">
                <a:latin typeface="Aptos" panose="020B0004020202020204" pitchFamily="34" charset="0"/>
              </a:rPr>
              <a:t>více než </a:t>
            </a:r>
            <a:r>
              <a:rPr lang="cs-CZ" sz="2400">
                <a:solidFill>
                  <a:srgbClr val="FF983B"/>
                </a:solidFill>
                <a:latin typeface="Aptos" panose="020B0004020202020204" pitchFamily="34" charset="0"/>
              </a:rPr>
              <a:t>polovině světové populace hrozí napadení </a:t>
            </a:r>
            <a:r>
              <a:rPr lang="cs-CZ" sz="2400">
                <a:latin typeface="Aptos" panose="020B0004020202020204" pitchFamily="34" charset="0"/>
              </a:rPr>
              <a:t>jejich účtů na sociálních sítích.</a:t>
            </a:r>
          </a:p>
          <a:p>
            <a:r>
              <a:rPr lang="cs-CZ" sz="2400">
                <a:latin typeface="Aptos" panose="020B0004020202020204" pitchFamily="34" charset="0"/>
              </a:rPr>
              <a:t>Statistiky hackerských případů na sociálních sítích:</a:t>
            </a:r>
          </a:p>
          <a:p>
            <a:r>
              <a:rPr lang="cs-CZ" sz="2400">
                <a:latin typeface="Aptos" panose="020B0004020202020204" pitchFamily="34" charset="0"/>
              </a:rPr>
              <a:t>v září 2021 se webový hacker pokusil prodat osobní údaje odcizené z 1,5 miliardy účtů na Facebooku,</a:t>
            </a:r>
          </a:p>
          <a:p>
            <a:r>
              <a:rPr lang="cs-CZ" sz="2400">
                <a:latin typeface="Aptos" panose="020B0004020202020204" pitchFamily="34" charset="0"/>
              </a:rPr>
              <a:t>v roce 2018 bylo napadeno nejméně 30 milionů účtů na Facebooku při jediném úniku údajů,</a:t>
            </a:r>
          </a:p>
          <a:p>
            <a:r>
              <a:rPr lang="cs-CZ" sz="2400">
                <a:latin typeface="Aptos" panose="020B0004020202020204" pitchFamily="34" charset="0"/>
              </a:rPr>
              <a:t>v průměru je každý měsíc napadeno 1,4 miliardy účtů na sociálních médiích,</a:t>
            </a:r>
          </a:p>
          <a:p>
            <a:r>
              <a:rPr lang="cs-CZ" sz="2400">
                <a:latin typeface="Aptos" panose="020B0004020202020204" pitchFamily="34" charset="0"/>
              </a:rPr>
              <a:t>v letech 2021-2022 počet ukradených účtů na sociálních sítích vzrostl o 1 000 %,</a:t>
            </a:r>
          </a:p>
          <a:p>
            <a:r>
              <a:rPr lang="cs-CZ" sz="2400">
                <a:latin typeface="Aptos" panose="020B0004020202020204" pitchFamily="34" charset="0"/>
              </a:rPr>
              <a:t>Google podal zprávu, že 20% účtů na sociálních sítích bude v určitém okamžiku napadeno.</a:t>
            </a:r>
          </a:p>
          <a:p>
            <a:pPr marL="0" indent="0" algn="ctr">
              <a:buNone/>
            </a:pPr>
            <a:r>
              <a:rPr lang="cs-CZ" sz="2200" i="1">
                <a:latin typeface="Aptos" panose="020B0004020202020204" pitchFamily="34" charset="0"/>
              </a:rPr>
              <a:t>Zdroj: </a:t>
            </a:r>
            <a:r>
              <a:rPr lang="cs-CZ" sz="2200" i="1">
                <a:latin typeface="Aptos" panose="020B0004020202020204" pitchFamily="34" charset="0"/>
                <a:hlinkClick r:id="rId2"/>
              </a:rPr>
              <a:t>https://www.stationx.net/social-media-hacking-statistics/</a:t>
            </a:r>
            <a:r>
              <a:rPr lang="cs-CZ" sz="2200" i="1">
                <a:latin typeface="Aptos" panose="020B00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11308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E855EE-8839-0381-77CF-15B2CCFBD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4273"/>
            <a:ext cx="4911090" cy="780315"/>
          </a:xfrm>
        </p:spPr>
        <p:txBody>
          <a:bodyPr>
            <a:normAutofit fontScale="90000"/>
          </a:bodyPr>
          <a:lstStyle/>
          <a:p>
            <a:pPr algn="l"/>
            <a:r>
              <a:rPr lang="cs-CZ" sz="4000" dirty="0">
                <a:latin typeface="Aptos" panose="020B0004020202020204" pitchFamily="34" charset="0"/>
              </a:rPr>
              <a:t>Kdo může být cílem?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E10AFE3-15DB-7321-7688-45503BB165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9188321"/>
              </p:ext>
            </p:extLst>
          </p:nvPr>
        </p:nvGraphicFramePr>
        <p:xfrm>
          <a:off x="838200" y="1508861"/>
          <a:ext cx="10515600" cy="4668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776120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" y="208574"/>
            <a:ext cx="10515600" cy="839300"/>
          </a:xfrm>
        </p:spPr>
        <p:txBody>
          <a:bodyPr>
            <a:noAutofit/>
          </a:bodyPr>
          <a:lstStyle/>
          <a:p>
            <a:pPr algn="l"/>
            <a:r>
              <a:rPr lang="cs-CZ" sz="2400">
                <a:solidFill>
                  <a:srgbClr val="FFAA5A"/>
                </a:solidFill>
                <a:latin typeface="Aptos" panose="020B0004020202020204" pitchFamily="34" charset="0"/>
                <a:cs typeface="Calibri Light" panose="020F0302020204030204" pitchFamily="34" charset="0"/>
              </a:rPr>
              <a:t>Špatná zkušenost: </a:t>
            </a:r>
            <a:r>
              <a:rPr lang="cs-CZ" sz="2400">
                <a:latin typeface="Aptos" panose="020B0004020202020204" pitchFamily="34" charset="0"/>
                <a:cs typeface="Calibri Light" panose="020F0302020204030204" pitchFamily="34" charset="0"/>
              </a:rPr>
              <a:t>Můj účet na sociálních médiích byl napaden. Byla to noční můra.</a:t>
            </a:r>
            <a:endParaRPr lang="cs-CZ" sz="2400">
              <a:latin typeface="Aptos" panose="020B0004020202020204" pitchFamily="34" charset="0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0680" y="1047875"/>
            <a:ext cx="10595610" cy="55307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400">
                <a:latin typeface="Aptos" panose="020B0004020202020204" pitchFamily="34" charset="0"/>
              </a:rPr>
              <a:t>Byl červen 2022, kdy Heather Dempsey zjistila, že její účty na Facebooku a Instagramu byly napadeny. Od té doby prožívala noční můru, když se snažila opět obnovit své účty a hledala vysvětlení toho, co se stalo.</a:t>
            </a:r>
          </a:p>
          <a:p>
            <a:pPr marL="0" indent="0">
              <a:buNone/>
            </a:pPr>
            <a:r>
              <a:rPr lang="cs-CZ" sz="2400">
                <a:latin typeface="Aptos" panose="020B0004020202020204" pitchFamily="34" charset="0"/>
              </a:rPr>
              <a:t>Heather nepracuje ve velké společnosti a ani její práce nesouvisí s technologickým průmyslem, který je často postihován kybernetickými útoky. Heather je úspěšnou majitelkou Self-Care Center na jihozápadě Floridy a zakladatelkou Elite Spa Pros Academy. Ale odcizení jejího účtu na sociálních sítích ji však stálo mnohem více, než čekala.</a:t>
            </a:r>
          </a:p>
          <a:p>
            <a:pPr marL="0" indent="0">
              <a:buNone/>
            </a:pPr>
            <a:r>
              <a:rPr lang="cs-CZ" sz="2400">
                <a:latin typeface="Aptos" panose="020B0004020202020204" pitchFamily="34" charset="0"/>
              </a:rPr>
              <a:t>„Hacknutí účtů mě vedlo k doživotnímu zákazu Facebooku a Instagramu,“ vysvětlila Heather.</a:t>
            </a:r>
          </a:p>
          <a:p>
            <a:pPr marL="0" indent="0">
              <a:buNone/>
            </a:pPr>
            <a:r>
              <a:rPr lang="cs-CZ" sz="2400">
                <a:latin typeface="Aptos" panose="020B0004020202020204" pitchFamily="34" charset="0"/>
              </a:rPr>
              <a:t>Obě platformy sociálních médií byly pro Heatherin obchod životně důležité, protože je využívala k získávání klientů, přičemž na stránkách často prezentovala reklamy.</a:t>
            </a:r>
          </a:p>
          <a:p>
            <a:pPr marL="0" indent="0">
              <a:buNone/>
            </a:pPr>
            <a:r>
              <a:rPr lang="cs-CZ" sz="2400">
                <a:latin typeface="Aptos" panose="020B0004020202020204" pitchFamily="34" charset="0"/>
              </a:rPr>
              <a:t>"Zůstala jsem bez práce a bez příjmu a musela jsem rychle něco vymyslet," řekla Heather. "Nakonec jsem si otevřela místní firmu, protože bych si neuměla najít nic, z čeho bych vyžila."</a:t>
            </a:r>
            <a:endParaRPr lang="cs-CZ" sz="2400">
              <a:latin typeface="Aptos" panose="020B00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8709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" y="208574"/>
            <a:ext cx="10515600" cy="559880"/>
          </a:xfrm>
        </p:spPr>
        <p:txBody>
          <a:bodyPr>
            <a:noAutofit/>
          </a:bodyPr>
          <a:lstStyle/>
          <a:p>
            <a:pPr algn="l"/>
            <a:r>
              <a:rPr lang="cs-CZ" sz="2800">
                <a:solidFill>
                  <a:schemeClr val="accent2"/>
                </a:solidFill>
                <a:latin typeface="Aptos" panose="020B0004020202020204" pitchFamily="34" charset="0"/>
              </a:rPr>
              <a:t>Špatná zkušenost: </a:t>
            </a:r>
            <a:r>
              <a:rPr lang="cs-CZ" sz="2800">
                <a:latin typeface="Aptos" panose="020B0004020202020204" pitchFamily="34" charset="0"/>
              </a:rPr>
              <a:t>Krádež identity</a:t>
            </a:r>
            <a:endParaRPr lang="cs-CZ" sz="2800">
              <a:latin typeface="Aptos" panose="020B00040202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5860" y="927246"/>
            <a:ext cx="10595610" cy="55307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>
                <a:latin typeface="Aptos" panose="020B0004020202020204" pitchFamily="34" charset="0"/>
              </a:rPr>
              <a:t>Nedávno jsem na Facebooku našel influencerku, která se stala obětí finančního podvodu. Docela mě to zaujalo. Tak jsem si vyslechl její příběh v Shots:</a:t>
            </a:r>
          </a:p>
          <a:p>
            <a:pPr marL="0" indent="0">
              <a:buNone/>
            </a:pPr>
            <a:r>
              <a:rPr lang="cs-CZ" sz="2400">
                <a:latin typeface="Aptos" panose="020B0004020202020204" pitchFamily="34" charset="0"/>
              </a:rPr>
              <a:t>Měla kamarádku, finanční poradkyni, která ji jednoho dne oslovila přes sociální síť a nabídla jí výhodnou investiční příležitost.</a:t>
            </a:r>
          </a:p>
          <a:p>
            <a:pPr marL="0" indent="0">
              <a:buNone/>
            </a:pPr>
            <a:r>
              <a:rPr lang="cs-CZ" sz="2400">
                <a:latin typeface="Aptos" panose="020B0004020202020204" pitchFamily="34" charset="0"/>
              </a:rPr>
              <a:t>Zdá se, že někdo si vytvořil stejnou identitu jako její kamarádka a ani ji nenapadlo, že by na druhém konci mohl být někdo jiný.</a:t>
            </a:r>
          </a:p>
          <a:p>
            <a:pPr marL="0" indent="0">
              <a:buNone/>
            </a:pPr>
            <a:r>
              <a:rPr lang="cs-CZ" sz="2400">
                <a:latin typeface="Aptos" panose="020B0004020202020204" pitchFamily="34" charset="0"/>
              </a:rPr>
              <a:t>Dlouho se s ní radila, kam peníze investovat, a nakonec je poslala na dohodnutý účet s velkou vírou, že se o investici její kamarádka postará.</a:t>
            </a:r>
          </a:p>
          <a:p>
            <a:pPr marL="0" indent="0">
              <a:buNone/>
            </a:pPr>
            <a:r>
              <a:rPr lang="cs-CZ" sz="2400">
                <a:latin typeface="Aptos" panose="020B0004020202020204" pitchFamily="34" charset="0"/>
              </a:rPr>
              <a:t>Druhý den už byla kamarádka odpojena od účtu a začalo jí to být podezřelé. Bohužel pozdě.</a:t>
            </a:r>
          </a:p>
          <a:p>
            <a:pPr marL="0" indent="0">
              <a:buNone/>
            </a:pPr>
            <a:r>
              <a:rPr lang="cs-CZ" sz="2400">
                <a:latin typeface="Aptos" panose="020B0004020202020204" pitchFamily="34" charset="0"/>
              </a:rPr>
              <a:t>Peníze už byly u podvodníka a jí zůstaly jen oči pro pláč.</a:t>
            </a:r>
            <a:endParaRPr lang="cs-CZ" sz="2400">
              <a:latin typeface="Aptos" panose="020B00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7822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2151"/>
            <a:ext cx="11724238" cy="779462"/>
          </a:xfrm>
        </p:spPr>
        <p:txBody>
          <a:bodyPr>
            <a:normAutofit/>
          </a:bodyPr>
          <a:lstStyle/>
          <a:p>
            <a:pPr algn="l"/>
            <a:r>
              <a:rPr lang="cs-CZ" sz="4000">
                <a:latin typeface="Aptos" panose="020B0004020202020204" pitchFamily="34" charset="0"/>
              </a:rPr>
              <a:t>Bezpečnost na sociálních sítích - začátek</a:t>
            </a:r>
            <a:endParaRPr lang="cs-CZ" sz="3200">
              <a:solidFill>
                <a:srgbClr val="FFAA5A"/>
              </a:solidFill>
              <a:latin typeface="Aptos" panose="020B0004020202020204" pitchFamily="34" charset="0"/>
              <a:ea typeface="Cambria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4588"/>
            <a:ext cx="11179090" cy="3735345"/>
          </a:xfrm>
        </p:spPr>
        <p:txBody>
          <a:bodyPr>
            <a:normAutofit fontScale="5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4400">
                <a:latin typeface="Aptos" panose="020B0004020202020204" pitchFamily="34" charset="0"/>
              </a:rPr>
              <a:t>Vytvoření profilu na sociální síti je otázkou několika minut. V tomto prvním kroku bychom měli provést tři základní bezpečnostní postupy nebo je co nejdříve aktualizovat: </a:t>
            </a:r>
          </a:p>
          <a:p>
            <a:pPr marL="0" indent="0">
              <a:spcBef>
                <a:spcPts val="0"/>
              </a:spcBef>
              <a:buNone/>
            </a:pPr>
            <a:endParaRPr lang="cs-CZ" sz="4400">
              <a:latin typeface="Aptos" panose="020B00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sz="4000" b="1">
                <a:solidFill>
                  <a:schemeClr val="accent2"/>
                </a:solidFill>
                <a:latin typeface="Aptos" panose="020B0004020202020204" pitchFamily="34" charset="0"/>
                <a:cs typeface="+mj-cs"/>
              </a:rPr>
              <a:t>1. Použijte silná hesla   </a:t>
            </a:r>
          </a:p>
          <a:p>
            <a:pPr marL="0" indent="0">
              <a:buNone/>
            </a:pPr>
            <a:r>
              <a:rPr lang="cs-CZ" sz="2900" i="1">
                <a:latin typeface="Aptos" panose="020B0004020202020204" pitchFamily="34" charset="0"/>
              </a:rPr>
              <a:t>Poznámka: Pravidelně je aktualizujte proti neustále se měnícím hrozbám.</a:t>
            </a:r>
          </a:p>
          <a:p>
            <a:pPr marL="0" indent="0">
              <a:buNone/>
            </a:pPr>
            <a:r>
              <a:rPr lang="cs-CZ" sz="4000" b="1">
                <a:solidFill>
                  <a:schemeClr val="accent2"/>
                </a:solidFill>
                <a:latin typeface="Aptos" panose="020B0004020202020204" pitchFamily="34" charset="0"/>
                <a:cs typeface="+mj-cs"/>
              </a:rPr>
              <a:t>2. Povolte dvoufaktorové ověření  </a:t>
            </a:r>
          </a:p>
          <a:p>
            <a:pPr marL="0" indent="0">
              <a:buNone/>
            </a:pPr>
            <a:r>
              <a:rPr lang="cs-CZ" sz="2800" i="1">
                <a:latin typeface="Aptos" panose="020B0004020202020204" pitchFamily="34" charset="0"/>
              </a:rPr>
              <a:t>Poznámka: Většina platforem sociálních sítí jako Instagram, LinkedIn, Facebook, TikTok a Twitter nabízí toto bezpečnostní opatření.</a:t>
            </a:r>
          </a:p>
          <a:p>
            <a:pPr marL="0" indent="0">
              <a:buNone/>
            </a:pPr>
            <a:r>
              <a:rPr lang="cs-CZ" sz="4400" b="1">
                <a:solidFill>
                  <a:schemeClr val="accent2"/>
                </a:solidFill>
                <a:latin typeface="Aptos" panose="020B0004020202020204" pitchFamily="34" charset="0"/>
                <a:cs typeface="+mj-cs"/>
              </a:rPr>
              <a:t>3. Nastavte si a aktualizujte bezpečnostní nastavení na všech platformách</a:t>
            </a:r>
          </a:p>
          <a:p>
            <a:pPr marL="0" indent="0">
              <a:buNone/>
            </a:pPr>
            <a:r>
              <a:rPr lang="cs-CZ" sz="3600" b="1">
                <a:solidFill>
                  <a:srgbClr val="92BAB5"/>
                </a:solidFill>
                <a:latin typeface="Aptos" panose="020B0004020202020204" pitchFamily="34" charset="0"/>
                <a:cs typeface="+mj-cs"/>
              </a:rPr>
              <a:t>Spravujte nastavení soukromí, bezpečnosti a zabezpečení svého účtu na sociální síti</a:t>
            </a:r>
          </a:p>
          <a:p>
            <a:pPr marL="0" indent="0">
              <a:buNone/>
            </a:pPr>
            <a:r>
              <a:rPr lang="cs-CZ" sz="2800" i="1">
                <a:latin typeface="Aptos" panose="020B0004020202020204" pitchFamily="34" charset="0"/>
              </a:rPr>
              <a:t>Poznámka: Platformy sociálních sítí v současnosti poskytují nástroje a návody na zvýšení bezpečnosti vašeho účtu.</a:t>
            </a:r>
            <a:endParaRPr lang="cs-CZ" sz="3600" i="1">
              <a:latin typeface="Aptos" panose="020B00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78A3A9F-7C3A-D511-7F9F-D654C81435A0}"/>
              </a:ext>
            </a:extLst>
          </p:cNvPr>
          <p:cNvSpPr/>
          <p:nvPr/>
        </p:nvSpPr>
        <p:spPr>
          <a:xfrm>
            <a:off x="3494256" y="4879933"/>
            <a:ext cx="8117205" cy="1634490"/>
          </a:xfrm>
          <a:prstGeom prst="roundRect">
            <a:avLst/>
          </a:prstGeom>
          <a:ln w="28575">
            <a:solidFill>
              <a:srgbClr val="FFAA5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cs-CZ" sz="2400" b="1">
                <a:latin typeface="Aptos" panose="020B0004020202020204" pitchFamily="34" charset="0"/>
              </a:rPr>
              <a:t> </a:t>
            </a:r>
            <a:r>
              <a:rPr lang="cs-CZ" sz="2400">
                <a:solidFill>
                  <a:schemeClr val="accent2"/>
                </a:solidFill>
                <a:latin typeface="Aptos" panose="020B0004020202020204" pitchFamily="34" charset="0"/>
              </a:rPr>
              <a:t>Nastavení ochrany osobních údajů</a:t>
            </a:r>
            <a:r>
              <a:rPr lang="cs-CZ" sz="2400">
                <a:latin typeface="Aptos" panose="020B0004020202020204" pitchFamily="34" charset="0"/>
              </a:rPr>
              <a:t> – navštivte centrum pomoci:</a:t>
            </a:r>
          </a:p>
          <a:p>
            <a:pPr marL="0" indent="0">
              <a:buNone/>
            </a:pPr>
            <a:r>
              <a:rPr lang="cs-CZ" sz="2400" b="1">
                <a:latin typeface="Aptos" panose="020B0004020202020204" pitchFamily="34" charset="0"/>
              </a:rPr>
              <a:t>Počítač</a:t>
            </a:r>
            <a:r>
              <a:rPr lang="cs-CZ" sz="2400">
                <a:latin typeface="Aptos" panose="020B0004020202020204" pitchFamily="34" charset="0"/>
              </a:rPr>
              <a:t>  - klikněte na svůj profilový obrázek vpravo nahoře</a:t>
            </a:r>
          </a:p>
          <a:p>
            <a:pPr marL="0" indent="0">
              <a:buNone/>
            </a:pPr>
            <a:r>
              <a:rPr lang="cs-CZ" sz="2400" b="1">
                <a:latin typeface="Aptos" panose="020B0004020202020204" pitchFamily="34" charset="0"/>
              </a:rPr>
              <a:t>Mobil    </a:t>
            </a:r>
            <a:r>
              <a:rPr lang="cs-CZ" sz="2400">
                <a:latin typeface="Aptos" panose="020B0004020202020204" pitchFamily="34" charset="0"/>
              </a:rPr>
              <a:t> – klepněte na        ikonu "hamburger„ vpravo nahoře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6515F070-D426-3F9C-253D-038120D4CD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060" y="6088353"/>
            <a:ext cx="302047" cy="292607"/>
          </a:xfrm>
          <a:prstGeom prst="rect">
            <a:avLst/>
          </a:prstGeom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3FE8B0E6-1423-47C3-8A1A-F2754A89D231}"/>
              </a:ext>
            </a:extLst>
          </p:cNvPr>
          <p:cNvSpPr txBox="1"/>
          <p:nvPr/>
        </p:nvSpPr>
        <p:spPr>
          <a:xfrm>
            <a:off x="254592" y="4697749"/>
            <a:ext cx="29633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i="1">
                <a:solidFill>
                  <a:schemeClr val="accent5"/>
                </a:solidFill>
                <a:latin typeface="Aptos" panose="020B0004020202020204" pitchFamily="34" charset="0"/>
              </a:rPr>
              <a:t>Facebook: „Záleží nám na bezpečnosti naší globální komunity, a proto poskytujeme nástroje, které vám pomohou udržet váš účet v bezpečí a ochránit vaše soukromí.“</a:t>
            </a:r>
          </a:p>
        </p:txBody>
      </p:sp>
    </p:spTree>
    <p:extLst>
      <p:ext uri="{BB962C8B-B14F-4D97-AF65-F5344CB8AC3E}">
        <p14:creationId xmlns:p14="http://schemas.microsoft.com/office/powerpoint/2010/main" val="29114370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866" y="212151"/>
            <a:ext cx="11436371" cy="779462"/>
          </a:xfrm>
        </p:spPr>
        <p:txBody>
          <a:bodyPr>
            <a:normAutofit/>
          </a:bodyPr>
          <a:lstStyle/>
          <a:p>
            <a:pPr algn="l"/>
            <a:r>
              <a:rPr lang="cs-CZ" sz="3400">
                <a:latin typeface="Aptos" panose="020B0004020202020204" pitchFamily="34" charset="0"/>
                <a:ea typeface="Cambria"/>
              </a:rPr>
              <a:t>Bezpečnost na sociálních sítích – doporučené postupy</a:t>
            </a:r>
            <a:endParaRPr lang="cs-CZ" sz="3400">
              <a:solidFill>
                <a:srgbClr val="FFAA5A"/>
              </a:solidFill>
              <a:latin typeface="Aptos" panose="020B0004020202020204" pitchFamily="34" charset="0"/>
              <a:ea typeface="Cambria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4589"/>
            <a:ext cx="11179090" cy="348757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sz="3600" b="1">
                <a:solidFill>
                  <a:schemeClr val="accent2"/>
                </a:solidFill>
                <a:latin typeface="Aptos" panose="020B0004020202020204" pitchFamily="34" charset="0"/>
                <a:cs typeface="+mj-cs"/>
              </a:rPr>
              <a:t>4. Pravidelně aktualizujte svá hesla – </a:t>
            </a:r>
            <a:r>
              <a:rPr lang="cs-CZ" sz="3600">
                <a:latin typeface="Aptos" panose="020B0004020202020204" pitchFamily="34" charset="0"/>
                <a:cs typeface="+mj-cs"/>
              </a:rPr>
              <a:t>na posílení obrany proti měnícím se bezpečnostním hrozbám.</a:t>
            </a:r>
            <a:endParaRPr lang="cs-CZ" sz="3600"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cs-CZ" sz="3600" b="1">
                <a:solidFill>
                  <a:schemeClr val="accent2"/>
                </a:solidFill>
                <a:latin typeface="Aptos" panose="020B0004020202020204" pitchFamily="34" charset="0"/>
                <a:cs typeface="+mj-cs"/>
              </a:rPr>
              <a:t>5. Nepoužívejte stejná hesla– </a:t>
            </a:r>
            <a:r>
              <a:rPr lang="cs-CZ" sz="3600">
                <a:latin typeface="Aptos" panose="020B0004020202020204" pitchFamily="34" charset="0"/>
                <a:cs typeface="+mj-cs"/>
              </a:rPr>
              <a:t>vyhýbejte se používání stejných hesel na různých účtech na sociálních sítích.</a:t>
            </a:r>
            <a:endParaRPr lang="cs-CZ" sz="3600" b="1">
              <a:solidFill>
                <a:srgbClr val="92BAB5"/>
              </a:solidFill>
              <a:latin typeface="Aptos" panose="020B0004020202020204" pitchFamily="34" charset="0"/>
              <a:cs typeface="+mj-cs"/>
            </a:endParaRPr>
          </a:p>
          <a:p>
            <a:pPr marL="0" indent="0">
              <a:buNone/>
            </a:pPr>
            <a:r>
              <a:rPr lang="cs-CZ" sz="2800">
                <a:latin typeface="Aptos" panose="020B0004020202020204" pitchFamily="34" charset="0"/>
              </a:rPr>
              <a:t>Vytváření silných hesel znamená použití kombinace alfanumerických znaků, které není snadné uhodnout, ale je i obtížné si je všechny zapamatovat. Použijte </a:t>
            </a:r>
            <a:r>
              <a:rPr lang="cs-CZ" sz="2800" u="sng">
                <a:solidFill>
                  <a:schemeClr val="accent1"/>
                </a:solidFill>
                <a:latin typeface="Aptos" panose="020B0004020202020204" pitchFamily="34" charset="0"/>
              </a:rPr>
              <a:t>nástroj pro správu hesel</a:t>
            </a:r>
            <a:r>
              <a:rPr lang="cs-CZ" sz="2800">
                <a:latin typeface="Aptos" panose="020B00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cs-CZ" sz="3600" b="1">
                <a:solidFill>
                  <a:schemeClr val="accent2"/>
                </a:solidFill>
                <a:latin typeface="Aptos" panose="020B0004020202020204" pitchFamily="34" charset="0"/>
                <a:cs typeface="+mj-cs"/>
              </a:rPr>
              <a:t>6. Aplikace třetích stran používejte opatrně</a:t>
            </a:r>
          </a:p>
          <a:p>
            <a:pPr marL="0" indent="0">
              <a:buNone/>
            </a:pPr>
            <a:r>
              <a:rPr lang="cs-CZ" sz="2800">
                <a:latin typeface="Aptos" panose="020B0004020202020204" pitchFamily="34" charset="0"/>
              </a:rPr>
              <a:t>Mnoho aplikací a her vás v současnosti žádá o povolení přístupu k vašim profilům na sociálních médiích, zejména pokud jste si je stáhli prostřednictvím odkazu na sociálních sítích. Většina aplikací je autentická, ale některé shromažďují podrobnosti o vašem účtu.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78A3A9F-7C3A-D511-7F9F-D654C81435A0}"/>
              </a:ext>
            </a:extLst>
          </p:cNvPr>
          <p:cNvSpPr/>
          <p:nvPr/>
        </p:nvSpPr>
        <p:spPr>
          <a:xfrm>
            <a:off x="4453467" y="4879933"/>
            <a:ext cx="7157994" cy="1634490"/>
          </a:xfrm>
          <a:prstGeom prst="roundRect">
            <a:avLst/>
          </a:prstGeom>
          <a:ln w="28575">
            <a:solidFill>
              <a:srgbClr val="FFAA5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>
                <a:solidFill>
                  <a:srgbClr val="92BAB5"/>
                </a:solidFill>
                <a:latin typeface="Aptos" panose="020B0004020202020204" pitchFamily="34" charset="0"/>
              </a:rPr>
              <a:t>Příklad: Žena přišla téměř o 30 000 dolarů po stažení aplikace třetí strany přes odkaz WhatsApp.</a:t>
            </a:r>
          </a:p>
          <a:p>
            <a:pPr algn="ctr"/>
            <a:r>
              <a:rPr lang="cs-CZ">
                <a:latin typeface="Aptos" panose="020B0004020202020204" pitchFamily="34" charset="0"/>
              </a:rPr>
              <a:t>Doporučený postup je stahovat pouze takové aplikace, kterým na základě vlastních zkušeností nebo recenzí důvěřujeme, a omezit povolení pro nedůvěryhodné aplikace v sekci Nastavení.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01EBC6F3-2A36-6078-AC8A-0E6D3E2EAF27}"/>
              </a:ext>
            </a:extLst>
          </p:cNvPr>
          <p:cNvSpPr txBox="1"/>
          <p:nvPr/>
        </p:nvSpPr>
        <p:spPr>
          <a:xfrm>
            <a:off x="443907" y="4453815"/>
            <a:ext cx="373322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sz="1800" b="1">
                <a:solidFill>
                  <a:srgbClr val="92BAB5"/>
                </a:solidFill>
                <a:latin typeface="Aptos" panose="020B0004020202020204" pitchFamily="34" charset="0"/>
                <a:cs typeface="+mj-cs"/>
              </a:rPr>
              <a:t>Používejte pouze aplikace, které byly ověřeny a neobsahují škodlivý software nebo viry:</a:t>
            </a:r>
          </a:p>
          <a:p>
            <a:pPr marL="0" indent="0">
              <a:buNone/>
            </a:pPr>
            <a:r>
              <a:rPr lang="cs-CZ" sz="1800">
                <a:latin typeface="Aptos" panose="020B0004020202020204" pitchFamily="34" charset="0"/>
              </a:rPr>
              <a:t>Používejte </a:t>
            </a:r>
            <a:r>
              <a:rPr lang="cs-CZ" sz="1800" u="sng">
                <a:solidFill>
                  <a:schemeClr val="accent1"/>
                </a:solidFill>
                <a:latin typeface="Aptos" panose="020B0004020202020204" pitchFamily="34" charset="0"/>
              </a:rPr>
              <a:t>Google Play Protect </a:t>
            </a:r>
            <a:r>
              <a:rPr lang="cs-CZ" sz="1800">
                <a:latin typeface="Aptos" panose="020B0004020202020204" pitchFamily="34" charset="0"/>
              </a:rPr>
              <a:t>nebo </a:t>
            </a:r>
            <a:r>
              <a:rPr lang="cs-CZ" sz="1800" u="sng">
                <a:solidFill>
                  <a:schemeClr val="accent1"/>
                </a:solidFill>
                <a:latin typeface="Aptos" panose="020B0004020202020204" pitchFamily="34" charset="0"/>
              </a:rPr>
              <a:t>Apple security controls</a:t>
            </a:r>
            <a:r>
              <a:rPr lang="cs-CZ" sz="1800">
                <a:latin typeface="Aptos" panose="020B0004020202020204" pitchFamily="34" charset="0"/>
              </a:rPr>
              <a:t>, které před stažením spustí bezpečnostní kontrolu aplikace.</a:t>
            </a:r>
          </a:p>
        </p:txBody>
      </p:sp>
    </p:spTree>
    <p:extLst>
      <p:ext uri="{BB962C8B-B14F-4D97-AF65-F5344CB8AC3E}">
        <p14:creationId xmlns:p14="http://schemas.microsoft.com/office/powerpoint/2010/main" val="274067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212151"/>
            <a:ext cx="11470238" cy="779462"/>
          </a:xfrm>
        </p:spPr>
        <p:txBody>
          <a:bodyPr>
            <a:normAutofit/>
          </a:bodyPr>
          <a:lstStyle/>
          <a:p>
            <a:pPr algn="l"/>
            <a:r>
              <a:rPr lang="cs-CZ" sz="3400">
                <a:latin typeface="Aptos" panose="020B0004020202020204" pitchFamily="34" charset="0"/>
                <a:ea typeface="Cambria"/>
              </a:rPr>
              <a:t>Bezpečnost na sociálních sítích – doporučené postupy</a:t>
            </a:r>
            <a:endParaRPr lang="cs-CZ" sz="3400">
              <a:solidFill>
                <a:srgbClr val="FFAA5A"/>
              </a:solidFill>
              <a:latin typeface="Aptos" panose="020B0004020202020204" pitchFamily="34" charset="0"/>
              <a:ea typeface="Cambria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240" y="991614"/>
            <a:ext cx="10859050" cy="527504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sz="4000" b="1">
                <a:solidFill>
                  <a:schemeClr val="accent2"/>
                </a:solidFill>
                <a:latin typeface="Aptos" panose="020B0004020202020204" pitchFamily="34" charset="0"/>
                <a:cs typeface="+mj-cs"/>
              </a:rPr>
              <a:t>7. Kontrolujte si propojený účet– </a:t>
            </a:r>
            <a:r>
              <a:rPr lang="cs-CZ" sz="4000">
                <a:latin typeface="Aptos" panose="020B0004020202020204" pitchFamily="34" charset="0"/>
                <a:cs typeface="+mj-cs"/>
              </a:rPr>
              <a:t>Pravidelně kontrolujte svůj propojený e-mailový účet.</a:t>
            </a:r>
            <a:endParaRPr lang="cs-CZ" sz="32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800">
                <a:latin typeface="Aptos" panose="020B0004020202020204" pitchFamily="34" charset="0"/>
              </a:rPr>
              <a:t>Platformy sociálních sítí jsou obvykle propojeny s vašimi emaily.</a:t>
            </a:r>
          </a:p>
          <a:p>
            <a:pPr marL="0" indent="0">
              <a:buNone/>
            </a:pPr>
            <a:r>
              <a:rPr lang="cs-CZ" sz="2800" i="1">
                <a:latin typeface="Aptos" panose="020B0004020202020204" pitchFamily="34" charset="0"/>
                <a:cs typeface="Times New Roman" panose="02020603050405020304" pitchFamily="18" charset="0"/>
              </a:rPr>
              <a:t>Upozornění: Pokud platforma zjistí neobvyklou aktivitu ve vašem účtu nebo se domnívá, že se k vašemu účtu pokouší získat přístup někdo jiný, obdržíte </a:t>
            </a:r>
            <a:r>
              <a:rPr lang="cs-CZ" sz="2800" b="1" i="1">
                <a:latin typeface="Aptos" panose="020B0004020202020204" pitchFamily="34" charset="0"/>
                <a:cs typeface="Times New Roman" panose="02020603050405020304" pitchFamily="18" charset="0"/>
              </a:rPr>
              <a:t>e-mail s bezpečnostním upozorněním. </a:t>
            </a:r>
            <a:r>
              <a:rPr lang="cs-CZ" sz="2800" i="1">
                <a:latin typeface="Aptos" panose="020B0004020202020204" pitchFamily="34" charset="0"/>
                <a:cs typeface="Times New Roman" panose="02020603050405020304" pitchFamily="18" charset="0"/>
              </a:rPr>
              <a:t>Vždy zkontrolujte, zda je e-mailová adresa, ze které přichází, </a:t>
            </a:r>
            <a:r>
              <a:rPr lang="cs-CZ" sz="2800" b="1" i="1">
                <a:latin typeface="Aptos" panose="020B0004020202020204" pitchFamily="34" charset="0"/>
                <a:cs typeface="Times New Roman" panose="02020603050405020304" pitchFamily="18" charset="0"/>
              </a:rPr>
              <a:t>oficiální</a:t>
            </a:r>
            <a:r>
              <a:rPr lang="cs-CZ" sz="2800" i="1">
                <a:latin typeface="Aptos" panose="020B0004020202020204" pitchFamily="34" charset="0"/>
                <a:cs typeface="Times New Roman" panose="02020603050405020304" pitchFamily="18" charset="0"/>
              </a:rPr>
              <a:t>.  </a:t>
            </a:r>
          </a:p>
          <a:p>
            <a:pPr marL="0" indent="0">
              <a:buNone/>
            </a:pPr>
            <a:endParaRPr lang="cs-CZ" sz="4000" b="1">
              <a:solidFill>
                <a:schemeClr val="accent2"/>
              </a:solidFill>
              <a:latin typeface="Aptos" panose="020B0004020202020204" pitchFamily="34" charset="0"/>
              <a:cs typeface="+mj-cs"/>
            </a:endParaRPr>
          </a:p>
          <a:p>
            <a:pPr marL="0" indent="0">
              <a:buNone/>
            </a:pPr>
            <a:r>
              <a:rPr lang="cs-CZ" sz="4000" b="1">
                <a:solidFill>
                  <a:schemeClr val="accent2"/>
                </a:solidFill>
                <a:latin typeface="Aptos" panose="020B0004020202020204" pitchFamily="34" charset="0"/>
                <a:cs typeface="+mj-cs"/>
              </a:rPr>
              <a:t>8. Buďte opatrní při útoku v rámci sociálního inženýrství</a:t>
            </a:r>
          </a:p>
          <a:p>
            <a:pPr marL="0" indent="0">
              <a:buNone/>
            </a:pPr>
            <a:r>
              <a:rPr lang="cs-CZ" sz="2800">
                <a:latin typeface="Aptos" panose="020B0004020202020204" pitchFamily="34" charset="0"/>
              </a:rPr>
              <a:t>Dávejte si pozor na phishingové útoky, které vás vybízejí k odhalení citlivých informací.</a:t>
            </a:r>
          </a:p>
          <a:p>
            <a:pPr marL="0" indent="0">
              <a:buNone/>
            </a:pPr>
            <a:r>
              <a:rPr lang="cs-CZ" sz="2800">
                <a:latin typeface="Aptos" panose="020B0004020202020204" pitchFamily="34" charset="0"/>
              </a:rPr>
              <a:t>Nezveřejňujte ani neuchovávejte citlivé informace ani neudělujte autorizace online, a to ani v soukromých zprávách.</a:t>
            </a:r>
          </a:p>
          <a:p>
            <a:pPr marL="0" indent="0">
              <a:buNone/>
            </a:pPr>
            <a:r>
              <a:rPr lang="cs-CZ" sz="2800">
                <a:latin typeface="Aptos" panose="020B0004020202020204" pitchFamily="34" charset="0"/>
              </a:rPr>
              <a:t>Před kliknutím na jakýkoli odkaz v příspěvku si ověřte pravost uživatelského profilu.</a:t>
            </a:r>
          </a:p>
          <a:p>
            <a:pPr marL="0" indent="0">
              <a:buNone/>
            </a:pPr>
            <a:r>
              <a:rPr lang="cs-CZ" sz="2800">
                <a:latin typeface="Aptos" panose="020B0004020202020204" pitchFamily="34" charset="0"/>
              </a:rPr>
              <a:t>Platformy sociálních sítí, jako každé jiné, jsou plné falešných zpráv a dezinformací.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>
                <a:latin typeface="Aptos" panose="020B0004020202020204" pitchFamily="34" charset="0"/>
              </a:rPr>
              <a:t>Podívejte se, zda nějaký důvěryhodný zpravodajský portál nenahlásil stejnou zprávu.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>
                <a:latin typeface="Aptos" panose="020B0004020202020204" pitchFamily="34" charset="0"/>
              </a:rPr>
              <a:t>V odkazu hledejte gramatické chyby a speciální znaky.</a:t>
            </a:r>
          </a:p>
          <a:p>
            <a:pPr marL="0" indent="0">
              <a:buNone/>
            </a:pPr>
            <a:r>
              <a:rPr lang="cs-CZ" sz="2800" i="1">
                <a:latin typeface="Aptos" panose="020B0004020202020204" pitchFamily="34" charset="0"/>
              </a:rPr>
              <a:t>V případě úniku údajů by hackeři mohli tyto informace použít k prolomení vašeho účtu.</a:t>
            </a:r>
            <a:endParaRPr lang="cs-CZ" i="1">
              <a:latin typeface="Aptos" panose="020B00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2403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855EE-8839-0381-77CF-15B2CCFBD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526" y="338084"/>
            <a:ext cx="10662684" cy="713740"/>
          </a:xfrm>
        </p:spPr>
        <p:txBody>
          <a:bodyPr>
            <a:noAutofit/>
          </a:bodyPr>
          <a:lstStyle/>
          <a:p>
            <a:pPr algn="l"/>
            <a:r>
              <a:rPr lang="cs-CZ" sz="4000" dirty="0">
                <a:latin typeface="Aptos"/>
                <a:ea typeface="Cambria"/>
              </a:rPr>
              <a:t>Bezpečnost sociálních sítí závěr</a:t>
            </a:r>
            <a:endParaRPr lang="cs-CZ" sz="4000" dirty="0">
              <a:solidFill>
                <a:srgbClr val="FFAA5A"/>
              </a:solidFill>
              <a:latin typeface="Aptos" panose="020B0004020202020204" pitchFamily="34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E10AFE3-15DB-7321-7688-45503BB165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8755388"/>
              </p:ext>
            </p:extLst>
          </p:nvPr>
        </p:nvGraphicFramePr>
        <p:xfrm>
          <a:off x="838200" y="908050"/>
          <a:ext cx="10888980" cy="5755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080868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12298" y="654050"/>
            <a:ext cx="11567404" cy="6481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1803"/>
              </a:lnSpc>
              <a:spcBef>
                <a:spcPct val="0"/>
              </a:spcBef>
              <a:defRPr/>
            </a:pPr>
            <a:r>
              <a:rPr lang="cs-CZ" sz="2667" b="1">
                <a:solidFill>
                  <a:srgbClr val="92BAB5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Volná licence </a:t>
            </a:r>
            <a:r>
              <a:rPr lang="cs-CZ" sz="2133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</a:p>
          <a:p>
            <a:pPr algn="just" defTabSz="609630">
              <a:lnSpc>
                <a:spcPts val="1803"/>
              </a:lnSpc>
              <a:spcBef>
                <a:spcPct val="0"/>
              </a:spcBef>
              <a:defRPr/>
            </a:pPr>
            <a:r>
              <a:rPr lang="cs-CZ" sz="2133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Produkt vyvinutý zde v rámci projektu "Building Digital Resilience by Making Digital Wellbeing and Security Accessible to All 2022-2-SK01-KA220-ADU-000096888" byl vyvinut za podpory Evropské komise a odráží výhradně názor autora. Evropská komise neodpovídá za obsah dokumentů </a:t>
            </a:r>
          </a:p>
          <a:p>
            <a:pPr algn="just" defTabSz="609630">
              <a:lnSpc>
                <a:spcPts val="1803"/>
              </a:lnSpc>
              <a:spcBef>
                <a:spcPct val="0"/>
              </a:spcBef>
              <a:defRPr/>
            </a:pPr>
            <a:r>
              <a:rPr lang="cs-CZ" sz="2133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Publikace získává licenci Creative Commons CC BY- NC SA. </a:t>
            </a:r>
          </a:p>
          <a:p>
            <a:pPr algn="just" defTabSz="609630">
              <a:lnSpc>
                <a:spcPts val="1803"/>
              </a:lnSpc>
              <a:spcBef>
                <a:spcPct val="0"/>
              </a:spcBef>
              <a:defRPr/>
            </a:pPr>
            <a:endParaRPr lang="cs-CZ" sz="2133">
              <a:solidFill>
                <a:prstClr val="black"/>
              </a:solidFill>
              <a:latin typeface="Aptos" panose="020B0004020202020204" pitchFamily="34" charset="0"/>
              <a:ea typeface="Inter"/>
              <a:cs typeface="Inter"/>
              <a:sym typeface="Inter"/>
            </a:endParaRPr>
          </a:p>
          <a:p>
            <a:pPr algn="just" defTabSz="609630">
              <a:lnSpc>
                <a:spcPts val="1803"/>
              </a:lnSpc>
              <a:spcBef>
                <a:spcPct val="0"/>
              </a:spcBef>
              <a:defRPr/>
            </a:pPr>
            <a:endParaRPr lang="cs-CZ" sz="2133">
              <a:solidFill>
                <a:prstClr val="black"/>
              </a:solidFill>
              <a:latin typeface="Aptos" panose="020B0004020202020204" pitchFamily="34" charset="0"/>
              <a:ea typeface="Inter"/>
              <a:cs typeface="Inter"/>
              <a:sym typeface="Inter"/>
            </a:endParaRPr>
          </a:p>
          <a:p>
            <a:pPr algn="just" defTabSz="609630">
              <a:lnSpc>
                <a:spcPts val="1803"/>
              </a:lnSpc>
              <a:spcBef>
                <a:spcPct val="0"/>
              </a:spcBef>
              <a:defRPr/>
            </a:pPr>
            <a:endParaRPr lang="cs-CZ" sz="2133">
              <a:solidFill>
                <a:prstClr val="black"/>
              </a:solidFill>
              <a:latin typeface="Aptos" panose="020B0004020202020204" pitchFamily="34" charset="0"/>
              <a:ea typeface="Inter"/>
              <a:cs typeface="Inter"/>
              <a:sym typeface="Inter"/>
            </a:endParaRPr>
          </a:p>
          <a:p>
            <a:pPr algn="just" defTabSz="609630">
              <a:lnSpc>
                <a:spcPts val="1803"/>
              </a:lnSpc>
              <a:spcBef>
                <a:spcPct val="0"/>
              </a:spcBef>
              <a:defRPr/>
            </a:pPr>
            <a:r>
              <a:rPr lang="cs-CZ" sz="2133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</a:p>
          <a:p>
            <a:pPr algn="just" defTabSz="609630">
              <a:lnSpc>
                <a:spcPts val="1803"/>
              </a:lnSpc>
              <a:spcBef>
                <a:spcPct val="0"/>
              </a:spcBef>
              <a:defRPr/>
            </a:pPr>
            <a:endParaRPr lang="cs-CZ" sz="2133">
              <a:solidFill>
                <a:prstClr val="black"/>
              </a:solidFill>
              <a:latin typeface="Aptos" panose="020B0004020202020204" pitchFamily="34" charset="0"/>
              <a:ea typeface="Inter"/>
              <a:cs typeface="Inter"/>
              <a:sym typeface="Inter"/>
            </a:endParaRPr>
          </a:p>
          <a:p>
            <a:pPr algn="just" defTabSz="609630">
              <a:lnSpc>
                <a:spcPts val="1803"/>
              </a:lnSpc>
              <a:spcBef>
                <a:spcPct val="0"/>
              </a:spcBef>
              <a:defRPr/>
            </a:pPr>
            <a:r>
              <a:rPr lang="cs-CZ" sz="2133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</a:p>
          <a:p>
            <a:pPr algn="just" defTabSz="609630">
              <a:lnSpc>
                <a:spcPts val="1803"/>
              </a:lnSpc>
              <a:spcBef>
                <a:spcPct val="0"/>
              </a:spcBef>
              <a:defRPr/>
            </a:pPr>
            <a:r>
              <a:rPr lang="cs-CZ" sz="2133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Tato licence vám umožňuje distribuovat, remixovat, vylepšovat a stavět na díle, ale pouze nekomerčně. Při užití díla i výňatků z něj musí: </a:t>
            </a:r>
          </a:p>
          <a:p>
            <a:pPr algn="just" defTabSz="609630">
              <a:lnSpc>
                <a:spcPts val="1803"/>
              </a:lnSpc>
              <a:spcBef>
                <a:spcPct val="0"/>
              </a:spcBef>
              <a:defRPr/>
            </a:pPr>
            <a:r>
              <a:rPr lang="cs-CZ" sz="2133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	1. musí být uveden zdroj a odkaz na licenci a musí být zmíněny případné změny. Autorská práva 	zůstávají autorům dokumentů. </a:t>
            </a:r>
          </a:p>
          <a:p>
            <a:pPr algn="just" defTabSz="609630">
              <a:lnSpc>
                <a:spcPts val="1803"/>
              </a:lnSpc>
              <a:spcBef>
                <a:spcPct val="0"/>
              </a:spcBef>
              <a:defRPr/>
            </a:pPr>
            <a:r>
              <a:rPr lang="cs-CZ" sz="2133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	2. Dílo nesmí být použito pro komerční účely. </a:t>
            </a:r>
          </a:p>
          <a:p>
            <a:pPr algn="just" defTabSz="609630">
              <a:lnSpc>
                <a:spcPts val="1803"/>
              </a:lnSpc>
              <a:spcBef>
                <a:spcPct val="0"/>
              </a:spcBef>
              <a:defRPr/>
            </a:pPr>
            <a:r>
              <a:rPr lang="cs-CZ" sz="2133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	3. Pokud dílo znovu vytvoříte, převedete nebo na něm budete stavět, musí být vaše příspěvky 	zveřejněny pod stejnou licencí jako originál.  </a:t>
            </a:r>
          </a:p>
          <a:p>
            <a:pPr algn="just" defTabSz="609630">
              <a:lnSpc>
                <a:spcPts val="1803"/>
              </a:lnSpc>
              <a:spcBef>
                <a:spcPct val="0"/>
              </a:spcBef>
              <a:defRPr/>
            </a:pPr>
            <a:endParaRPr lang="cs-CZ" sz="2133">
              <a:solidFill>
                <a:prstClr val="black"/>
              </a:solidFill>
              <a:latin typeface="Aptos" panose="020B0004020202020204" pitchFamily="34" charset="0"/>
              <a:ea typeface="Inter"/>
              <a:cs typeface="Inter"/>
              <a:sym typeface="Inter"/>
            </a:endParaRPr>
          </a:p>
          <a:p>
            <a:pPr algn="just">
              <a:lnSpc>
                <a:spcPts val="1803"/>
              </a:lnSpc>
              <a:spcBef>
                <a:spcPct val="0"/>
              </a:spcBef>
              <a:defRPr/>
            </a:pPr>
            <a:r>
              <a:rPr lang="cs-CZ" sz="2133" b="1">
                <a:solidFill>
                  <a:srgbClr val="FFAA5A"/>
                </a:solidFill>
                <a:latin typeface="Aptos" panose="020B0004020202020204" pitchFamily="34" charset="0"/>
                <a:sym typeface="Inter"/>
              </a:rPr>
              <a:t>Zřeknutí se:</a:t>
            </a:r>
          </a:p>
          <a:p>
            <a:pPr algn="just" defTabSz="609630">
              <a:lnSpc>
                <a:spcPts val="1803"/>
              </a:lnSpc>
              <a:spcBef>
                <a:spcPct val="0"/>
              </a:spcBef>
              <a:defRPr/>
            </a:pPr>
            <a:r>
              <a:rPr lang="cs-CZ" sz="2133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Financováno Evropskou unií. Vyjádřené názory a stanoviska jsou však pouze názory a stanoviska autora (autorů) a nemusí nutně odrážet názory a stanoviska Evropské unie nebo Evropské výkonné agentury pro vzdělávání a kulturu (EACEA). Evropská unie ani EACEA za ně nemohou nést odpovědnost.</a:t>
            </a:r>
          </a:p>
          <a:p>
            <a:pPr algn="just" defTabSz="609630">
              <a:lnSpc>
                <a:spcPts val="1803"/>
              </a:lnSpc>
              <a:spcBef>
                <a:spcPct val="0"/>
              </a:spcBef>
              <a:defRPr/>
            </a:pPr>
            <a:endParaRPr lang="cs-CZ" sz="2133">
              <a:solidFill>
                <a:prstClr val="black"/>
              </a:solidFill>
              <a:latin typeface="Aptos" panose="020B0004020202020204" pitchFamily="34" charset="0"/>
              <a:ea typeface="Inter"/>
              <a:cs typeface="Inter"/>
              <a:sym typeface="Inter"/>
            </a:endParaRPr>
          </a:p>
          <a:p>
            <a:pPr algn="just" defTabSz="609630">
              <a:lnSpc>
                <a:spcPts val="1803"/>
              </a:lnSpc>
              <a:spcBef>
                <a:spcPct val="0"/>
              </a:spcBef>
              <a:defRPr/>
            </a:pPr>
            <a:r>
              <a:rPr lang="cs-CZ" sz="2133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.</a:t>
            </a:r>
          </a:p>
          <a:p>
            <a:pPr algn="just" defTabSz="609630">
              <a:lnSpc>
                <a:spcPts val="1803"/>
              </a:lnSpc>
              <a:spcBef>
                <a:spcPct val="0"/>
              </a:spcBef>
              <a:defRPr/>
            </a:pPr>
            <a:endParaRPr lang="cs-CZ" sz="2133">
              <a:solidFill>
                <a:prstClr val="black"/>
              </a:solidFill>
              <a:latin typeface="Aptos" panose="020B0004020202020204" pitchFamily="34" charset="0"/>
              <a:ea typeface="Inter"/>
              <a:cs typeface="Inter"/>
              <a:sym typeface="Inter"/>
            </a:endParaRPr>
          </a:p>
          <a:p>
            <a:pPr algn="just" defTabSz="609630">
              <a:lnSpc>
                <a:spcPts val="1803"/>
              </a:lnSpc>
              <a:spcBef>
                <a:spcPct val="0"/>
              </a:spcBef>
              <a:defRPr/>
            </a:pPr>
            <a:endParaRPr lang="cs-CZ" sz="2133">
              <a:solidFill>
                <a:prstClr val="black"/>
              </a:solidFill>
              <a:latin typeface="Aptos" panose="020B0004020202020204" pitchFamily="34" charset="0"/>
              <a:ea typeface="Inter"/>
              <a:cs typeface="Inter"/>
              <a:sym typeface="Inter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406400" y="2362200"/>
            <a:ext cx="1562748" cy="539148"/>
          </a:xfrm>
          <a:custGeom>
            <a:avLst/>
            <a:gdLst/>
            <a:ahLst/>
            <a:cxnLst/>
            <a:rect l="l" t="t" r="r" b="b"/>
            <a:pathLst>
              <a:path w="2344122" h="808722">
                <a:moveTo>
                  <a:pt x="0" y="0"/>
                </a:moveTo>
                <a:lnTo>
                  <a:pt x="2344122" y="0"/>
                </a:lnTo>
                <a:lnTo>
                  <a:pt x="2344122" y="808722"/>
                </a:lnTo>
                <a:lnTo>
                  <a:pt x="0" y="8087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cs-CZ" sz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0670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9462"/>
          </a:xfrm>
        </p:spPr>
        <p:txBody>
          <a:bodyPr>
            <a:normAutofit/>
          </a:bodyPr>
          <a:lstStyle/>
          <a:p>
            <a:pPr algn="l"/>
            <a:r>
              <a:rPr lang="cs-CZ">
                <a:latin typeface="Aptos"/>
                <a:ea typeface="Cambria"/>
                <a:cs typeface="Calibri Light"/>
              </a:rPr>
              <a:t>Internetov bankovnictví</a:t>
            </a:r>
            <a:endParaRPr lang="cs-CZ">
              <a:latin typeface="Aptos" panose="020B00040202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7598" y="1144588"/>
            <a:ext cx="10775302" cy="490248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just"/>
            <a:r>
              <a:rPr lang="cs-CZ" sz="2400" b="1">
                <a:latin typeface="Aptos" panose="020B0004020202020204" pitchFamily="34" charset="0"/>
                <a:ea typeface="Times New Roman" panose="02020603050405020304" pitchFamily="18" charset="0"/>
              </a:rPr>
              <a:t>Internetové bankovnictví je známé pod mnoha dalšími názvy, jako je webové bankovnictví, internetové bankovnictví a online bankovnictví</a:t>
            </a:r>
            <a:r>
              <a:rPr lang="cs-CZ" sz="2400">
                <a:latin typeface="Aptos" panose="020B0004020202020204" pitchFamily="34" charset="0"/>
                <a:ea typeface="Times New Roman" panose="02020603050405020304" pitchFamily="18" charset="0"/>
              </a:rPr>
              <a:t>, které klientům umožňuje provádět transakce pomocí webového prohlížeče na stolních a mobilních zařízeních a v mobilních aplikacích.</a:t>
            </a:r>
          </a:p>
          <a:p>
            <a:pPr algn="just"/>
            <a:r>
              <a:rPr lang="cs-CZ" sz="2400">
                <a:latin typeface="Aptos" panose="020B0004020202020204" pitchFamily="34" charset="0"/>
                <a:ea typeface="Times New Roman" panose="02020603050405020304" pitchFamily="18" charset="0"/>
              </a:rPr>
              <a:t>Online bankovnictví nabízí zákazníkům téměř všechny služby, které jsou tradičně dostupné prostřednictvím místní pobočky, včetně vkladů, převodů a online plateb účtů. </a:t>
            </a:r>
          </a:p>
          <a:p>
            <a:pPr algn="just"/>
            <a:r>
              <a:rPr lang="cs-CZ" sz="2400">
                <a:latin typeface="Aptos" panose="020B0004020202020204" pitchFamily="34" charset="0"/>
                <a:ea typeface="Times New Roman" panose="02020603050405020304" pitchFamily="18" charset="0"/>
              </a:rPr>
              <a:t>Internetové bankovnictví v podstatě umožňuje zákazníkům spravovat své peníze elektronickými prostředky, čímž odpadá nutnost fyzicky chodit na pobočku banky.</a:t>
            </a:r>
          </a:p>
          <a:p>
            <a:pPr algn="just"/>
            <a:r>
              <a:rPr lang="cs-CZ" sz="2400">
                <a:latin typeface="Aptos" panose="020B0004020202020204" pitchFamily="34" charset="0"/>
                <a:ea typeface="Times New Roman" panose="02020603050405020304" pitchFamily="18" charset="0"/>
              </a:rPr>
              <a:t>I přes určité obavy o </a:t>
            </a:r>
            <a:r>
              <a:rPr lang="cs-CZ" sz="2600" b="1">
                <a:solidFill>
                  <a:srgbClr val="FFAA5A"/>
                </a:solidFill>
                <a:latin typeface="Aptos"/>
                <a:ea typeface="Cambria"/>
                <a:cs typeface="+mj-cs"/>
              </a:rPr>
              <a:t>bezpečnost internetového bankovnictví </a:t>
            </a:r>
            <a:r>
              <a:rPr lang="cs-CZ" sz="2400">
                <a:latin typeface="Aptos" panose="020B0004020202020204" pitchFamily="34" charset="0"/>
                <a:ea typeface="Times New Roman" panose="02020603050405020304" pitchFamily="18" charset="0"/>
              </a:rPr>
              <a:t>se většina lidí silně spoléhá na pohodlí a snadnost elektronického bankovnictví. </a:t>
            </a:r>
          </a:p>
          <a:p>
            <a:pPr algn="just"/>
            <a:r>
              <a:rPr lang="cs-CZ" sz="2400">
                <a:latin typeface="Aptos" panose="020B0004020202020204" pitchFamily="34" charset="0"/>
                <a:ea typeface="Times New Roman" panose="02020603050405020304" pitchFamily="18" charset="0"/>
              </a:rPr>
              <a:t>Ale stejně jako většina věcí, které lze dělat online, existuje několik výhod a nevýhod.</a:t>
            </a:r>
          </a:p>
          <a:p>
            <a:pPr algn="just"/>
            <a:r>
              <a:rPr lang="cs-CZ" sz="2400">
                <a:latin typeface="Aptos" panose="020B0004020202020204" pitchFamily="34" charset="0"/>
                <a:ea typeface="Times New Roman" panose="02020603050405020304" pitchFamily="18" charset="0"/>
              </a:rPr>
              <a:t>Banky garantují vysokou úroveň kybernetické bezpečnosti internetového bankovnictví, ale je nutné a nezbytné dbát na bezpečnost internetového bankovnictví i ze strany klienta.</a:t>
            </a:r>
          </a:p>
        </p:txBody>
      </p:sp>
    </p:spTree>
    <p:extLst>
      <p:ext uri="{BB962C8B-B14F-4D97-AF65-F5344CB8AC3E}">
        <p14:creationId xmlns:p14="http://schemas.microsoft.com/office/powerpoint/2010/main" val="642908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A4C95A1-14F6-E2F3-883E-7B402EAEF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102" y="358095"/>
            <a:ext cx="9765353" cy="937827"/>
          </a:xfrm>
        </p:spPr>
        <p:txBody>
          <a:bodyPr>
            <a:normAutofit/>
          </a:bodyPr>
          <a:lstStyle/>
          <a:p>
            <a:pPr algn="l"/>
            <a:r>
              <a:rPr lang="cs-CZ" sz="4400" dirty="0">
                <a:latin typeface="Aptos" panose="020B0004020202020204" pitchFamily="34" charset="0"/>
                <a:ea typeface="Cambria"/>
              </a:rPr>
              <a:t>Výhody internetového bankovnictví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CB08756-1599-4332-6E75-893C5C0ED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6032" y="1525970"/>
            <a:ext cx="6745016" cy="4858635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cs-CZ" sz="3200" dirty="0">
                <a:latin typeface="Aptos" panose="020B0004020202020204" pitchFamily="34" charset="0"/>
                <a:ea typeface="Cambria"/>
              </a:rPr>
              <a:t> Přístup k účtům 24/7</a:t>
            </a:r>
          </a:p>
          <a:p>
            <a:r>
              <a:rPr lang="cs-CZ" sz="3200" dirty="0">
                <a:latin typeface="Aptos" panose="020B0004020202020204" pitchFamily="34" charset="0"/>
                <a:ea typeface="Cambria"/>
              </a:rPr>
              <a:t>Jednoduché platby účtů</a:t>
            </a:r>
          </a:p>
          <a:p>
            <a:r>
              <a:rPr lang="cs-CZ" sz="3200" dirty="0">
                <a:latin typeface="Aptos" panose="020B0004020202020204" pitchFamily="34" charset="0"/>
                <a:ea typeface="Cambria"/>
              </a:rPr>
              <a:t>Snadné převody prostředků</a:t>
            </a:r>
          </a:p>
          <a:p>
            <a:r>
              <a:rPr lang="cs-CZ" sz="3200" dirty="0">
                <a:latin typeface="Aptos" panose="020B0004020202020204" pitchFamily="34" charset="0"/>
                <a:ea typeface="Cambria"/>
              </a:rPr>
              <a:t>Okamžitý přístup k bankovním záznamům</a:t>
            </a:r>
          </a:p>
          <a:p>
            <a:r>
              <a:rPr lang="cs-CZ" sz="3200" dirty="0">
                <a:latin typeface="Aptos" panose="020B0004020202020204" pitchFamily="34" charset="0"/>
                <a:ea typeface="Cambria"/>
              </a:rPr>
              <a:t>Lepší sestavování rozpočtu</a:t>
            </a:r>
          </a:p>
          <a:p>
            <a:r>
              <a:rPr lang="cs-CZ" sz="3200" dirty="0">
                <a:latin typeface="Aptos" panose="020B0004020202020204" pitchFamily="34" charset="0"/>
                <a:ea typeface="Cambria"/>
              </a:rPr>
              <a:t>Lepší ceny a nižší poplatky</a:t>
            </a:r>
          </a:p>
          <a:p>
            <a:r>
              <a:rPr lang="cs-CZ" sz="3200" dirty="0">
                <a:latin typeface="Aptos" panose="020B0004020202020204" pitchFamily="34" charset="0"/>
                <a:ea typeface="Cambria"/>
              </a:rPr>
              <a:t>Více funkcí - širší nabídka služeb</a:t>
            </a:r>
          </a:p>
          <a:p>
            <a:r>
              <a:rPr lang="cs-CZ" sz="3200" dirty="0">
                <a:latin typeface="Aptos" panose="020B0004020202020204" pitchFamily="34" charset="0"/>
                <a:ea typeface="Cambria"/>
              </a:rPr>
              <a:t>Přesné hospodaření s penězi</a:t>
            </a:r>
          </a:p>
        </p:txBody>
      </p:sp>
      <p:pic>
        <p:nvPicPr>
          <p:cNvPr id="1026" name="Picture 2" descr="Online Banking Isometric Banner | Online banking service iso… | Flickr">
            <a:extLst>
              <a:ext uri="{FF2B5EF4-FFF2-40B4-BE49-F238E27FC236}">
                <a16:creationId xmlns:a16="http://schemas.microsoft.com/office/drawing/2014/main" id="{2E76DCCC-834A-4B65-72E6-9C1EF807D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4" y="1805939"/>
            <a:ext cx="4285764" cy="300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744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A4C95A1-14F6-E2F3-883E-7B402EAEF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102" y="358095"/>
            <a:ext cx="9647907" cy="937827"/>
          </a:xfrm>
        </p:spPr>
        <p:txBody>
          <a:bodyPr>
            <a:normAutofit fontScale="90000"/>
          </a:bodyPr>
          <a:lstStyle/>
          <a:p>
            <a:pPr algn="l"/>
            <a:r>
              <a:rPr lang="cs-CZ" sz="4400" dirty="0">
                <a:latin typeface="Aptos" panose="020B0004020202020204" pitchFamily="34" charset="0"/>
                <a:ea typeface="Cambria"/>
              </a:rPr>
              <a:t>Nevýhody internetového </a:t>
            </a:r>
            <a:r>
              <a:rPr lang="cs-CZ" sz="4400" dirty="0" err="1">
                <a:latin typeface="Aptos" panose="020B0004020202020204" pitchFamily="34" charset="0"/>
                <a:ea typeface="Cambria"/>
              </a:rPr>
              <a:t>bankovníctví</a:t>
            </a:r>
            <a:endParaRPr lang="cs-CZ" sz="4400" dirty="0">
              <a:latin typeface="Aptos" panose="020B0004020202020204" pitchFamily="34" charset="0"/>
              <a:ea typeface="Cambria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CB08756-1599-4332-6E75-893C5C0ED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5516" y="1063557"/>
            <a:ext cx="6826158" cy="5436348"/>
          </a:xfr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Navigace v online bankovnictví vyžaduje přístup k internetu a základní IT dovednosti, což může být pro určitou skupinu lidí omezující. </a:t>
            </a: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Online bankovnictví nemusí být schopno zvládnout velké nebo složité transakce. </a:t>
            </a: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Na základě bezpečnostních protokolů banky často stanovují limity toho, co mohou zákazníci dělat prostřednictvím svého portálu online bankovnictví (denní limity převodů). </a:t>
            </a: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Online bankovnictví spoléhá na spolehlivé připojení k internetu, jakékoli problémy s připojením mohou způsobit problémy s funkčností portálu. </a:t>
            </a: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Bankovní portály jsou často udržovány tak, aby byly aktuální a bezpečné, což znamená, že může dojít k výpadkům služeb. </a:t>
            </a: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Navzdory vysokým bezpečnostním opatřením je internetové bankovnictví stále zranitelné vůči kybernetické kriminalitě.</a:t>
            </a:r>
          </a:p>
        </p:txBody>
      </p:sp>
      <p:pic>
        <p:nvPicPr>
          <p:cNvPr id="2050" name="Picture 2" descr="Premium Vector | Online banking Banking services on the website Correct  transaction flat vector modern illustration">
            <a:extLst>
              <a:ext uri="{FF2B5EF4-FFF2-40B4-BE49-F238E27FC236}">
                <a16:creationId xmlns:a16="http://schemas.microsoft.com/office/drawing/2014/main" id="{E8B39E74-6D7B-D2AE-237F-9E38EA1CA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25" y="1622368"/>
            <a:ext cx="4242391" cy="353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476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855EE-8839-0381-77CF-15B2CCFBD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801" y="213360"/>
            <a:ext cx="10890408" cy="1809103"/>
          </a:xfrm>
        </p:spPr>
        <p:txBody>
          <a:bodyPr>
            <a:noAutofit/>
          </a:bodyPr>
          <a:lstStyle/>
          <a:p>
            <a:r>
              <a:rPr lang="cs-CZ" sz="3200" dirty="0">
                <a:latin typeface="Aptos"/>
                <a:ea typeface="Cambria"/>
              </a:rPr>
              <a:t>Bezpečnostní postupy online bankovnictví, které byste měli dodržovat, abyste se stali digitálně odolnými</a:t>
            </a:r>
            <a:br>
              <a:rPr lang="cs-CZ" sz="3200" dirty="0">
                <a:latin typeface="Aptos"/>
                <a:ea typeface="Cambria"/>
              </a:rPr>
            </a:br>
            <a:br>
              <a:rPr lang="cs-CZ" sz="3200" dirty="0">
                <a:latin typeface="Aptos"/>
                <a:ea typeface="Cambria"/>
              </a:rPr>
            </a:br>
            <a:r>
              <a:rPr lang="cs-CZ" sz="2400" dirty="0">
                <a:solidFill>
                  <a:srgbClr val="FFAA5A"/>
                </a:solidFill>
                <a:latin typeface="Aptos"/>
                <a:ea typeface="Cambria"/>
              </a:rPr>
              <a:t>Pro přístup k účtům používejte pouze </a:t>
            </a:r>
            <a:r>
              <a:rPr lang="cs-CZ" sz="2400" dirty="0">
                <a:latin typeface="Aptos"/>
                <a:ea typeface="Cambria"/>
              </a:rPr>
              <a:t>webové stránky </a:t>
            </a:r>
            <a:r>
              <a:rPr lang="cs-CZ" sz="2400" dirty="0">
                <a:solidFill>
                  <a:srgbClr val="FFAA5A"/>
                </a:solidFill>
                <a:latin typeface="Aptos"/>
                <a:ea typeface="Cambria"/>
              </a:rPr>
              <a:t>a</a:t>
            </a:r>
            <a:r>
              <a:rPr lang="cs-CZ" sz="2400" dirty="0">
                <a:latin typeface="Aptos"/>
                <a:ea typeface="Cambria"/>
              </a:rPr>
              <a:t> aplikace banky.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E10AFE3-15DB-7321-7688-45503BB165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9292336"/>
              </p:ext>
            </p:extLst>
          </p:nvPr>
        </p:nvGraphicFramePr>
        <p:xfrm>
          <a:off x="838200" y="2256742"/>
          <a:ext cx="10888980" cy="4406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87278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A4C95A1-14F6-E2F3-883E-7B402EAEF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102" y="358095"/>
            <a:ext cx="8051587" cy="937827"/>
          </a:xfrm>
        </p:spPr>
        <p:txBody>
          <a:bodyPr>
            <a:normAutofit fontScale="90000"/>
          </a:bodyPr>
          <a:lstStyle/>
          <a:p>
            <a:pPr algn="l"/>
            <a:r>
              <a:rPr lang="cs-CZ" sz="4400" dirty="0">
                <a:latin typeface="Aptos" panose="020B0004020202020204" pitchFamily="34" charset="0"/>
                <a:ea typeface="Cambria"/>
              </a:rPr>
              <a:t>Používejte silné a bezpečné heslo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CB08756-1599-4332-6E75-893C5C0ED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601" y="1295922"/>
            <a:ext cx="10034797" cy="548640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r>
              <a:rPr lang="cs-CZ" sz="2600" dirty="0">
                <a:latin typeface="Aptos" panose="020B0004020202020204" pitchFamily="34" charset="0"/>
                <a:ea typeface="Cambria"/>
              </a:rPr>
              <a:t>Jedním z nejzákladnějších a nejdůležitějších kroků k zabezpečení vašeho účtu v internetovém bankovnictví je použití silného a bezpečného hesla - dlouhého, složitého a jedinečného. </a:t>
            </a:r>
          </a:p>
          <a:p>
            <a:pPr marL="514350" marR="0" indent="-28575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neobsahují žádné osobní údaje, jako je vaše jméno, datum narození nebo adresa,</a:t>
            </a:r>
          </a:p>
          <a:p>
            <a:pPr marL="514350" marR="0" indent="-28575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nesmí být stejné jako žádné jiné heslo, které používáte pro jiné účty nebo služby, </a:t>
            </a:r>
          </a:p>
          <a:p>
            <a:pPr marL="514350" marR="0" indent="-28575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by měla obsahovat kombinaci velkých a malých písmen, číslic a symbolů. </a:t>
            </a:r>
          </a:p>
          <a:p>
            <a:pPr marL="0" indent="0" algn="just">
              <a:buNone/>
            </a:pPr>
            <a:r>
              <a:rPr lang="cs-CZ" sz="2600" dirty="0">
                <a:latin typeface="Aptos" panose="020B0004020202020204" pitchFamily="34" charset="0"/>
                <a:ea typeface="Cambria"/>
              </a:rPr>
              <a:t>Pokud je to možné, používejte k ověřování převodů, plateb a změn jednorázová hesla.</a:t>
            </a:r>
          </a:p>
          <a:p>
            <a:pPr marL="0" indent="0" algn="just">
              <a:buNone/>
            </a:pPr>
            <a:r>
              <a:rPr lang="cs-CZ" sz="2600" dirty="0">
                <a:latin typeface="Aptos" panose="020B0004020202020204" pitchFamily="34" charset="0"/>
                <a:ea typeface="Cambria"/>
              </a:rPr>
              <a:t>Na webových stránkách je pravidelně k dispozici možnost uložit si přístupové údaje pro rychlejší přihlášení. I když jsou vaše zařízení 100% nepřístupná pro ostatní, tato možnost není bezpečná.</a:t>
            </a:r>
          </a:p>
        </p:txBody>
      </p:sp>
      <p:pic>
        <p:nvPicPr>
          <p:cNvPr id="3074" name="Picture 2" descr="Password,keyword,codeword,solution,parole - free image from needpix.com">
            <a:extLst>
              <a:ext uri="{FF2B5EF4-FFF2-40B4-BE49-F238E27FC236}">
                <a16:creationId xmlns:a16="http://schemas.microsoft.com/office/drawing/2014/main" id="{A3ABCE42-E8B5-6716-D404-393499BD8E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18" b="26502"/>
          <a:stretch/>
        </p:blipFill>
        <p:spPr bwMode="auto">
          <a:xfrm>
            <a:off x="9463328" y="6173562"/>
            <a:ext cx="2632815" cy="58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520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A4C95A1-14F6-E2F3-883E-7B402EAEF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399" y="348339"/>
            <a:ext cx="9749061" cy="937827"/>
          </a:xfrm>
        </p:spPr>
        <p:txBody>
          <a:bodyPr>
            <a:noAutofit/>
          </a:bodyPr>
          <a:lstStyle/>
          <a:p>
            <a:pPr algn="l"/>
            <a:r>
              <a:rPr lang="cs-CZ" sz="3400" dirty="0">
                <a:latin typeface="Aptos" panose="020B0004020202020204" pitchFamily="34" charset="0"/>
                <a:ea typeface="Cambria"/>
              </a:rPr>
              <a:t>Povolení </a:t>
            </a:r>
            <a:r>
              <a:rPr lang="cs-CZ" sz="3400" dirty="0" err="1">
                <a:latin typeface="Aptos" panose="020B0004020202020204" pitchFamily="34" charset="0"/>
                <a:ea typeface="Cambria"/>
              </a:rPr>
              <a:t>dvoufaktorového</a:t>
            </a:r>
            <a:r>
              <a:rPr lang="cs-CZ" sz="3400" dirty="0">
                <a:latin typeface="Aptos" panose="020B0004020202020204" pitchFamily="34" charset="0"/>
                <a:ea typeface="Cambria"/>
              </a:rPr>
              <a:t>/ </a:t>
            </a:r>
            <a:r>
              <a:rPr lang="cs-CZ" sz="3400" dirty="0" err="1">
                <a:latin typeface="Aptos" panose="020B0004020202020204" pitchFamily="34" charset="0"/>
                <a:ea typeface="Cambria"/>
              </a:rPr>
              <a:t>vícefaktorového</a:t>
            </a:r>
            <a:r>
              <a:rPr lang="cs-CZ" sz="3400" dirty="0">
                <a:latin typeface="Aptos" panose="020B0004020202020204" pitchFamily="34" charset="0"/>
                <a:ea typeface="Cambria"/>
              </a:rPr>
              <a:t> ověřování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CB08756-1599-4332-6E75-893C5C0ED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601" y="1761878"/>
            <a:ext cx="10034797" cy="394169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cs-CZ" sz="2600" dirty="0" err="1">
                <a:latin typeface="Aptos" panose="020B0004020202020204" pitchFamily="34" charset="0"/>
                <a:ea typeface="Cambria"/>
              </a:rPr>
              <a:t>Dvoufaktorová</a:t>
            </a:r>
            <a:r>
              <a:rPr lang="cs-CZ" sz="2600" dirty="0">
                <a:latin typeface="Aptos" panose="020B0004020202020204" pitchFamily="34" charset="0"/>
                <a:ea typeface="Cambria"/>
              </a:rPr>
              <a:t> autentizace je funkce, která vyžaduje, abyste ověřili svou identitu pomocí druhého faktoru, jako je kód zaslaný na váš telefon nebo e-mail. </a:t>
            </a:r>
          </a:p>
          <a:p>
            <a:pPr marL="0" indent="0" algn="just">
              <a:buNone/>
            </a:pPr>
            <a:r>
              <a:rPr lang="cs-CZ" sz="2600" dirty="0">
                <a:latin typeface="Aptos" panose="020B0004020202020204" pitchFamily="34" charset="0"/>
                <a:ea typeface="Cambria"/>
              </a:rPr>
              <a:t>Použijte </a:t>
            </a:r>
            <a:r>
              <a:rPr lang="cs-CZ" sz="2600" dirty="0" err="1">
                <a:latin typeface="Aptos" panose="020B0004020202020204" pitchFamily="34" charset="0"/>
                <a:ea typeface="Cambria"/>
              </a:rPr>
              <a:t>vícefaktorové</a:t>
            </a:r>
            <a:r>
              <a:rPr lang="cs-CZ" sz="2600" dirty="0">
                <a:latin typeface="Aptos" panose="020B0004020202020204" pitchFamily="34" charset="0"/>
                <a:ea typeface="Cambria"/>
              </a:rPr>
              <a:t> nebo biometrické ověřování, pokud jej banka nabízí - </a:t>
            </a:r>
            <a:r>
              <a:rPr lang="cs-CZ" sz="2600" b="1" dirty="0">
                <a:solidFill>
                  <a:srgbClr val="FFAA5A"/>
                </a:solidFill>
                <a:latin typeface="Aptos"/>
                <a:ea typeface="Cambria"/>
              </a:rPr>
              <a:t>metoda ověřování, která vyžaduje, aby uživatel poskytl dva nebo více ověřovacích faktorů pro získání přístupu k bankovnímu účtu.</a:t>
            </a:r>
          </a:p>
          <a:p>
            <a:pPr marL="0" indent="0" algn="just">
              <a:buNone/>
            </a:pPr>
            <a:r>
              <a:rPr lang="cs-CZ" sz="2600" dirty="0">
                <a:latin typeface="Aptos" panose="020B0004020202020204" pitchFamily="34" charset="0"/>
                <a:ea typeface="Cambria"/>
              </a:rPr>
              <a:t>To přidává další vrstvu ochrany proti hackerům, kteří mohli ukrást vaše heslo nebo se ho pokusit uhodnout.</a:t>
            </a:r>
          </a:p>
        </p:txBody>
      </p:sp>
      <p:pic>
        <p:nvPicPr>
          <p:cNvPr id="4098" name="Picture 2" descr="Major Risks Of Crypto Trading">
            <a:extLst>
              <a:ext uri="{FF2B5EF4-FFF2-40B4-BE49-F238E27FC236}">
                <a16:creationId xmlns:a16="http://schemas.microsoft.com/office/drawing/2014/main" id="{20AFA8D7-3454-3D6D-FC75-5164D64EF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170" y="5556120"/>
            <a:ext cx="2145030" cy="120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960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E855EE-8839-0381-77CF-15B2CCFBD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4273"/>
            <a:ext cx="4911090" cy="780315"/>
          </a:xfrm>
        </p:spPr>
        <p:txBody>
          <a:bodyPr>
            <a:normAutofit/>
          </a:bodyPr>
          <a:lstStyle/>
          <a:p>
            <a:pPr algn="l"/>
            <a:r>
              <a:rPr lang="cs-CZ" sz="4000" dirty="0">
                <a:latin typeface="Aptos" panose="020B0004020202020204" pitchFamily="34" charset="0"/>
              </a:rPr>
              <a:t>Doporučení: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E10AFE3-15DB-7321-7688-45503BB165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4335651"/>
              </p:ext>
            </p:extLst>
          </p:nvPr>
        </p:nvGraphicFramePr>
        <p:xfrm>
          <a:off x="838200" y="1508861"/>
          <a:ext cx="10515600" cy="4668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39617298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39A8C05164174D8B0CC0E9EA7C08B6" ma:contentTypeVersion="15" ma:contentTypeDescription="Create a new document." ma:contentTypeScope="" ma:versionID="5e34536f7e5372aa8996aa909db675fa">
  <xsd:schema xmlns:xsd="http://www.w3.org/2001/XMLSchema" xmlns:xs="http://www.w3.org/2001/XMLSchema" xmlns:p="http://schemas.microsoft.com/office/2006/metadata/properties" xmlns:ns2="48bc9dea-9bf6-49de-a95a-f1fa7fcbbbfa" xmlns:ns3="86c132ca-d2ce-4f1f-9992-28ad6e1060fc" targetNamespace="http://schemas.microsoft.com/office/2006/metadata/properties" ma:root="true" ma:fieldsID="77f63ab45eca9933f37a9aec6ea1e437" ns2:_="" ns3:_="">
    <xsd:import namespace="48bc9dea-9bf6-49de-a95a-f1fa7fcbbbfa"/>
    <xsd:import namespace="86c132ca-d2ce-4f1f-9992-28ad6e1060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bc9dea-9bf6-49de-a95a-f1fa7fcbbb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6badb5f0-a2b0-4fa5-985f-380381272c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c132ca-d2ce-4f1f-9992-28ad6e1060f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3bfbb99d-d6f2-44e8-a286-c464fbd028c5}" ma:internalName="TaxCatchAll" ma:showField="CatchAllData" ma:web="86c132ca-d2ce-4f1f-9992-28ad6e1060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6c132ca-d2ce-4f1f-9992-28ad6e1060fc" xsi:nil="true"/>
    <lcf76f155ced4ddcb4097134ff3c332f xmlns="48bc9dea-9bf6-49de-a95a-f1fa7fcbbbf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73A4CBE-8502-4225-89D1-915EE811FE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bc9dea-9bf6-49de-a95a-f1fa7fcbbbfa"/>
    <ds:schemaRef ds:uri="86c132ca-d2ce-4f1f-9992-28ad6e1060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DCFBBB3-BF06-496B-A145-2D9F6AF3C6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E9F8ED1-FF98-4C1E-A78A-36B5A4DB3248}">
  <ds:schemaRefs>
    <ds:schemaRef ds:uri="http://schemas.microsoft.com/office/2006/metadata/properties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26cbf513-5500-405d-bccf-133bac962346"/>
    <ds:schemaRef ds:uri="http://purl.org/dc/terms/"/>
    <ds:schemaRef ds:uri="http://schemas.microsoft.com/office/infopath/2007/PartnerControls"/>
    <ds:schemaRef ds:uri="a6f652e5-f8a3-4ad1-a17c-8b970c1a4981"/>
    <ds:schemaRef ds:uri="http://www.w3.org/XML/1998/namespace"/>
    <ds:schemaRef ds:uri="86c132ca-d2ce-4f1f-9992-28ad6e1060fc"/>
    <ds:schemaRef ds:uri="48bc9dea-9bf6-49de-a95a-f1fa7fcbbbf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1050</TotalTime>
  <Words>3150</Words>
  <Application>Microsoft Macintosh PowerPoint</Application>
  <PresentationFormat>Geniş ekran</PresentationFormat>
  <Paragraphs>212</Paragraphs>
  <Slides>28</Slides>
  <Notes>9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35" baseType="lpstr">
      <vt:lpstr>Aptos</vt:lpstr>
      <vt:lpstr>Aptos Display</vt:lpstr>
      <vt:lpstr>Arial</vt:lpstr>
      <vt:lpstr>Calibri</vt:lpstr>
      <vt:lpstr>Cambria</vt:lpstr>
      <vt:lpstr>Wingdings</vt:lpstr>
      <vt:lpstr>Motív Office</vt:lpstr>
      <vt:lpstr>Digitální Bezpečnost-  Bezpečnost Internetového Bankovníctví a Sociálních sítí</vt:lpstr>
      <vt:lpstr>Sub-sekce 3:  Bezpečnost Internetového Bankovnictví a Sociálních sítí</vt:lpstr>
      <vt:lpstr>Internetov bankovnictví</vt:lpstr>
      <vt:lpstr>Výhody internetového bankovnictví</vt:lpstr>
      <vt:lpstr>Nevýhody internetového bankovníctví</vt:lpstr>
      <vt:lpstr>Bezpečnostní postupy online bankovnictví, které byste měli dodržovat, abyste se stali digitálně odolnými  Pro přístup k účtům používejte pouze webové stránky a aplikace banky.</vt:lpstr>
      <vt:lpstr>Používejte silné a bezpečné heslo</vt:lpstr>
      <vt:lpstr>Povolení dvoufaktorového/ vícefaktorového ověřování</vt:lpstr>
      <vt:lpstr>Doporučení:</vt:lpstr>
      <vt:lpstr>Používejte zabezpečené zařízení a síť</vt:lpstr>
      <vt:lpstr>Sledujte aktivitu svého účtu a výpisy</vt:lpstr>
      <vt:lpstr>Chraňte své osobní údaje</vt:lpstr>
      <vt:lpstr>Další doporučení pro bezpečnost online bankovnictví </vt:lpstr>
      <vt:lpstr>Bezpečné mobilní platby   Plaťte mobilem v obchodě nebo online</vt:lpstr>
      <vt:lpstr>Bezpečnost internetového bankovnictví závěr</vt:lpstr>
      <vt:lpstr>Sociální sítě</vt:lpstr>
      <vt:lpstr>Uživatelé sociálních sítí</vt:lpstr>
      <vt:lpstr>Výhody sociálních sítí</vt:lpstr>
      <vt:lpstr>Nevýhody sociálních sítí</vt:lpstr>
      <vt:lpstr>Útoky na sociálních sítích</vt:lpstr>
      <vt:lpstr>Kdo může být cílem?</vt:lpstr>
      <vt:lpstr>Špatná zkušenost: Můj účet na sociálních médiích byl napaden. Byla to noční můra.</vt:lpstr>
      <vt:lpstr>Špatná zkušenost: Krádež identity</vt:lpstr>
      <vt:lpstr>Bezpečnost na sociálních sítích - začátek</vt:lpstr>
      <vt:lpstr>Bezpečnost na sociálních sítích – doporučené postupy</vt:lpstr>
      <vt:lpstr>Bezpečnost na sociálních sítích – doporučené postupy</vt:lpstr>
      <vt:lpstr>Bezpečnost sociálních sítí závěr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Hanova Martina</dc:creator>
  <cp:lastModifiedBy>yilmazilkeryorulmaz@posta.mu.edu.tr</cp:lastModifiedBy>
  <cp:revision>276</cp:revision>
  <dcterms:created xsi:type="dcterms:W3CDTF">2023-02-23T17:03:29Z</dcterms:created>
  <dcterms:modified xsi:type="dcterms:W3CDTF">2024-10-21T23:26:16Z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0x010100FC39A8C05164174D8B0CC0E9EA7C08B6</vt:lpwstr>
  </property>
  <property fmtid="{D5CDD505-2E9C-101B-9397-08002B2CF9AE}" pid="3" name="MediaServiceImageTags">
    <vt:lpwstr/>
  </property>
</Properties>
</file>